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58" r:id="rId4"/>
    <p:sldId id="259" r:id="rId5"/>
    <p:sldId id="260" r:id="rId6"/>
    <p:sldId id="264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3D5F6-4A99-45C3-9143-86C8811BDB36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5053294-6E85-4955-9FC4-968EF7AF66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3D5F6-4A99-45C3-9143-86C8811BDB36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3294-6E85-4955-9FC4-968EF7AF66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3D5F6-4A99-45C3-9143-86C8811BDB36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3294-6E85-4955-9FC4-968EF7AF66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3D5F6-4A99-45C3-9143-86C8811BDB36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5053294-6E85-4955-9FC4-968EF7AF66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3D5F6-4A99-45C3-9143-86C8811BDB36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3294-6E85-4955-9FC4-968EF7AF66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3D5F6-4A99-45C3-9143-86C8811BDB36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3294-6E85-4955-9FC4-968EF7AF66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3D5F6-4A99-45C3-9143-86C8811BDB36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5053294-6E85-4955-9FC4-968EF7AF66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3D5F6-4A99-45C3-9143-86C8811BDB36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3294-6E85-4955-9FC4-968EF7AF66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3D5F6-4A99-45C3-9143-86C8811BDB36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3294-6E85-4955-9FC4-968EF7AF66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3D5F6-4A99-45C3-9143-86C8811BDB36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3294-6E85-4955-9FC4-968EF7AF66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3D5F6-4A99-45C3-9143-86C8811BDB36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3294-6E85-4955-9FC4-968EF7AF66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143D5F6-4A99-45C3-9143-86C8811BDB36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5053294-6E85-4955-9FC4-968EF7AF66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Портрет И. И. Шишкина  художника  И. Н. Крамского</a:t>
            </a:r>
            <a:endParaRPr lang="ru-RU" sz="2400" dirty="0"/>
          </a:p>
        </p:txBody>
      </p:sp>
      <p:pic>
        <p:nvPicPr>
          <p:cNvPr id="8194" name="Picture 2" descr="C:\Users\Михаил\Desktop\426px-Iwan_Nikolajewitsch_Kramskoj_004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720338" y="1600200"/>
            <a:ext cx="3359924" cy="47244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« От природы я одарён средним ростом, корпус стройный и очень умеренный, не толст и не тонок, а самый мощный и красивый.»</a:t>
            </a:r>
            <a:endParaRPr lang="ru-RU" dirty="0"/>
          </a:p>
        </p:txBody>
      </p:sp>
    </p:spTree>
  </p:cSld>
  <p:clrMapOvr>
    <a:masterClrMapping/>
  </p:clrMapOvr>
  <p:transition spd="med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1"/>
            <a:ext cx="8229600" cy="1714512"/>
          </a:xfrm>
        </p:spPr>
        <p:txBody>
          <a:bodyPr>
            <a:noAutofit/>
          </a:bodyPr>
          <a:lstStyle/>
          <a:p>
            <a:pPr algn="l"/>
            <a:r>
              <a:rPr lang="ru-RU" sz="1600" dirty="0" smtClean="0"/>
              <a:t>Среди долины </a:t>
            </a:r>
            <a:r>
              <a:rPr lang="ru-RU" sz="1600" dirty="0" err="1" smtClean="0"/>
              <a:t>ровныя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На гладкой высоте</a:t>
            </a:r>
            <a:br>
              <a:rPr lang="ru-RU" sz="1600" dirty="0" smtClean="0"/>
            </a:br>
            <a:r>
              <a:rPr lang="ru-RU" sz="1600" dirty="0" smtClean="0"/>
              <a:t>Цветёт, растёт высокий дуб</a:t>
            </a:r>
            <a:br>
              <a:rPr lang="ru-RU" sz="1600" dirty="0" smtClean="0"/>
            </a:br>
            <a:r>
              <a:rPr lang="ru-RU" sz="1600" dirty="0" smtClean="0"/>
              <a:t>В могучей красоте…</a:t>
            </a:r>
            <a:r>
              <a:rPr lang="ru-RU" sz="1600" dirty="0"/>
              <a:t> </a:t>
            </a:r>
            <a:br>
              <a:rPr lang="ru-RU" sz="1600" dirty="0"/>
            </a:br>
            <a:r>
              <a:rPr lang="ru-RU" sz="1600" dirty="0" smtClean="0"/>
              <a:t>…..</a:t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>Возьмите же всё золото, </a:t>
            </a:r>
            <a:br>
              <a:rPr lang="ru-RU" sz="1600" dirty="0" smtClean="0"/>
            </a:br>
            <a:r>
              <a:rPr lang="ru-RU" sz="1600" dirty="0" smtClean="0"/>
              <a:t>Все почести назад;</a:t>
            </a:r>
            <a:br>
              <a:rPr lang="ru-RU" sz="1600" dirty="0" smtClean="0"/>
            </a:br>
            <a:r>
              <a:rPr lang="ru-RU" sz="1600" dirty="0" smtClean="0"/>
              <a:t>Мне родину, мне милую, </a:t>
            </a:r>
            <a:br>
              <a:rPr lang="ru-RU" sz="1600" dirty="0" smtClean="0"/>
            </a:br>
            <a:r>
              <a:rPr lang="ru-RU" sz="1600" dirty="0" smtClean="0"/>
              <a:t>Мне милый только взгляд!                                                        Мерзляков</a:t>
            </a:r>
            <a:endParaRPr lang="ru-RU" sz="1600" dirty="0"/>
          </a:p>
        </p:txBody>
      </p:sp>
      <p:pic>
        <p:nvPicPr>
          <p:cNvPr id="1026" name="Picture 2" descr="C:\Users\Михаил\Desktop\33813272_SHishkin_Sredi_dolinuy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000232" y="2786058"/>
            <a:ext cx="6310320" cy="381952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>С природой одною он жизнью дышал:</a:t>
            </a:r>
            <a:br>
              <a:rPr lang="ru-RU" sz="1800" dirty="0" smtClean="0"/>
            </a:br>
            <a:r>
              <a:rPr lang="ru-RU" sz="1800" dirty="0" smtClean="0"/>
              <a:t>Ручья разумел лепетанье,</a:t>
            </a:r>
            <a:br>
              <a:rPr lang="ru-RU" sz="1800" dirty="0" smtClean="0"/>
            </a:br>
            <a:r>
              <a:rPr lang="ru-RU" sz="1800" dirty="0" smtClean="0"/>
              <a:t>И говор древесных листов понимал,</a:t>
            </a:r>
            <a:br>
              <a:rPr lang="ru-RU" sz="1800" dirty="0" smtClean="0"/>
            </a:br>
            <a:r>
              <a:rPr lang="ru-RU" sz="1800" dirty="0" smtClean="0"/>
              <a:t>И чувствовал трав прозябанье;</a:t>
            </a:r>
            <a:br>
              <a:rPr lang="ru-RU" sz="1800" dirty="0" smtClean="0"/>
            </a:br>
            <a:r>
              <a:rPr lang="ru-RU" sz="1800" dirty="0" smtClean="0"/>
              <a:t>                                                                                                               Баратынский</a:t>
            </a:r>
            <a:endParaRPr lang="ru-RU" sz="1800" dirty="0"/>
          </a:p>
        </p:txBody>
      </p:sp>
      <p:pic>
        <p:nvPicPr>
          <p:cNvPr id="1026" name="Picture 2" descr="C:\Users\Михаил\Desktop\22061218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473200" y="1581944"/>
            <a:ext cx="6350000" cy="44704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«Утро в сосновом лесу» 1889г.</a:t>
            </a:r>
            <a:endParaRPr lang="ru-RU" sz="2000" dirty="0"/>
          </a:p>
        </p:txBody>
      </p:sp>
      <p:pic>
        <p:nvPicPr>
          <p:cNvPr id="2050" name="Picture 2" descr="C:\Users\Михаил\Desktop\shish_3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376420" y="1554163"/>
            <a:ext cx="6543560" cy="452596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Михаил\Desktop\84911081_6_A_vot_i_vsemirno_izvestnuyy_shedevr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719201" y="1600200"/>
            <a:ext cx="3362198" cy="47244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29124" y="1600200"/>
            <a:ext cx="4572032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И. И. Шишкин  </a:t>
            </a:r>
          </a:p>
          <a:p>
            <a:pPr>
              <a:buNone/>
            </a:pPr>
            <a:r>
              <a:rPr lang="ru-RU" dirty="0" smtClean="0"/>
              <a:t>«На севере диком …» 1891г.</a:t>
            </a:r>
            <a:endParaRPr lang="ru-RU" dirty="0"/>
          </a:p>
        </p:txBody>
      </p:sp>
    </p:spTree>
  </p:cSld>
  <p:clrMapOvr>
    <a:masterClrMapping/>
  </p:clrMapOvr>
  <p:transition spd="med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«Рожь» 1878г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9218" name="Picture 2" descr="C:\Users\Михаил\Desktop\700810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473200" y="2077244"/>
            <a:ext cx="6350000" cy="34798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«Корабельная роща» </a:t>
            </a:r>
            <a:r>
              <a:rPr lang="ru-RU" sz="2000" dirty="0" smtClean="0"/>
              <a:t>1898г.</a:t>
            </a:r>
            <a:endParaRPr lang="ru-RU" sz="2000" dirty="0"/>
          </a:p>
        </p:txBody>
      </p:sp>
      <p:pic>
        <p:nvPicPr>
          <p:cNvPr id="5122" name="Picture 2" descr="C:\Users\Михаил\Desktop\7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206500" y="1575594"/>
            <a:ext cx="6883400" cy="44831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«Лесная глушь» </a:t>
            </a:r>
            <a:r>
              <a:rPr lang="ru-RU" sz="2000" dirty="0" smtClean="0"/>
              <a:t>1872г.</a:t>
            </a:r>
            <a:endParaRPr lang="ru-RU" sz="2000" dirty="0"/>
          </a:p>
        </p:txBody>
      </p:sp>
      <p:pic>
        <p:nvPicPr>
          <p:cNvPr id="6146" name="Picture 2" descr="C:\Users\Михаил\Desktop\r1-3-big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428737"/>
            <a:ext cx="4966364" cy="497206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</TotalTime>
  <Words>86</Words>
  <Application>Microsoft Office PowerPoint</Application>
  <PresentationFormat>Экран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Портрет И. И. Шишкина  художника  И. Н. Крамского</vt:lpstr>
      <vt:lpstr>Среди долины ровныя На гладкой высоте Цветёт, растёт высокий дуб В могучей красоте…  …..  Возьмите же всё золото,  Все почести назад; Мне родину, мне милую,  Мне милый только взгляд!                                                        Мерзляков</vt:lpstr>
      <vt:lpstr>С природой одною он жизнью дышал: Ручья разумел лепетанье, И говор древесных листов понимал, И чувствовал трав прозябанье;                                                                                                                Баратынский</vt:lpstr>
      <vt:lpstr>«Утро в сосновом лесу» 1889г.</vt:lpstr>
      <vt:lpstr>Слайд 5</vt:lpstr>
      <vt:lpstr>«Рожь» 1878г.</vt:lpstr>
      <vt:lpstr>«Корабельная роща» 1898г.</vt:lpstr>
      <vt:lpstr>«Лесная глушь» 1872г.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Михаил</dc:creator>
  <cp:lastModifiedBy>Михаил</cp:lastModifiedBy>
  <cp:revision>33</cp:revision>
  <dcterms:created xsi:type="dcterms:W3CDTF">2013-02-15T13:30:07Z</dcterms:created>
  <dcterms:modified xsi:type="dcterms:W3CDTF">2013-02-17T12:39:52Z</dcterms:modified>
</cp:coreProperties>
</file>