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60019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Игра: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«Чудесный город».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286000"/>
            <a:ext cx="7848600" cy="40386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1026" name="Picture 2" descr="D:\Фотографии\P102035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55626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228606" y="3581400"/>
          <a:ext cx="8686800" cy="309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4196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2819400" cy="315436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Львы, сфинксы, грифоны.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00400" y="228600"/>
            <a:ext cx="5715000" cy="3200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1. Знаешь ли ты, где установлены эти изваяния? Впишите названия мостов, зданий и набережных, которые охраняются этими животными и фантастическими существами, в квадратики. </a:t>
            </a:r>
          </a:p>
          <a:p>
            <a:pPr>
              <a:buNone/>
            </a:pPr>
            <a:r>
              <a:rPr lang="ru-RU" dirty="0" smtClean="0"/>
              <a:t>2. Посмотри на рисунки 3 и 4. Это украшения Египетского и Львиного мостов. Как ты думаешь, почему мосты так названы?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62600" y="17526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2514600" cy="25146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Украшения городских домов.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90800" y="228600"/>
            <a:ext cx="6553200" cy="2895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800" u="sng" dirty="0" smtClean="0"/>
              <a:t>По горизонтали:</a:t>
            </a:r>
            <a:r>
              <a:rPr lang="ru-RU" sz="2000" dirty="0" smtClean="0"/>
              <a:t>1. Скульптурное украшение в виде маски. </a:t>
            </a:r>
          </a:p>
          <a:p>
            <a:pPr>
              <a:buNone/>
            </a:pPr>
            <a:r>
              <a:rPr lang="ru-RU" sz="2000" dirty="0" smtClean="0"/>
              <a:t>2. Опора в виде женской фигуры.</a:t>
            </a:r>
          </a:p>
          <a:p>
            <a:pPr>
              <a:buNone/>
            </a:pPr>
            <a:r>
              <a:rPr lang="ru-RU" sz="2000" dirty="0" smtClean="0"/>
              <a:t> 3. Узор из повторяющихся элементов.</a:t>
            </a:r>
          </a:p>
          <a:p>
            <a:pPr>
              <a:buNone/>
            </a:pPr>
            <a:r>
              <a:rPr lang="ru-RU" sz="1800" u="sng" dirty="0" smtClean="0"/>
              <a:t>По вертикали: </a:t>
            </a:r>
            <a:r>
              <a:rPr lang="ru-RU" sz="2000" dirty="0" smtClean="0"/>
              <a:t>4.Изображение фантастического чудовища, чаще всего с львиной головой и крыльями. </a:t>
            </a:r>
          </a:p>
          <a:p>
            <a:pPr>
              <a:buNone/>
            </a:pPr>
            <a:r>
              <a:rPr lang="ru-RU" sz="2000" dirty="0" smtClean="0"/>
              <a:t>5. Опора в виде мужской фигуры. </a:t>
            </a:r>
          </a:p>
          <a:p>
            <a:pPr>
              <a:buNone/>
            </a:pPr>
            <a:r>
              <a:rPr lang="ru-RU" sz="2000" dirty="0" smtClean="0"/>
              <a:t>6. Изображение фантастического крылатого животного с туловищем льва и головой орла или льва.</a:t>
            </a: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533392" y="3276603"/>
          <a:ext cx="8153408" cy="3352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588"/>
                <a:gridCol w="509588"/>
                <a:gridCol w="509588"/>
                <a:gridCol w="509588"/>
                <a:gridCol w="509588"/>
                <a:gridCol w="509588"/>
                <a:gridCol w="509588"/>
                <a:gridCol w="509588"/>
                <a:gridCol w="509588"/>
                <a:gridCol w="509588"/>
                <a:gridCol w="509588"/>
                <a:gridCol w="509588"/>
                <a:gridCol w="509588"/>
                <a:gridCol w="509588"/>
                <a:gridCol w="509588"/>
                <a:gridCol w="509588"/>
              </a:tblGrid>
              <a:tr h="3725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25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25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25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2533">
                <a:tc>
                  <a:txBody>
                    <a:bodyPr/>
                    <a:lstStyle/>
                    <a:p>
                      <a:r>
                        <a:rPr lang="ru-RU" dirty="0" smtClean="0"/>
                        <a:t>2.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25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25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25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25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Украшения городских домов.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648200" cy="175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Посмотрите на рисунок. Эта архитектурная композиция украшает один из домов Санкт-Петербурга. Мраморные мужчина и женщина поддерживают балкон. 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657600" cy="480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u="sng" dirty="0" smtClean="0"/>
              <a:t>Как называются эти изваяния? Выбери.</a:t>
            </a:r>
          </a:p>
          <a:p>
            <a:pPr>
              <a:buNone/>
            </a:pPr>
            <a:r>
              <a:rPr lang="ru-RU" dirty="0" smtClean="0"/>
              <a:t>1. Грифон и маскарон</a:t>
            </a:r>
          </a:p>
          <a:p>
            <a:pPr>
              <a:buNone/>
            </a:pPr>
            <a:r>
              <a:rPr lang="ru-RU" dirty="0" smtClean="0"/>
              <a:t>2. Орнамент и химера</a:t>
            </a:r>
          </a:p>
          <a:p>
            <a:pPr>
              <a:buNone/>
            </a:pPr>
            <a:r>
              <a:rPr lang="ru-RU" dirty="0" smtClean="0"/>
              <a:t>3. Атлант и кариатида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Впишите в квадратик номер рисунка.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29600" y="4876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76599"/>
            <a:ext cx="2124075" cy="312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352800"/>
            <a:ext cx="22193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Символы города.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1. Подпишите рисунки. </a:t>
            </a:r>
          </a:p>
          <a:p>
            <a:pPr>
              <a:buNone/>
            </a:pPr>
            <a:r>
              <a:rPr lang="ru-RU" dirty="0" smtClean="0"/>
              <a:t>2. Что изображено на флаге и гербе города?</a:t>
            </a:r>
          </a:p>
          <a:p>
            <a:pPr>
              <a:buNone/>
            </a:pPr>
            <a:r>
              <a:rPr lang="ru-RU" dirty="0" smtClean="0"/>
              <a:t>3. Чего не хватает на рисунке 3? </a:t>
            </a:r>
          </a:p>
          <a:p>
            <a:pPr>
              <a:buNone/>
            </a:pPr>
            <a:r>
              <a:rPr lang="ru-RU" dirty="0" smtClean="0"/>
              <a:t>4. Дорисуйте недостающую деталь.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133600"/>
            <a:ext cx="426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Петропавловская крепость.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419600" cy="502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51510" indent="-51435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 каком году был основан город. Впишите дату в прямоугольник.  Назовите количество бастионов.</a:t>
            </a:r>
          </a:p>
          <a:p>
            <a:pPr marL="651510" indent="-51435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Что такое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кронверг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? 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Что сейчас находится в нём?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0400" y="2590800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77000" y="2286000"/>
            <a:ext cx="685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648200" y="1676400"/>
            <a:ext cx="4190999" cy="495300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8" name="Прямоугольник 17"/>
          <p:cNvSpPr/>
          <p:nvPr/>
        </p:nvSpPr>
        <p:spPr>
          <a:xfrm>
            <a:off x="4876800" y="1905000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Кто автор проекта Петропавловской крепости?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800600" y="3048000"/>
            <a:ext cx="396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Как называется собор в центре крепости? Кто архитектор собора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Адмиралтейство.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3733800" cy="51054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. Для чего построено адмиралтейство?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2. Кто архитектор Адмиралтейства?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3. Знаешь ли ты, из чего во времена царя Петра строили корабли? 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524000"/>
            <a:ext cx="4724400" cy="5105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i="1" u="sng" dirty="0" smtClean="0">
                <a:solidFill>
                  <a:schemeClr val="bg2">
                    <a:lumMod val="50000"/>
                  </a:schemeClr>
                </a:solidFill>
              </a:rPr>
              <a:t>Задание: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 посмотри на список. Здесь перечислены типы кораблей . но в списке закрались ошибки. На зовите их. 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Фрегат       яхта         бушлат      грейпфрут           линкор        бадминтон        крейсер       трактор     баркас         галеон   линолеум    галера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24200" y="2895600"/>
            <a:ext cx="609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Дворцы.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4191000" cy="502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1. Этот дворец был построен архитектором Ф.Б. Растрелли «только для единой славы российской».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2. По приказу императрицы Екатерины Второй архитектор А.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</a:rPr>
              <a:t>Ринальди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строил этот дворец для графа Г. Орлова.</a:t>
            </a:r>
          </a:p>
          <a:p>
            <a:pPr>
              <a:buNone/>
            </a:pP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3. Этот дворец, построенный архитектором И.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</a:rPr>
              <a:t>Старовым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. Принадлежал князю Потёмкину.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4343400" cy="502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4. Этот дворец, построенный архитектором А.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</a:rPr>
              <a:t>Штакеншнейдером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, император Николай Первый подарил своей дочери Марии Николаевне.</a:t>
            </a:r>
          </a:p>
          <a:p>
            <a:pPr>
              <a:buNone/>
            </a:pP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5. По поручению императора Павла Первого архитектора В. Баженов и В. Бренна построили дворец, похожий на замок.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6. Архитектор К. Росси построил это величественное здание для брата императора Александра Первого, Михаила Павловича. </a:t>
            </a:r>
          </a:p>
          <a:p>
            <a:pPr>
              <a:buNone/>
            </a:pPr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38400" y="26670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00200" y="42672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09800" y="563880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91200" y="3276600"/>
            <a:ext cx="152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43800" y="4648200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19800" y="62484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943600"/>
            <a:ext cx="3352800" cy="61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Мосты.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Знаешь ли ты, через какие реки переброшены эти мосты? Впишите номера в квадратики рядом с названиями рек.</a:t>
            </a:r>
          </a:p>
          <a:p>
            <a:pPr>
              <a:buNone/>
            </a:pPr>
            <a:r>
              <a:rPr lang="ru-RU" dirty="0" smtClean="0"/>
              <a:t>Нева –</a:t>
            </a:r>
          </a:p>
          <a:p>
            <a:pPr>
              <a:buNone/>
            </a:pPr>
            <a:r>
              <a:rPr lang="ru-RU" dirty="0" smtClean="0"/>
              <a:t>Фонтанка –</a:t>
            </a:r>
          </a:p>
          <a:p>
            <a:pPr>
              <a:buNone/>
            </a:pPr>
            <a:r>
              <a:rPr lang="ru-RU" dirty="0" smtClean="0"/>
              <a:t>Мойка –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651510" indent="-51435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1. Литейный мост</a:t>
            </a:r>
          </a:p>
          <a:p>
            <a:pPr marL="651510" indent="-51435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2.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Пантелеймоновский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мост</a:t>
            </a:r>
          </a:p>
          <a:p>
            <a:pPr marL="651510" indent="-51435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3. Певческий мост</a:t>
            </a:r>
          </a:p>
          <a:p>
            <a:pPr marL="651510" indent="-51435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4. Аничков мост </a:t>
            </a:r>
          </a:p>
          <a:p>
            <a:pPr marL="651510" indent="-51435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5. Благовещенский мост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495800"/>
            <a:ext cx="381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00400" y="4495800"/>
            <a:ext cx="381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43200" y="4953000"/>
            <a:ext cx="381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57600" y="4953000"/>
            <a:ext cx="381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62200" y="5486400"/>
            <a:ext cx="381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Мосты.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191000" cy="502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Знаешь ли ты. Что это за мост? </a:t>
            </a:r>
          </a:p>
          <a:p>
            <a:r>
              <a:rPr lang="ru-RU" dirty="0" smtClean="0"/>
              <a:t>Впишите его название в клеточки.</a:t>
            </a:r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3733800"/>
            <a:ext cx="381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43000" y="3733800"/>
            <a:ext cx="381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24000" y="3733800"/>
            <a:ext cx="381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05000" y="3733800"/>
            <a:ext cx="381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81000" y="3733800"/>
            <a:ext cx="381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10000" y="3733800"/>
            <a:ext cx="381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29000" y="3733800"/>
            <a:ext cx="381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48000" y="3733800"/>
            <a:ext cx="381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667000" y="3733800"/>
            <a:ext cx="381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286000" y="3733800"/>
            <a:ext cx="381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67200" cy="502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А какие мосты ты ещё знаешь?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Памятники.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87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51510" indent="-51435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1. Подпишите силуэты памятников. </a:t>
            </a:r>
          </a:p>
          <a:p>
            <a:pPr marL="651510" indent="-51435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2. Какой из этих памятников находится в Летнем саду? Впишите номер рисунка в квадратик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267200" cy="487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Посмотрите на конный памятник царю Петру Первому, установленный у Михайловского замка.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Найдите среди силуэтов ещё один памятник Петру Первому и впишите номер рисунка в квадратик.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0" y="3733800"/>
            <a:ext cx="533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620000" y="4953000"/>
            <a:ext cx="533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Ограды садов и парков.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651510" indent="-514350">
              <a:buNone/>
            </a:pPr>
            <a:r>
              <a:rPr lang="ru-RU" dirty="0" smtClean="0"/>
              <a:t>1. </a:t>
            </a:r>
            <a:r>
              <a:rPr lang="ru-RU" sz="2400" dirty="0" smtClean="0"/>
              <a:t>Впишите в квадратик номер рисунка ограды, которая украшает Летний сад.</a:t>
            </a:r>
            <a:endParaRPr lang="ru-RU" dirty="0" smtClean="0"/>
          </a:p>
          <a:p>
            <a:pPr marL="651510" indent="-514350">
              <a:buNone/>
            </a:pPr>
            <a:r>
              <a:rPr lang="ru-RU" dirty="0" smtClean="0"/>
              <a:t>2. </a:t>
            </a:r>
            <a:r>
              <a:rPr lang="ru-RU" sz="2400" dirty="0" smtClean="0"/>
              <a:t>Впишите в квадратик номер рисунка ограды, которая расположена у Казанского собора.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2743200"/>
            <a:ext cx="381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10000" y="4343400"/>
            <a:ext cx="381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76400"/>
            <a:ext cx="4038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389325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3048000" cy="20875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Городская скульптура.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0" y="228600"/>
            <a:ext cx="5562600" cy="289560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1. Знаешь ли ты, где установлены эти изваяния? </a:t>
            </a:r>
          </a:p>
          <a:p>
            <a:pPr>
              <a:buNone/>
            </a:pPr>
            <a:r>
              <a:rPr lang="ru-RU" sz="3200" dirty="0" smtClean="0"/>
              <a:t> 2. Чтобы узнать, впишите недостающие буквы в названиях зданий и парков.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228602" y="3276600"/>
          <a:ext cx="8686800" cy="320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53340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ru-RU" dirty="0" smtClean="0"/>
                        <a:t>Э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201</TotalTime>
  <Words>705</Words>
  <Application>Microsoft Office PowerPoint</Application>
  <PresentationFormat>Экран (4:3)</PresentationFormat>
  <Paragraphs>155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Игра:  «Чудесный город». </vt:lpstr>
      <vt:lpstr>Петропавловская крепость.</vt:lpstr>
      <vt:lpstr>Адмиралтейство. </vt:lpstr>
      <vt:lpstr>Дворцы.</vt:lpstr>
      <vt:lpstr>Мосты. </vt:lpstr>
      <vt:lpstr>Мосты. </vt:lpstr>
      <vt:lpstr>Памятники. </vt:lpstr>
      <vt:lpstr>Ограды садов и парков.</vt:lpstr>
      <vt:lpstr>Городская скульптура.</vt:lpstr>
      <vt:lpstr>Львы, сфинксы, грифоны.</vt:lpstr>
      <vt:lpstr>Украшения городских домов.</vt:lpstr>
      <vt:lpstr>Украшения городских домов. </vt:lpstr>
      <vt:lpstr>Символы города.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Игра: «Чудесный город». </dc:title>
  <cp:lastModifiedBy>Кузя</cp:lastModifiedBy>
  <cp:revision>30</cp:revision>
  <dcterms:modified xsi:type="dcterms:W3CDTF">2011-09-21T14:57:40Z</dcterms:modified>
</cp:coreProperties>
</file>