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3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4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7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7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7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2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6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4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64BB-8ADF-493B-AA8C-755CF75B757B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16D9-08EF-476D-996F-DCAD676848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5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школа\school02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Письменное умножение на трёхзначное число.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(закрепление)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Фото\школа\www.Garcya.us_book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4293096"/>
            <a:ext cx="2658538" cy="23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3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Устный счёт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Найди частное чисел 560 и 40</a:t>
            </a:r>
          </a:p>
          <a:p>
            <a:r>
              <a:rPr lang="ru-RU" b="1" i="1" dirty="0" smtClean="0"/>
              <a:t>Какое число меньше 952 на 200?</a:t>
            </a:r>
          </a:p>
          <a:p>
            <a:r>
              <a:rPr lang="ru-RU" b="1" i="1" dirty="0" smtClean="0"/>
              <a:t>Какое число надо уменьшить на 80, чтобы получить 190?</a:t>
            </a:r>
          </a:p>
          <a:p>
            <a:r>
              <a:rPr lang="ru-RU" b="1" i="1" dirty="0" smtClean="0"/>
              <a:t>Назови число, которое больше 30 в 15 раз</a:t>
            </a:r>
          </a:p>
          <a:p>
            <a:r>
              <a:rPr lang="ru-RU" b="1" i="1" dirty="0" smtClean="0"/>
              <a:t>От какого числа надо отнять 300, чтобы получить 249?</a:t>
            </a:r>
          </a:p>
          <a:p>
            <a:r>
              <a:rPr lang="ru-RU" b="1" i="1" dirty="0" smtClean="0"/>
              <a:t>Какое число больше суммы чисел 450 и 550 на 150?</a:t>
            </a:r>
          </a:p>
          <a:p>
            <a:r>
              <a:rPr lang="ru-RU" b="1" i="1" dirty="0" smtClean="0"/>
              <a:t>Найди произведение чисел 246 и 100</a:t>
            </a:r>
          </a:p>
          <a:p>
            <a:endParaRPr lang="ru-RU" b="1" i="1" dirty="0"/>
          </a:p>
        </p:txBody>
      </p:sp>
      <p:pic>
        <p:nvPicPr>
          <p:cNvPr id="2050" name="Picture 2" descr="E:\Фото\школа\shkolnye_kartinki_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54"/>
            <a:ext cx="1828244" cy="24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головоломка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372" y="2768337"/>
            <a:ext cx="1085182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539552" y="11829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49" y="3721221"/>
            <a:ext cx="10858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9259" y="1194288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40" y="2709984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0" y="5074354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940152" y="1233124"/>
            <a:ext cx="1008112" cy="10437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74354"/>
            <a:ext cx="11096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06541" y="2797891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355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808" y="3890665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28 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5759" y="3878193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428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2070" y="5074354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 15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118307"/>
            <a:ext cx="375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04442" y="2544237"/>
            <a:ext cx="635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2687" y="1178479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400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3150" y="12341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12341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6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Найди закономерность и продолжи ряды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78, 67, 56, 45</a:t>
            </a:r>
          </a:p>
          <a:p>
            <a:r>
              <a:rPr lang="ru-RU" sz="6000" b="1" dirty="0" smtClean="0"/>
              <a:t>160, 80, 40</a:t>
            </a:r>
          </a:p>
          <a:p>
            <a:r>
              <a:rPr lang="ru-RU" sz="6000" b="1" dirty="0" smtClean="0"/>
              <a:t>2, 3, 5, 8, 13</a:t>
            </a:r>
            <a:endParaRPr lang="ru-RU" sz="6000" b="1" dirty="0"/>
          </a:p>
        </p:txBody>
      </p:sp>
      <p:pic>
        <p:nvPicPr>
          <p:cNvPr id="3074" name="Picture 2" descr="E:\Фото\школа\d8d2e01dfc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86938"/>
            <a:ext cx="3696072" cy="32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1 апреля.</a:t>
            </a:r>
            <a:br>
              <a:rPr lang="ru-RU" sz="6600" b="1" i="1" dirty="0" smtClean="0"/>
            </a:br>
            <a:r>
              <a:rPr lang="ru-RU" sz="6600" b="1" i="1" dirty="0" smtClean="0"/>
              <a:t>Классная работа.</a:t>
            </a:r>
            <a:endParaRPr lang="ru-RU" sz="66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" y="2420888"/>
            <a:ext cx="3210963" cy="30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05720"/>
            <a:ext cx="2802806" cy="284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54" y="2514944"/>
            <a:ext cx="2966605" cy="29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633" y="5450601"/>
            <a:ext cx="88717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Запишите всевозможные трёхзначные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числа (цифры повторять можно)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82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Объясни письменное умножение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124744"/>
            <a:ext cx="6203032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987</a:t>
            </a:r>
          </a:p>
          <a:p>
            <a:pPr marL="0" indent="0">
              <a:buNone/>
            </a:pPr>
            <a:r>
              <a:rPr lang="ru-RU" sz="4800" b="1" u="sng" dirty="0" smtClean="0"/>
              <a:t>ͯ123</a:t>
            </a:r>
            <a:endParaRPr lang="ru-RU" sz="4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4" y="269721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2961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4290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1974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6385" y="311054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1320" y="4070361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987     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5452" y="4869159"/>
            <a:ext cx="25218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121401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E:\Фото\школа\0_58491_c857ac8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85969"/>
            <a:ext cx="2860789" cy="560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Работа по учебнику с. 42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Новый вид умножения на трёхзначное число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</a:t>
            </a:r>
            <a:r>
              <a:rPr lang="ru-RU" sz="4000" b="1" dirty="0" smtClean="0"/>
              <a:t>327</a:t>
            </a:r>
            <a:r>
              <a:rPr lang="ru-RU" sz="4000" b="1" dirty="0" smtClean="0">
                <a:solidFill>
                  <a:srgbClr val="C00000"/>
                </a:solidFill>
              </a:rPr>
              <a:t>                     </a:t>
            </a:r>
            <a:r>
              <a:rPr lang="ru-RU" sz="4000" b="1" dirty="0" smtClean="0"/>
              <a:t>614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</a:t>
            </a:r>
            <a:r>
              <a:rPr lang="ru-RU" sz="4000" b="1" dirty="0" smtClean="0"/>
              <a:t>ͯ </a:t>
            </a:r>
            <a:r>
              <a:rPr lang="ru-RU" sz="4000" b="1" u="sng" dirty="0" smtClean="0">
                <a:solidFill>
                  <a:srgbClr val="C00000"/>
                </a:solidFill>
              </a:rPr>
              <a:t>4</a:t>
            </a:r>
            <a:r>
              <a:rPr lang="ru-RU" sz="4000" b="1" u="sng" dirty="0" smtClean="0"/>
              <a:t>06 </a:t>
            </a:r>
            <a:r>
              <a:rPr lang="ru-RU" sz="4000" b="1" dirty="0" smtClean="0"/>
              <a:t>                   ͯ    </a:t>
            </a:r>
            <a:r>
              <a:rPr lang="ru-RU" sz="4000" b="1" u="sng" dirty="0" smtClean="0"/>
              <a:t>28</a:t>
            </a:r>
            <a:r>
              <a:rPr lang="ru-RU" sz="4000" b="1" u="sng" dirty="0" smtClean="0">
                <a:solidFill>
                  <a:srgbClr val="FF0000"/>
                </a:solidFill>
              </a:rPr>
              <a:t>0</a:t>
            </a:r>
            <a:r>
              <a:rPr lang="ru-RU" sz="4000" b="1" dirty="0" smtClean="0"/>
              <a:t> </a:t>
            </a:r>
            <a:r>
              <a:rPr lang="ru-RU" sz="4000" b="1" u="sng" dirty="0" smtClean="0"/>
              <a:t>  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554873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2031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130</a:t>
            </a:r>
            <a:r>
              <a:rPr lang="ru-RU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r>
              <a:rPr lang="ru-RU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endParaRPr lang="ru-RU" sz="40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110" y="3708269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56966"/>
            <a:ext cx="18966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132762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52992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4912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0792" y="4086358"/>
            <a:ext cx="16850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1228    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7966" y="3778622"/>
            <a:ext cx="439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6289" y="4686660"/>
            <a:ext cx="17427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17192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E:\Фото\школа\755ad61019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82162"/>
            <a:ext cx="2843808" cy="31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№ 209 вычисли с объяснением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Задача № 212</a:t>
            </a:r>
          </a:p>
          <a:p>
            <a:endParaRPr lang="ru-RU" dirty="0"/>
          </a:p>
        </p:txBody>
      </p:sp>
      <p:pic>
        <p:nvPicPr>
          <p:cNvPr id="3074" name="Picture 2" descr="E:\Фото\картинки животных\1288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844824"/>
            <a:ext cx="2131715" cy="14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6" y="3429000"/>
            <a:ext cx="2131715" cy="14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3781" y="1844824"/>
            <a:ext cx="3698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 л. – 136 кг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212830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 к. - ? кг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205" y="5097875"/>
            <a:ext cx="6165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к. - ? кг = 7 л. - ? кг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79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194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Письменное умножение на трёхзначное число. (закрепление)</vt:lpstr>
      <vt:lpstr>Устный счёт</vt:lpstr>
      <vt:lpstr>головоломка</vt:lpstr>
      <vt:lpstr>Найди закономерность и продолжи ряды</vt:lpstr>
      <vt:lpstr>1 апреля. Классная работа.</vt:lpstr>
      <vt:lpstr>Объясни письменное умножение</vt:lpstr>
      <vt:lpstr>Работа по учебнику с. 42</vt:lpstr>
      <vt:lpstr>№ 209 вычисли с объяснением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Письменное умножение на трёхзначное число. (закрепление)</dc:title>
  <dc:creator>Пользователь</dc:creator>
  <cp:lastModifiedBy>Пользователь</cp:lastModifiedBy>
  <cp:revision>8</cp:revision>
  <dcterms:created xsi:type="dcterms:W3CDTF">2014-03-23T13:36:23Z</dcterms:created>
  <dcterms:modified xsi:type="dcterms:W3CDTF">2014-04-12T05:42:37Z</dcterms:modified>
</cp:coreProperties>
</file>