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58" r:id="rId5"/>
    <p:sldId id="259" r:id="rId6"/>
    <p:sldId id="257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6719-0AF1-463A-BD41-DF8CA81DA5B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BED14-141D-412A-B301-03E0DB5A5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5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2F13-5BF2-47A1-B213-7843F9797BD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5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5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3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0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2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59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7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0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0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94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3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5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03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56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80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58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9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83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19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4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62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8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79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95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9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8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1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5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2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7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7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C5B9-F91E-4B39-95C6-2876FAAE25F2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0EC4-6A89-472C-BD20-C6AE8AF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7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картинки для презентаций\05022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0628"/>
            <a:ext cx="8880987" cy="6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Сложение и вычитание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Анжелика\Desktop\Новая папка\Принцесса на горошине\принцесса на кроват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68" y="1374433"/>
            <a:ext cx="4831512" cy="460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1898034"/>
            <a:ext cx="3456384" cy="1477328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В спектакле участвовали 4 человека. В первом действии участвовали 3 человека, а во втором – 2 человека. Как это могло быть?</a:t>
            </a:r>
          </a:p>
        </p:txBody>
      </p:sp>
      <p:pic>
        <p:nvPicPr>
          <p:cNvPr id="1027" name="Picture 3" descr="C:\Users\Анжелика\Desktop\Новая папка\Принцесса на горошине\король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93770"/>
            <a:ext cx="2160240" cy="29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овая папка\Принцесса на горошине\принц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97178"/>
            <a:ext cx="1584176" cy="28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желика\Desktop\Новая папка\Принцесса на горошине\королева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789041"/>
            <a:ext cx="2428783" cy="25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47396" y="454148"/>
            <a:ext cx="3849208" cy="461665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66"/>
                </a:solidFill>
                <a:latin typeface="Comic Sans MS" pitchFamily="66" charset="0"/>
              </a:rPr>
              <a:t>Логическая задача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3861048"/>
            <a:ext cx="3456384" cy="923330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Один человек играл в первом и во втором действиях.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403648" y="3140968"/>
            <a:ext cx="1472676" cy="1008112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59832" y="3212976"/>
            <a:ext cx="1142383" cy="936104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99792" y="3212976"/>
            <a:ext cx="288032" cy="1109737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8577" y="620688"/>
            <a:ext cx="5472608" cy="830997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Какие цифры надо переставить, чтобы получить верные равенства?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188" y="2132856"/>
            <a:ext cx="3563780" cy="769441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 – 82 =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2132855"/>
            <a:ext cx="3563780" cy="769441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 – </a:t>
            </a:r>
            <a:r>
              <a:rPr lang="ru-RU" sz="4400" b="1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285" y="3087414"/>
            <a:ext cx="3563780" cy="769441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+ 18 = 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285" y="4077072"/>
            <a:ext cx="3563780" cy="769441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 + 63 = 94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188" y="5013176"/>
            <a:ext cx="3563780" cy="769441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 – 37 = 43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3087414"/>
            <a:ext cx="3563780" cy="769441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+ 18 = 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4087485"/>
            <a:ext cx="3563780" cy="769441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 + </a:t>
            </a:r>
            <a:r>
              <a:rPr lang="ru-RU" sz="4400" b="1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94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8024" y="5034740"/>
            <a:ext cx="3563780" cy="769441"/>
          </a:xfrm>
          <a:prstGeom prst="rect">
            <a:avLst/>
          </a:prstGeom>
          <a:ln w="76200" cmpd="thickThin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 – 37 = </a:t>
            </a:r>
            <a:r>
              <a:rPr lang="ru-RU" sz="4400" b="1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pic>
        <p:nvPicPr>
          <p:cNvPr id="16" name="Picture 6" descr="http://forum.materinstvo.ru/uploads/journals/1262945500/j56918_12629462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0188" y="515691"/>
            <a:ext cx="1443509" cy="1617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2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6 </a:t>
            </a:r>
            <a:r>
              <a:rPr lang="ru-RU" sz="6000" b="1" i="1" dirty="0" smtClean="0"/>
              <a:t>сентября.</a:t>
            </a:r>
            <a:br>
              <a:rPr lang="ru-RU" sz="6000" b="1" i="1" dirty="0" smtClean="0"/>
            </a:br>
            <a:r>
              <a:rPr lang="ru-RU" sz="6000" b="1" i="1" dirty="0" smtClean="0"/>
              <a:t>Классная работа.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2178050"/>
            <a:ext cx="46116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78050"/>
            <a:ext cx="46672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Запишите все трёхзначные числа с данными цифрами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555, 556, 566, 666, 665, 655</a:t>
            </a:r>
            <a:endParaRPr lang="ru-RU" sz="5400" b="1" dirty="0"/>
          </a:p>
        </p:txBody>
      </p:sp>
      <p:pic>
        <p:nvPicPr>
          <p:cNvPr id="2050" name="Picture 2" descr="E:\Фото\школа\1690629-b8c3597b9c41fc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73630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\школа\55853298_7398655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2761456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Работа по учебнику стр. 7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№ 14 и № 15  </a:t>
            </a:r>
            <a:r>
              <a:rPr lang="ru-RU" sz="5400" b="1" dirty="0" smtClean="0"/>
              <a:t>- устно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№ 19 </a:t>
            </a:r>
            <a:r>
              <a:rPr lang="ru-RU" sz="5400" b="1" dirty="0" smtClean="0"/>
              <a:t>– самостоятельно</a:t>
            </a:r>
          </a:p>
          <a:p>
            <a:r>
              <a:rPr lang="ru-RU" sz="5400" b="1" dirty="0" smtClean="0"/>
              <a:t>Проверка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№ 17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№ 20 </a:t>
            </a:r>
            <a:r>
              <a:rPr lang="ru-RU" sz="4400" b="1" dirty="0" smtClean="0"/>
              <a:t>(1 строчка – девочки; 2 строчка – мальчики)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9716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\рамки\0_5102e_50c8f22c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"/>
            <a:ext cx="9144000" cy="68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412"/>
            <a:ext cx="6707088" cy="176940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Дополнительное </a:t>
            </a:r>
            <a:r>
              <a:rPr lang="ru-RU" sz="6600" b="1" dirty="0" smtClean="0">
                <a:solidFill>
                  <a:srgbClr val="7030A0"/>
                </a:solidFill>
              </a:rPr>
              <a:t>задание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88840"/>
            <a:ext cx="6192688" cy="4137323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Стр. 7 № 16 и № 18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9291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155</Words>
  <Application>Microsoft Office PowerPoint</Application>
  <PresentationFormat>Экран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1_Тема Office</vt:lpstr>
      <vt:lpstr>2_Тема Office</vt:lpstr>
      <vt:lpstr>Сложение и вычитание</vt:lpstr>
      <vt:lpstr>Презентация PowerPoint</vt:lpstr>
      <vt:lpstr>Презентация PowerPoint</vt:lpstr>
      <vt:lpstr>6 сентября. Классная работа.</vt:lpstr>
      <vt:lpstr>Запишите все трёхзначные числа с данными цифрами</vt:lpstr>
      <vt:lpstr>Работа по учебнику стр. 7</vt:lpstr>
      <vt:lpstr>Дополнительное задание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</dc:title>
  <dc:creator>Пользователь</dc:creator>
  <cp:lastModifiedBy>Пользователь</cp:lastModifiedBy>
  <cp:revision>4</cp:revision>
  <dcterms:created xsi:type="dcterms:W3CDTF">2013-07-08T15:09:05Z</dcterms:created>
  <dcterms:modified xsi:type="dcterms:W3CDTF">2013-09-01T03:38:27Z</dcterms:modified>
</cp:coreProperties>
</file>