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6" r:id="rId2"/>
    <p:sldId id="280" r:id="rId3"/>
    <p:sldId id="275" r:id="rId4"/>
    <p:sldId id="267" r:id="rId5"/>
    <p:sldId id="274" r:id="rId6"/>
    <p:sldId id="256" r:id="rId7"/>
    <p:sldId id="268" r:id="rId8"/>
    <p:sldId id="270" r:id="rId9"/>
    <p:sldId id="271" r:id="rId10"/>
    <p:sldId id="272" r:id="rId11"/>
    <p:sldId id="273" r:id="rId12"/>
    <p:sldId id="276" r:id="rId13"/>
    <p:sldId id="27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16.09.2013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009.radikal.ru/i309/1011/55/175e213513f6.jpg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eskiz.info/uploads/posts/2012-11/1351776049_ris-2.jpeg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ebdeti.net/public/Image/svoimi_rukami/akvarel/3.jpg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167.uralschool.ru/images/O2bb14fd0bcdc3fe8d1fef61b28df95cf.jpg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newearthcircleoflight.files.wordpress.com/2011/09/forest_trees.jpg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ochemu4ka.ru/a/osen.gif" TargetMode="Externa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razvivaika-neskuchaika.ru/wp-content/uploads/2012/09/Zakadki_pro_osen2-300x201.jpg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nteum.ru/upload/images/book8/4_resize.JPG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i0.beon.ru/82/24/922482/16/67679916/2.jpeg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lib.rus.ec/i/85/114185/i_1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0"/>
            <a:ext cx="4765914" cy="700262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621166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3"/>
              </a:rPr>
              <a:t>http://s009.radikal.ru/i309/1011/55/175e213513f6.jpg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482" name="Picture 2" descr="http://eskiz.info/uploads/posts/2012-11/1351776049_ris-2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79552" cy="638132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95736" y="621166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3"/>
              </a:rPr>
              <a:t>http://eskiz.info/uploads/posts/2012-11/1351776049_ris-2.jpeg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9458" name="Picture 2" descr="http://webdeti.net/public/Image/svoimi_rukami/akvarel/3.jpg"/>
          <p:cNvPicPr>
            <a:picLocks noChangeAspect="1" noChangeArrowheads="1"/>
          </p:cNvPicPr>
          <p:nvPr/>
        </p:nvPicPr>
        <p:blipFill>
          <a:blip r:embed="rId2" cstate="print"/>
          <a:srcRect l="16725" t="19551" r="10611" b="17450"/>
          <a:stretch>
            <a:fillRect/>
          </a:stretch>
        </p:blipFill>
        <p:spPr bwMode="auto">
          <a:xfrm>
            <a:off x="0" y="8167"/>
            <a:ext cx="9144000" cy="684983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602128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3"/>
              </a:rPr>
              <a:t>http://webdeti.net/public/Image/svoimi_rukami/akvarel/3.jpg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6386" name="Picture 2" descr="http://www.topnews24.ru/readme/uploads/posts/2012-09/1348219435_os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475656" y="573325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3"/>
              </a:rPr>
              <a:t>http://167.uralschool.ru/images/O2bb14fd0bcdc3fe8d1fef61b28df95cf.jpg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Спасибо за урок!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Богатырь стоит богат,</a:t>
            </a:r>
            <a:br>
              <a:rPr lang="ru-RU" dirty="0" smtClean="0"/>
            </a:br>
            <a:r>
              <a:rPr lang="ru-RU" dirty="0" smtClean="0"/>
              <a:t>Угощает всех ребят:</a:t>
            </a:r>
            <a:br>
              <a:rPr lang="ru-RU" dirty="0" smtClean="0"/>
            </a:br>
            <a:r>
              <a:rPr lang="ru-RU" dirty="0" smtClean="0"/>
              <a:t>Ваню — земляникой,</a:t>
            </a:r>
            <a:br>
              <a:rPr lang="ru-RU" dirty="0" smtClean="0"/>
            </a:br>
            <a:r>
              <a:rPr lang="ru-RU" dirty="0" smtClean="0"/>
              <a:t>Таню — костяникой,</a:t>
            </a:r>
            <a:br>
              <a:rPr lang="ru-RU" dirty="0" smtClean="0"/>
            </a:br>
            <a:r>
              <a:rPr lang="ru-RU" dirty="0" smtClean="0"/>
              <a:t>Машеньку — орешком,</a:t>
            </a:r>
            <a:br>
              <a:rPr lang="ru-RU" dirty="0" smtClean="0"/>
            </a:br>
            <a:r>
              <a:rPr lang="ru-RU" dirty="0" smtClean="0"/>
              <a:t>Петю — сыроежкой,</a:t>
            </a:r>
            <a:br>
              <a:rPr lang="ru-RU" dirty="0" smtClean="0"/>
            </a:br>
            <a:r>
              <a:rPr lang="ru-RU" dirty="0" smtClean="0"/>
              <a:t>Катеньку — малиной,</a:t>
            </a:r>
            <a:br>
              <a:rPr lang="ru-RU" dirty="0" smtClean="0"/>
            </a:br>
            <a:r>
              <a:rPr lang="ru-RU" dirty="0" smtClean="0"/>
              <a:t>А Васю -хворостиной.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5635625"/>
            <a:ext cx="8458200" cy="1222375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hlinkClick r:id="rId2"/>
              </a:rPr>
              <a:t>http://newearthcircleoflight.files.wordpress.com/2011/09/forest_trees.jpg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7410" name="Picture 2" descr="http://newearthcircleoflight.files.wordpress.com/2011/09/forest_tre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73210" cy="57332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700808"/>
            <a:ext cx="8458200" cy="3816424"/>
          </a:xfrm>
        </p:spPr>
        <p:txBody>
          <a:bodyPr>
            <a:normAutofit/>
          </a:bodyPr>
          <a:lstStyle/>
          <a:p>
            <a:r>
              <a:rPr lang="ru-RU" sz="4800" dirty="0" smtClean="0"/>
              <a:t>Утром мы во двор идём -</a:t>
            </a:r>
            <a:br>
              <a:rPr lang="ru-RU" sz="4800" dirty="0" smtClean="0"/>
            </a:br>
            <a:r>
              <a:rPr lang="ru-RU" sz="4800" dirty="0" smtClean="0"/>
              <a:t>Листья сыплются дождём,</a:t>
            </a:r>
            <a:br>
              <a:rPr lang="ru-RU" sz="4800" dirty="0" smtClean="0"/>
            </a:br>
            <a:r>
              <a:rPr lang="ru-RU" sz="4800" dirty="0" smtClean="0"/>
              <a:t>Под ногами шелестят </a:t>
            </a:r>
            <a:br>
              <a:rPr lang="ru-RU" sz="4800" dirty="0" smtClean="0"/>
            </a:br>
            <a:r>
              <a:rPr lang="ru-RU" sz="4800" dirty="0" smtClean="0"/>
              <a:t>И летят, летят, летят...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8434" name="Picture 2" descr="http://www.pochemu4ka.ru/a/osen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76672"/>
            <a:ext cx="8009031" cy="532859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339752" y="6165304"/>
            <a:ext cx="39850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3"/>
              </a:rPr>
              <a:t>http://www.pochemu4ka.ru/a/osen.gif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836712"/>
            <a:ext cx="7772400" cy="1975104"/>
          </a:xfrm>
        </p:spPr>
        <p:txBody>
          <a:bodyPr>
            <a:normAutofit fontScale="90000"/>
          </a:bodyPr>
          <a:lstStyle/>
          <a:p>
            <a:r>
              <a:rPr lang="ru-RU" sz="8800" dirty="0" smtClean="0"/>
              <a:t>Изображение сказочного леса</a:t>
            </a:r>
            <a:endParaRPr lang="ru-RU" sz="8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4578" name="Picture 2" descr="http://razvivaika-neskuchaika.ru/wp-content/uploads/2012/09/Zakadki_pro_osen2-300x2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094472" cy="609329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67744" y="593467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3"/>
              </a:rPr>
              <a:t>http://razvivaika-neskuchaika.ru/wp-content/uploads/2012/09/Zakadki_pro_osen2-300x201.jpg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2530" name="Picture 2" descr="http://www.linteum.ru/upload/images/book8/4_resiz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74624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483768" y="621166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3"/>
              </a:rPr>
              <a:t>http://www.linteum.ru/upload/images/book8/4_resize.JPG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1506" name="Picture 2" descr="http://i0.beon.ru/82/24/922482/16/67679916/2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72701" cy="609329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67744" y="621166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3"/>
              </a:rPr>
              <a:t>http://i0.beon.ru/82/24/922482/16/67679916/2.jpeg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179</TotalTime>
  <Words>44</Words>
  <Application>Microsoft Office PowerPoint</Application>
  <PresentationFormat>Экран (4:3)</PresentationFormat>
  <Paragraphs>13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Трек</vt:lpstr>
      <vt:lpstr>Слайд 1</vt:lpstr>
      <vt:lpstr>Слайд 2</vt:lpstr>
      <vt:lpstr>http://newearthcircleoflight.files.wordpress.com/2011/09/forest_trees.jpg</vt:lpstr>
      <vt:lpstr>Утром мы во двор идём - Листья сыплются дождём, Под ногами шелестят  И летят, летят, летят... </vt:lpstr>
      <vt:lpstr>Слайд 5</vt:lpstr>
      <vt:lpstr>Изображение сказочного леса</vt:lpstr>
      <vt:lpstr>Слайд 7</vt:lpstr>
      <vt:lpstr>Слайд 8</vt:lpstr>
      <vt:lpstr>Слайд 9</vt:lpstr>
      <vt:lpstr>Слайд 10</vt:lpstr>
      <vt:lpstr>Слайд 11</vt:lpstr>
      <vt:lpstr>Слайд 12</vt:lpstr>
      <vt:lpstr>Спасибо за урок!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Gogoia</dc:creator>
  <cp:lastModifiedBy>Gogoia</cp:lastModifiedBy>
  <cp:revision>21</cp:revision>
  <dcterms:created xsi:type="dcterms:W3CDTF">2013-09-02T18:06:18Z</dcterms:created>
  <dcterms:modified xsi:type="dcterms:W3CDTF">2013-09-16T17:12:22Z</dcterms:modified>
</cp:coreProperties>
</file>