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-photo.ru/photo/skachat_kartinki/cvety/landyshi_i_babochki/12-0-2241" TargetMode="External"/><Relationship Id="rId3" Type="http://schemas.openxmlformats.org/officeDocument/2006/relationships/hyperlink" Target="http://vsevraion.ru/user/Irina" TargetMode="External"/><Relationship Id="rId7" Type="http://schemas.openxmlformats.org/officeDocument/2006/relationships/hyperlink" Target="http://pozdravim1.ucoz.ru/photo/paskha/12" TargetMode="External"/><Relationship Id="rId2" Type="http://schemas.openxmlformats.org/officeDocument/2006/relationships/hyperlink" Target="http://www.detskiy-mir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stgif.ru/photo/vesna_kartinki/detskie_vesennie_kartinki/39-0-2983" TargetMode="External"/><Relationship Id="rId11" Type="http://schemas.openxmlformats.org/officeDocument/2006/relationships/hyperlink" Target="http://www.refranerocastellano.com/refran43.htm" TargetMode="External"/><Relationship Id="rId5" Type="http://schemas.openxmlformats.org/officeDocument/2006/relationships/hyperlink" Target="http://www.liveinternet.ru/users/irisha___irishka/post264585974/" TargetMode="External"/><Relationship Id="rId10" Type="http://schemas.openxmlformats.org/officeDocument/2006/relationships/hyperlink" Target="http://achcity.com/novosti/v-achinske-i-krae/v-krasnojarskom-krae-utonuli-puskavshie-korabliki-na-ruche-deti.html" TargetMode="External"/><Relationship Id="rId4" Type="http://schemas.openxmlformats.org/officeDocument/2006/relationships/hyperlink" Target="http://liubavyshka.ru/photo/" TargetMode="External"/><Relationship Id="rId9" Type="http://schemas.openxmlformats.org/officeDocument/2006/relationships/hyperlink" Target="http://www.aravot.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04800"/>
            <a:ext cx="1447800" cy="1447800"/>
          </a:xfrm>
          <a:prstGeom prst="rect">
            <a:avLst/>
          </a:prstGeom>
          <a:noFill/>
        </p:spPr>
      </p:pic>
      <p:pic>
        <p:nvPicPr>
          <p:cNvPr id="4099" name="Picture 3" descr="C:\Documents and Settings\Gavrick&amp;Olesya\Рабочий стол\В школу\математика\gnezdo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04800" y="5061857"/>
            <a:ext cx="2438400" cy="1567543"/>
          </a:xfrm>
          <a:prstGeom prst="rect">
            <a:avLst/>
          </a:prstGeom>
          <a:noFill/>
        </p:spPr>
      </p:pic>
      <p:pic>
        <p:nvPicPr>
          <p:cNvPr id="18" name="Picture 3" descr="C:\Documents and Settings\Gavrick&amp;Olesya\Рабочий стол\В школу\математика\gnezdo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209800" y="3962400"/>
            <a:ext cx="2675467" cy="1719943"/>
          </a:xfrm>
          <a:prstGeom prst="rect">
            <a:avLst/>
          </a:prstGeom>
          <a:noFill/>
        </p:spPr>
      </p:pic>
      <p:pic>
        <p:nvPicPr>
          <p:cNvPr id="19" name="Picture 3" descr="C:\Documents and Settings\Gavrick&amp;Olesya\Рабочий стол\В школу\математика\gnezdo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248400" y="3657600"/>
            <a:ext cx="2607733" cy="1676400"/>
          </a:xfrm>
          <a:prstGeom prst="rect">
            <a:avLst/>
          </a:prstGeom>
          <a:noFill/>
        </p:spPr>
      </p:pic>
      <p:pic>
        <p:nvPicPr>
          <p:cNvPr id="20" name="Picture 3" descr="C:\Documents and Settings\Gavrick&amp;Olesya\Рабочий стол\В школу\математика\gnezdo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4495800" y="5029200"/>
            <a:ext cx="2667000" cy="1714500"/>
          </a:xfrm>
          <a:prstGeom prst="rect">
            <a:avLst/>
          </a:prstGeom>
          <a:noFill/>
        </p:spPr>
      </p:pic>
      <p:pic>
        <p:nvPicPr>
          <p:cNvPr id="21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0" y="304800"/>
            <a:ext cx="1447800" cy="1447800"/>
          </a:xfrm>
          <a:prstGeom prst="rect">
            <a:avLst/>
          </a:prstGeom>
          <a:noFill/>
        </p:spPr>
      </p:pic>
      <p:pic>
        <p:nvPicPr>
          <p:cNvPr id="22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304800"/>
            <a:ext cx="1447800" cy="1447800"/>
          </a:xfrm>
          <a:prstGeom prst="rect">
            <a:avLst/>
          </a:prstGeom>
          <a:noFill/>
        </p:spPr>
      </p:pic>
      <p:pic>
        <p:nvPicPr>
          <p:cNvPr id="23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304800"/>
            <a:ext cx="1447800" cy="1447800"/>
          </a:xfrm>
          <a:prstGeom prst="rect">
            <a:avLst/>
          </a:prstGeom>
          <a:noFill/>
        </p:spPr>
      </p:pic>
      <p:pic>
        <p:nvPicPr>
          <p:cNvPr id="24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304800"/>
            <a:ext cx="1447800" cy="1447800"/>
          </a:xfrm>
          <a:prstGeom prst="rect">
            <a:avLst/>
          </a:prstGeom>
          <a:noFill/>
        </p:spPr>
      </p:pic>
      <p:pic>
        <p:nvPicPr>
          <p:cNvPr id="25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304800"/>
            <a:ext cx="1447800" cy="1447800"/>
          </a:xfrm>
          <a:prstGeom prst="rect">
            <a:avLst/>
          </a:prstGeom>
          <a:noFill/>
        </p:spPr>
      </p:pic>
      <p:pic>
        <p:nvPicPr>
          <p:cNvPr id="26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828800"/>
            <a:ext cx="1447800" cy="1447800"/>
          </a:xfrm>
          <a:prstGeom prst="rect">
            <a:avLst/>
          </a:prstGeom>
          <a:noFill/>
        </p:spPr>
      </p:pic>
      <p:pic>
        <p:nvPicPr>
          <p:cNvPr id="27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1828800"/>
            <a:ext cx="1447800" cy="1447800"/>
          </a:xfrm>
          <a:prstGeom prst="rect">
            <a:avLst/>
          </a:prstGeom>
          <a:noFill/>
        </p:spPr>
      </p:pic>
      <p:pic>
        <p:nvPicPr>
          <p:cNvPr id="28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7400" y="1752600"/>
            <a:ext cx="1447800" cy="1447800"/>
          </a:xfrm>
          <a:prstGeom prst="rect">
            <a:avLst/>
          </a:prstGeom>
          <a:noFill/>
        </p:spPr>
      </p:pic>
      <p:pic>
        <p:nvPicPr>
          <p:cNvPr id="29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1828800"/>
            <a:ext cx="1447800" cy="1447800"/>
          </a:xfrm>
          <a:prstGeom prst="rect">
            <a:avLst/>
          </a:prstGeom>
          <a:noFill/>
        </p:spPr>
      </p:pic>
      <p:pic>
        <p:nvPicPr>
          <p:cNvPr id="30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4200" y="1828800"/>
            <a:ext cx="1447800" cy="1447800"/>
          </a:xfrm>
          <a:prstGeom prst="rect">
            <a:avLst/>
          </a:prstGeom>
          <a:noFill/>
        </p:spPr>
      </p:pic>
      <p:pic>
        <p:nvPicPr>
          <p:cNvPr id="31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0" y="1828800"/>
            <a:ext cx="1447800" cy="1447800"/>
          </a:xfrm>
          <a:prstGeom prst="rect">
            <a:avLst/>
          </a:prstGeom>
          <a:noFill/>
        </p:spPr>
      </p:pic>
      <p:pic>
        <p:nvPicPr>
          <p:cNvPr id="32" name="Picture 2" descr="C:\Documents and Settings\Gavrick&amp;Olesya\Рабочий стол\В школу\математика\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3800" y="304800"/>
            <a:ext cx="1447800" cy="144780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609600" y="381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242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050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81400" y="1905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14600" y="182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95400" y="190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18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388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434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39000" y="1905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43600" y="1905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01000" y="38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00600" y="1905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86000" y="3962400"/>
            <a:ext cx="29418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15-</a:t>
            </a:r>
            <a:r>
              <a:rPr lang="en-US" sz="8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=8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2400" y="5029200"/>
            <a:ext cx="31197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+9=14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19600" y="5181600"/>
            <a:ext cx="31197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8+</a:t>
            </a:r>
            <a:r>
              <a:rPr lang="en-US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=17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97973" y="3657600"/>
            <a:ext cx="30460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-7=4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Gavrick&amp;Olesya\Рабочий стол\В школу\математика\1452879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1" y="3352800"/>
            <a:ext cx="5105400" cy="4845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0.10556 C -0.10348 0.10625 -0.11389 0.10694 -0.12084 0.1088 C -0.1257 0.11019 -0.13507 0.11343 -0.13507 0.11366 C -0.14271 0.11852 -0.14948 0.12477 -0.1566 0.13102 C -0.16459 0.14537 -0.17188 0.16111 -0.17795 0.17708 C -0.18195 0.18727 -0.18386 0.19931 -0.18872 0.2088 C -0.19028 0.21667 -0.1915 0.22477 -0.19341 0.23264 C -0.19914 0.225 -0.20174 0.21505 -0.20764 0.20718 C -0.21233 0.20093 -0.21771 0.19653 -0.22327 0.1912 C -0.22431 0.19028 -0.22552 0.19005 -0.22674 0.18958 C -0.2316 0.1875 -0.23611 0.1838 -0.24098 0.18171 C -0.24479 0.18009 -0.25295 0.17847 -0.25295 0.1787 C -0.26164 0.1713 -0.27275 0.1713 -0.28264 0.16898 C -0.31493 0.17083 -0.30521 0.16343 -0.31962 0.18171 C -0.32309 0.19097 -0.32136 0.18704 -0.32674 0.19769 C -0.32761 0.19931 -0.32917 0.20231 -0.32917 0.20255 C -0.33004 0.20556 -0.33177 0.20856 -0.3316 0.21181 C -0.33125 0.22569 -0.32726 0.24005 -0.33039 0.25324 C -0.33282 0.26343 -0.33264 0.23218 -0.33386 0.22153 C -0.33507 0.21019 -0.33368 0.21435 -0.3375 0.20718 C -0.33889 0.19838 -0.33993 0.19583 -0.34462 0.18958 C -0.34757 0.17847 -0.35018 0.17083 -0.35764 0.16435 C -0.40747 0.16667 -0.41736 0.16435 -0.45417 0.17847 C -0.46129 0.1919 -0.45938 0.18519 -0.46129 0.19769 C -0.45868 0.23194 -0.46042 0.20255 -0.46129 0.26435 C -0.46268 0.35394 -0.4382 0.38542 -0.48872 0.38958 C -0.57518 0.41319 -0.46285 0.3956 -0.71372 0.39769 C -0.75104 0.40116 -0.73542 0.39884 -0.75539 0.40556 C -0.75712 0.41227 -0.75799 0.41551 -0.76129 0.42153 C -0.76476 0.43519 -0.76459 0.44884 -0.76719 0.46273 C -0.76841 0.48611 -0.76337 0.48819 -0.77084 0.48333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9 0.07708 C -0.06216 0.07777 -0.07292 0.07847 -0.08021 0.08078 C -0.08525 0.0824 -0.09497 0.08611 -0.09497 0.08634 C -0.10278 0.09213 -0.1099 0.0993 -0.11719 0.10648 C -0.12552 0.12314 -0.13299 0.14143 -0.13941 0.15995 C -0.14358 0.17199 -0.14549 0.18588 -0.15052 0.19699 C -0.15209 0.20602 -0.15348 0.21551 -0.15539 0.22453 C -0.16129 0.21574 -0.16407 0.20416 -0.17014 0.1949 C -0.175 0.18773 -0.18056 0.18264 -0.18629 0.17639 C -0.1875 0.17546 -0.18872 0.175 -0.18993 0.17453 C -0.19497 0.17222 -0.19966 0.16782 -0.20469 0.16551 C -0.20868 0.16365 -0.21719 0.16157 -0.21719 0.16203 C -0.22622 0.15324 -0.23768 0.15324 -0.24792 0.15069 C -0.28143 0.15277 -0.27136 0.14421 -0.28629 0.16551 C -0.28993 0.17615 -0.28802 0.17152 -0.29375 0.18402 C -0.29462 0.18588 -0.29618 0.18935 -0.29618 0.18958 C -0.29705 0.19305 -0.29896 0.19652 -0.29879 0.20046 C -0.29844 0.21643 -0.29427 0.2331 -0.2974 0.24861 C -0.3 0.26041 -0.29983 0.22407 -0.30104 0.21157 C -0.30226 0.19861 -0.30087 0.20324 -0.30486 0.1949 C -0.30625 0.18472 -0.30729 0.18171 -0.31216 0.17453 C -0.31528 0.16157 -0.31806 0.15277 -0.3257 0.14537 C -0.37743 0.14791 -0.38768 0.14537 -0.42587 0.16157 C -0.43316 0.17731 -0.43125 0.16944 -0.43316 0.18402 C -0.43056 0.22384 -0.43229 0.18958 -0.43316 0.26134 C -0.43473 0.36551 -0.4092 0.40208 -0.46164 0.40694 C -0.55139 0.43426 -0.4349 0.41389 -0.69497 0.4162 C -0.73368 0.42037 -0.71754 0.41759 -0.7382 0.42546 C -0.74011 0.43333 -0.74098 0.43703 -0.74427 0.44398 C -0.74792 0.45995 -0.74775 0.47569 -0.75052 0.49189 C -0.75174 0.51898 -0.74653 0.52152 -0.75417 0.51574 " pathEditMode="relative" rAng="0" ptsTypes="ffffffffffffffffffffffffffffff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7083 C 0.01736 0.06574 0.01511 0.06157 0.01407 0.05648 C 0.01059 0.04028 0.01111 0.02315 0.00799 0.00718 C 0.00313 -0.01644 -0.00451 -0.03912 -0.00972 -0.0625 C -0.01336 -0.07894 -0.01614 -0.10069 -0.03003 -0.10556 C -0.04357 -0.1044 -0.06128 -0.10417 -0.07413 -0.09583 C -0.08229 -0.09051 -0.08871 -0.08241 -0.0967 -0.07685 C -0.11007 -0.05139 -0.10989 -0.01667 -0.11701 0.01204 C -0.11979 0.02292 -0.12118 0.03287 -0.12639 0.04213 C -0.13055 0.05833 -0.12725 0.04583 -0.13368 0.06759 C -0.13437 0.07014 -0.13593 0.07546 -0.13593 0.07569 C -0.13628 0.07917 -0.13645 0.08287 -0.13715 0.08657 C -0.13767 0.08981 -0.13958 0.09606 -0.13958 0.0963 C -0.14132 0.1125 -0.14132 0.13449 -0.15503 0.14051 C -0.15659 0.14213 -0.15816 0.14375 -0.15972 0.14537 C -0.16215 0.14769 -0.16701 0.15162 -0.16701 0.15185 C -0.17152 0.16134 -0.17517 0.17384 -0.18125 0.18171 C -0.18437 0.18611 -0.18958 0.19606 -0.18958 0.1963 C -0.19236 0.20741 -0.18854 0.19468 -0.19427 0.20394 C -0.19531 0.20579 -0.19583 0.20833 -0.1967 0.21042 C -0.19809 0.21366 -0.20139 0.21991 -0.20139 0.22014 C -0.19861 0.25 -0.19878 0.25116 -0.20034 0.29606 C -0.20052 0.30255 -0.20382 0.30694 -0.20625 0.31204 C -0.21597 0.33218 -0.22639 0.35926 -0.24548 0.36597 C -0.25729 0.38171 -0.28993 0.38009 -0.3026 0.38032 C -0.33715 0.38125 -0.3717 0.38148 -0.40625 0.38194 C -0.41076 0.3838 -0.4118 0.38773 -0.4158 0.39144 C -0.4184 0.39676 -0.42656 0.4044 -0.43125 0.40718 C -0.4335 0.40856 -0.43836 0.41042 -0.43836 0.41065 C -0.4434 0.4206 -0.44357 0.43264 -0.44913 0.44213 C -0.45017 0.45069 -0.45173 0.45926 -0.45382 0.46759 C -0.4526 0.49259 -0.45416 0.48773 -0.44913 0.50255 C -0.44739 0.50764 -0.44427 0.51829 -0.44427 0.51852 C -0.4434 0.52593 -0.44253 0.53218 -0.43958 0.53889 C -0.43784 0.54282 -0.43368 0.55 -0.43368 0.55023 C -0.43246 0.55509 -0.42014 0.57292 -0.4158 0.57384 C -0.41024 0.575 -0.40468 0.575 -0.39913 0.57546 C -0.38698 0.5787 -0.37691 0.58495 -0.36458 0.58657 C -0.35607 0.59028 -0.35139 0.59282 -0.34305 0.59444 C -0.33316 0.6037 -0.31909 0.60417 -0.30746 0.60718 C -0.28628 0.6125 -0.2658 0.61829 -0.24444 0.62153 C -0.23576 0.62546 -0.22691 0.62801 -0.21805 0.63102 C -0.21302 0.63449 -0.20781 0.63819 -0.2026 0.64051 C -0.19566 0.65347 -0.1967 0.65347 -0.19791 0.67222 C -0.19791 0.67292 -0.20034 0.72546 -0.20034 0.74699 " pathEditMode="relative" rAng="0" ptsTypes="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2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868 C -0.00764 0.08171 -0.00989 0.07754 -0.01093 0.07245 C -0.01441 0.05625 -0.01389 0.03912 -0.01701 0.02314 C -0.02187 -0.00047 -0.02951 -0.02315 -0.03472 -0.04653 C -0.03836 -0.06297 -0.04114 -0.08473 -0.05503 -0.08959 C -0.06857 -0.08843 -0.08628 -0.0882 -0.09913 -0.07986 C -0.10729 -0.07454 -0.11371 -0.06644 -0.1217 -0.06088 C -0.13507 -0.03542 -0.13489 -0.0007 -0.14201 0.02801 C -0.14479 0.03889 -0.14618 0.04884 -0.15139 0.0581 C -0.15555 0.0743 -0.15225 0.0618 -0.15868 0.08356 C -0.15937 0.08611 -0.16093 0.09143 -0.16093 0.09166 C -0.16128 0.09514 -0.16145 0.09884 -0.16215 0.10254 C -0.16267 0.10578 -0.16458 0.11203 -0.16458 0.11227 C -0.16632 0.12847 -0.16632 0.15046 -0.18003 0.15648 C -0.18159 0.1581 -0.18316 0.15972 -0.18472 0.16134 C -0.18715 0.16365 -0.19201 0.16759 -0.19201 0.16782 C -0.19652 0.17731 -0.20017 0.18981 -0.20625 0.19768 C -0.20937 0.20208 -0.21458 0.21203 -0.21458 0.21227 C -0.21736 0.22338 -0.21354 0.21064 -0.21927 0.2199 C -0.22031 0.22176 -0.22083 0.2243 -0.2217 0.22639 C -0.22309 0.22963 -0.22639 0.23588 -0.22639 0.23611 C -0.22361 0.26597 -0.22378 0.26713 -0.22534 0.31203 C -0.22552 0.31852 -0.22882 0.32291 -0.23125 0.32801 C -0.24097 0.34814 -0.25139 0.37523 -0.27048 0.38194 C -0.28229 0.39768 -0.31493 0.39606 -0.3276 0.39629 C -0.36215 0.39722 -0.3967 0.39745 -0.43125 0.39791 C -0.43576 0.39977 -0.4368 0.4037 -0.4408 0.4074 C -0.4434 0.41273 -0.45156 0.42037 -0.45625 0.42314 C -0.4585 0.42453 -0.46336 0.42639 -0.46336 0.42662 C -0.4684 0.43657 -0.46857 0.44861 -0.47413 0.4581 C -0.47517 0.46666 -0.47673 0.47523 -0.47882 0.48356 C -0.4776 0.50856 -0.47916 0.5037 -0.47413 0.51852 C -0.47239 0.52361 -0.46927 0.53426 -0.46927 0.53449 C -0.4684 0.54189 -0.46753 0.54814 -0.46458 0.55486 C -0.46284 0.55879 -0.45868 0.56597 -0.45868 0.5662 C -0.45746 0.57106 -0.44514 0.58889 -0.4408 0.58981 C -0.43524 0.59097 -0.42968 0.59097 -0.42413 0.59143 C -0.41198 0.59467 -0.40191 0.60092 -0.38958 0.60254 C -0.38107 0.60625 -0.37639 0.60879 -0.36805 0.61041 C -0.35816 0.61967 -0.34409 0.62014 -0.33246 0.62314 C -0.31128 0.62847 -0.2908 0.63426 -0.26944 0.6375 C -0.26076 0.64143 -0.25191 0.64398 -0.24305 0.64699 C -0.23802 0.65046 -0.23281 0.65416 -0.2276 0.65648 C -0.22066 0.66944 -0.2217 0.66944 -0.22291 0.68819 C -0.22291 0.68889 -0.22534 0.74143 -0.22534 0.76296 " pathEditMode="relative" rAng="0" ptsTypes="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C 0.00417 0.0463 -3.33333E-6 -0.00254 0.00209 0.10972 C 0.00295 0.15301 0.01129 0.18704 0.02066 0.21111 C 0.02344 0.22639 0.029 0.24792 0.03368 0.25324 C 0.03577 0.26158 0.03716 0.2706 0.03941 0.27847 C 0.04861 0.31204 0.03959 0.27014 0.0474 0.30347 C 0.04844 0.30718 0.04861 0.31343 0.04983 0.31597 C 0.05122 0.31898 0.05295 0.31829 0.05452 0.32037 C 0.05851 0.32454 0.06198 0.3338 0.06615 0.3375 C 0.06771 0.33889 0.06927 0.3375 0.07084 0.3375 " pathEditMode="relative" rAng="0" ptsTypes="fffffffff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16 C 0.00382 0.0456 2.5E-6 -0.00208 0.00191 0.1081 C 0.00278 0.15 0.01076 0.18356 0.01996 0.20717 C 0.02257 0.22222 0.02795 0.24305 0.03229 0.24861 C 0.03437 0.25625 0.03576 0.26528 0.03784 0.27292 C 0.04687 0.30648 0.03802 0.26505 0.04566 0.29792 C 0.04653 0.30139 0.04687 0.30764 0.04791 0.30995 C 0.0493 0.31319 0.05087 0.31204 0.05243 0.31412 C 0.05642 0.31829 0.05972 0.32731 0.06354 0.33079 C 0.0651 0.33264 0.06649 0.33079 0.06823 0.33079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0555 0.00695 0.00955 0.01551 0.01458 0.02315 C 0.01562 0.02454 0.0158 0.02708 0.01718 0.02824 C 0.03385 0.04421 0.05642 0.0463 0.07413 0.05972 C 0.09461 0.075 0.11354 0.09329 0.13767 0.09954 C 0.14687 0.10486 0.15451 0.11158 0.16441 0.11435 C 0.18021 0.12662 0.20295 0.1294 0.22118 0.13102 C 0.23298 0.13588 0.24427 0.14306 0.25312 0.15417 C 0.2625 0.18982 0.26562 0.24769 0.29288 0.27037 C 0.29896 0.28264 0.32205 0.29676 0.33385 0.30023 C 0.34062 0.30602 0.34861 0.31158 0.35642 0.31343 C 0.37239 0.32361 0.38889 0.33333 0.40555 0.3419 C 0.41198 0.34491 0.41909 0.34653 0.42534 0.35 C 0.43698 0.35671 0.44878 0.36458 0.46128 0.36991 C 0.47847 0.37732 0.49652 0.38218 0.51423 0.3882 C 0.521 0.39074 0.52725 0.39421 0.53402 0.39653 C 0.54027 0.40208 0.54826 0.4037 0.55521 0.4081 C 0.56163 0.41227 0.56736 0.41829 0.57257 0.42477 C 0.57448 0.43843 0.57812 0.45116 0.58038 0.46458 C 0.58194 0.47315 0.58177 0.47732 0.58559 0.48449 C 0.5875 0.51528 0.58698 0.50116 0.58698 0.52778 " pathEditMode="relative" rAng="0" ptsTypes="ffffffffffffffffffff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26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521 0.00741 0.0092 0.01666 0.01406 0.02477 C 0.01493 0.02639 0.0151 0.02893 0.01632 0.03032 C 0.03246 0.04745 0.05399 0.04977 0.071 0.06389 C 0.09062 0.08032 0.10868 0.1 0.13177 0.10671 C 0.14062 0.1125 0.14791 0.11967 0.15729 0.12268 C 0.17257 0.13588 0.19444 0.13866 0.2118 0.14051 C 0.22309 0.14583 0.23385 0.15347 0.24236 0.16551 C 0.25139 0.2037 0.25434 0.26551 0.28038 0.29004 C 0.28611 0.30301 0.30833 0.31828 0.31961 0.32199 C 0.32604 0.32824 0.33368 0.33403 0.34132 0.33611 C 0.35642 0.34699 0.37239 0.35741 0.38836 0.36666 C 0.39444 0.36991 0.40121 0.37153 0.40711 0.37546 C 0.4184 0.38264 0.42968 0.39097 0.44166 0.39676 C 0.45798 0.40463 0.47552 0.40995 0.49236 0.41643 C 0.49878 0.41898 0.50486 0.42291 0.51128 0.42523 C 0.51718 0.43125 0.52482 0.4331 0.53159 0.43773 C 0.53784 0.44213 0.54323 0.44861 0.54809 0.45555 C 0.55 0.47014 0.55347 0.48379 0.55573 0.49815 C 0.55729 0.50741 0.55711 0.5118 0.56076 0.51967 C 0.5625 0.55254 0.56198 0.53727 0.56198 0.56597 " pathEditMode="relative" rAng="0" ptsTypes="ffffffffffffffffffff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Gavrick&amp;Olesya\Рабочий стол\В школу\математика\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80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8186766" cy="3457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 я узнал(а)…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 я запомнил(а)…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 я научился(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лась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)…</a:t>
            </a: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C:\Documents and Settings\Gavrick&amp;Olesya\Рабочий стол\В школу\математика\7754489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Gavrick&amp;Olesya\Рабочий стол\В школу\математика\3268257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0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6800" y="4724400"/>
            <a:ext cx="74132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 спасибо за внимание!</a:t>
            </a: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Ландыш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http://www.detskiy-mir.net/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Яйцо с ножками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http://vsevraion.ru/user/Irina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Киска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http://liubavyshka.ru/photo/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Весна дети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26D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http://www.liveinternet.ru/users/irisha___irishka/post264585974/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Встречай весну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http://bestgif.ru/photo/vesna_kartinki/detskie_vesennie_kartinki/39-0-2983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Яйцо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http://pozdravim1.ucoz.ru/photo/paskha/12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Ландыши и бабочки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http://images-photo.ru/photo/skachat_kartinki/cvety/landyshi_i_babochki/12-0-2241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Доска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http://www.aravot.am/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Бумажные кораблики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http://achcity.com/novosti/v-achinske-i-krae/v-krasnojarskom-krae-utonuli-puskavshie-korabliki-na-ruche-deti.html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Лодка анимация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857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http://www.refranerocastellano.com/refran43.htm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40</Words>
  <PresentationFormat>On-screen Show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Ananda</cp:lastModifiedBy>
  <cp:revision>51</cp:revision>
  <dcterms:modified xsi:type="dcterms:W3CDTF">2014-04-16T17:55:13Z</dcterms:modified>
</cp:coreProperties>
</file>