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avrick&amp;Olesya\Рабочий стол\В школу\математика\98245313_large_4979214_j177078_1270404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Documents and Settings\Gavrick&amp;Olesya\Рабочий стол\В школу\математика\picture-10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9200"/>
            <a:ext cx="5105400" cy="37338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1219200"/>
            <a:ext cx="3505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Тема урока:</a:t>
            </a:r>
            <a:endParaRPr lang="ru-RU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0600" y="1981200"/>
            <a:ext cx="40386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i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«Табличное </a:t>
            </a:r>
          </a:p>
          <a:p>
            <a:pPr algn="ctr"/>
            <a:r>
              <a:rPr lang="ru-RU" sz="6000" b="1" i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сложение и </a:t>
            </a:r>
          </a:p>
          <a:p>
            <a:pPr algn="ctr"/>
            <a:r>
              <a:rPr lang="ru-RU" sz="6000" b="1" i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вычитание»</a:t>
            </a:r>
            <a:endParaRPr lang="ru-RU" sz="6000" b="1" i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10200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№9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имени В.Т.Степанченко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Цветкова Е.Н.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6273225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г.Ржев 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Gavrick&amp;Olesya\Рабочий стол\В школу\математика\Oka-river (1).jpg"/>
          <p:cNvPicPr>
            <a:picLocks noChangeAspect="1" noChangeArrowheads="1"/>
          </p:cNvPicPr>
          <p:nvPr/>
        </p:nvPicPr>
        <p:blipFill>
          <a:blip r:embed="rId2" cstate="screen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Gavrick&amp;Olesya\Рабочий стол\В школу\математика\barc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81000"/>
            <a:ext cx="2286000" cy="2286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10000" y="914400"/>
            <a:ext cx="129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9+2</a:t>
            </a:r>
            <a:endParaRPr lang="ru-RU" sz="5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" name="Picture 3" descr="C:\Documents and Settings\Gavrick&amp;Olesya\Рабочий стол\В школу\математика\barc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1" y="228600"/>
            <a:ext cx="2285999" cy="2286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239000" y="533401"/>
            <a:ext cx="129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3+9</a:t>
            </a:r>
            <a:endParaRPr lang="ru-RU" sz="5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4" name="Picture 3" descr="C:\Documents and Settings\Gavrick&amp;Olesya\Рабочий стол\В школу\математика\barc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38400"/>
            <a:ext cx="2438400" cy="243840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85800" y="2895600"/>
            <a:ext cx="129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4+7</a:t>
            </a:r>
            <a:endParaRPr lang="ru-RU" sz="5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Picture 3" descr="C:\Documents and Settings\Gavrick&amp;Olesya\Рабочий стол\В школу\математика\barc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343400"/>
            <a:ext cx="2362199" cy="23622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962400" y="4648200"/>
            <a:ext cx="129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8+4</a:t>
            </a:r>
            <a:endParaRPr lang="ru-RU" sz="5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8" name="Picture 3" descr="C:\Documents and Settings\Gavrick&amp;Olesya\Рабочий стол\В школу\математика\barc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1" y="2667000"/>
            <a:ext cx="2438399" cy="24384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6934200" y="3200400"/>
            <a:ext cx="129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5+6</a:t>
            </a:r>
            <a:endParaRPr lang="ru-RU" sz="5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3" name="Picture 5" descr="C:\Documents and Settings\Gavrick&amp;Olesya\Рабочий стол\В школу\математика\prichal_na_gornom_ozere_1600.jpg"/>
          <p:cNvPicPr>
            <a:picLocks noChangeAspect="1" noChangeArrowheads="1"/>
          </p:cNvPicPr>
          <p:nvPr/>
        </p:nvPicPr>
        <p:blipFill>
          <a:blip r:embed="rId4" cstate="screen"/>
          <a:srcRect b="-3475"/>
          <a:stretch>
            <a:fillRect/>
          </a:stretch>
        </p:blipFill>
        <p:spPr bwMode="auto">
          <a:xfrm>
            <a:off x="0" y="5105400"/>
            <a:ext cx="2819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Gavrick&amp;Olesya\Рабочий стол\В школу\математика\ptichal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477000" y="5058000"/>
            <a:ext cx="240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533400" y="5105400"/>
            <a:ext cx="175260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ru-RU" sz="11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5072896"/>
            <a:ext cx="175260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ru-RU" sz="11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" name="Picture 3" descr="C:\Documents and Settings\Gavrick&amp;Olesya\Рабочий стол\В школу\математика\barc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209800"/>
            <a:ext cx="2438400" cy="2438401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3962400" y="2819400"/>
            <a:ext cx="129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7+5</a:t>
            </a:r>
            <a:endParaRPr lang="ru-RU" sz="5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81481E-6 C -0.00608 0.02639 2.77556E-17 0.04306 -0.03663 0.06621 C -0.03437 0.07408 -0.02743 0.09005 -0.02743 0.09075 " pathEditMode="relative" rAng="0" ptsTypes="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C -0.00157 0.04143 3.33333E-6 0.06712 -0.00955 0.103 C -0.00886 0.11481 -0.00712 0.13935 -0.00712 0.13981 " pathEditMode="relative" rAng="0" ptsTypes="ff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5 -0.01736 C -0.0684 -0.0162 -0.07552 -0.02222 -0.11076 -0.00625 C -0.11528 -0.00185 -0.12014 -0.00185 -0.125 0.00162 C -0.13958 0.01227 -0.12465 0.00486 -0.13924 0.01111 C -0.14045 0.01227 -0.14149 0.01343 -0.14288 0.01435 C -0.1441 0.01505 -0.14549 0.01505 -0.14653 0.01597 C -0.15347 0.0213 -0.1592 0.02778 -0.16667 0.03195 C -0.17378 0.04097 -0.18194 0.04746 -0.18924 0.05556 C -0.19635 0.06343 -0.20174 0.07709 -0.21076 0.08102 C -0.2125 0.08797 -0.21649 0.09167 -0.2191 0.09861 C -0.22205 0.10648 -0.22361 0.11505 -0.22743 0.12222 C -0.22934 0.12963 -0.23073 0.13704 -0.23212 0.14445 C -0.23247 0.15185 -0.23229 0.15926 -0.23333 0.16667 C -0.23351 0.16852 -0.23524 0.16968 -0.23576 0.17153 C -0.24167 0.18912 -0.23542 0.17315 -0.23924 0.18889 C -0.2408 0.19514 -0.24288 0.2 -0.2441 0.20648 C -0.24219 0.21875 -0.24167 0.21644 -0.24878 0.20324 C -0.24896 0.20278 -0.24965 0.20324 -0.25 0.20324 " pathEditMode="relative" rAng="0" ptsTypes="fffffffffffffffffA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1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295 0.00116 -0.06007 -0.00486 -0.09532 0.01111 C -0.09983 0.01551 -0.10469 0.01551 -0.10955 0.01898 C -0.12413 0.02963 -0.1092 0.02222 -0.12379 0.02847 C -0.125 0.02963 -0.12604 0.03079 -0.12743 0.03171 C -0.12865 0.03241 -0.13004 0.03241 -0.13108 0.03333 C -0.13802 0.03866 -0.14375 0.04514 -0.15122 0.04931 C -0.15834 0.05833 -0.1665 0.06482 -0.17379 0.07292 C -0.18091 0.08079 -0.18629 0.09445 -0.19532 0.09838 C -0.19705 0.10533 -0.20104 0.10903 -0.20365 0.11597 C -0.2066 0.12384 -0.20816 0.13241 -0.21198 0.13958 C -0.21389 0.14699 -0.21528 0.1544 -0.21667 0.16181 C -0.21702 0.16921 -0.21684 0.17662 -0.21788 0.18403 C -0.21806 0.18588 -0.21979 0.18704 -0.22032 0.18889 C -0.22622 0.20648 -0.21997 0.19051 -0.22379 0.20625 C -0.22535 0.2125 -0.22743 0.21736 -0.22865 0.22384 C -0.22674 0.23611 -0.22622 0.2338 -0.23334 0.2206 C -0.23351 0.22014 -0.2342 0.2206 -0.23455 0.2206 " pathEditMode="relative" ptsTypes="fffffffffffffffff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C -0.00729 -0.02107 -0.00834 -0.04861 -0.01268 -0.07153 C -0.02153 -0.11574 -0.02986 -0.16019 -0.03993 -0.20324 C -0.04427 -0.22153 -0.05608 -0.25533 -0.06476 -0.26829 C -0.06893 -0.275 -0.07309 -0.28125 -0.07778 -0.28727 C -0.08177 -0.2926 -0.08664 -0.29514 -0.09011 -0.30162 C -0.09948 -0.31922 -0.11007 -0.32732 -0.12223 -0.33658 C -0.12483 -0.33866 -0.12778 -0.34005 -0.13021 -0.34283 C -0.13229 -0.34491 -0.13386 -0.34769 -0.13594 -0.34931 C -0.14358 -0.35533 -0.14896 -0.35672 -0.1566 -0.36042 C -0.16823 -0.36621 -0.17917 -0.3713 -0.19115 -0.37292 C -0.20643 -0.37986 -0.22136 -0.38311 -0.23716 -0.38565 C -0.26441 -0.39769 -0.28993 -0.40764 -0.31771 -0.41111 C -0.33316 -0.41621 -0.34184 -0.41366 -0.36042 -0.41273 C -0.36563 -0.4088 -0.37032 -0.40463 -0.37535 -0.4 C -0.3816 -0.38704 -0.38941 -0.37477 -0.39757 -0.36667 C -0.39861 -0.36366 -0.40104 -0.36181 -0.40243 -0.3588 C -0.40486 -0.35348 -0.40695 -0.34699 -0.4092 -0.34121 C -0.41702 -0.32014 -0.425 -0.30278 -0.425 -0.27454 " pathEditMode="relative" rAng="0" ptsTypes="ffffffffffffffffff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2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-0.00695 -0.02106 -0.00816 -0.04861 -0.01268 -0.07153 C -0.02101 -0.11574 -0.02882 -0.16018 -0.03872 -0.20324 C -0.04306 -0.22153 -0.05469 -0.25532 -0.06285 -0.26829 C -0.06684 -0.275 -0.07101 -0.28125 -0.07552 -0.28727 C -0.07934 -0.29259 -0.08403 -0.29514 -0.0875 -0.30162 C -0.0967 -0.31921 -0.10712 -0.32731 -0.11841 -0.33657 C -0.12118 -0.33866 -0.12414 -0.34005 -0.12657 -0.34282 C -0.12848 -0.34491 -0.13004 -0.34768 -0.13195 -0.3493 C -0.13941 -0.35532 -0.14445 -0.35671 -0.15226 -0.36042 C -0.16337 -0.3662 -0.17396 -0.3713 -0.18542 -0.37292 C -0.20035 -0.37986 -0.21493 -0.3831 -0.23021 -0.38565 C -0.25677 -0.39768 -0.2816 -0.40764 -0.30851 -0.41111 C -0.32344 -0.4162 -0.3316 -0.41366 -0.34983 -0.41273 C -0.35486 -0.4088 -0.35973 -0.40463 -0.36424 -0.4 C -0.37032 -0.38704 -0.37813 -0.37477 -0.38594 -0.36667 C -0.38698 -0.36366 -0.38924 -0.3618 -0.3908 -0.3588 C -0.39323 -0.35347 -0.39497 -0.34699 -0.39705 -0.3412 C -0.40486 -0.32014 -0.4125 -0.30278 -0.4125 -0.27454 " pathEditMode="relative" rAng="0" ptsTypes="ffffffffffffffffff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10556 C -0.00538 -0.11575 -0.00034 -0.1294 0.01129 -0.13843 C 0.01337 -0.14445 0.01111 -0.14144 0.01858 -0.14723 C 0.02136 -0.14954 0.02188 -0.15255 0.02448 -0.15463 C 0.03039 -0.16019 0.03941 -0.16806 0.04914 -0.17176 C 0.06337 -0.17755 0.07882 -0.18102 0.09445 -0.18519 C 0.10625 -0.18843 0.11441 -0.19167 0.12795 -0.1926 C 0.14983 -0.19607 0.17188 -0.19746 0.1948 -0.19838 C 0.2224 -0.19838 0.25035 -0.19838 0.27795 -0.19792 C 0.28386 -0.19769 0.29132 -0.19375 0.29532 -0.1919 C 0.29896 -0.19028 0.30209 -0.18843 0.30556 -0.18658 C 0.30695 -0.18588 0.3099 -0.1845 0.3099 -0.18426 C 0.31268 -0.18033 0.31563 -0.17778 0.31719 -0.17315 C 0.31875 -0.16227 0.32917 -0.14167 0.31424 -0.13473 " pathEditMode="relative" rAng="0" ptsTypes="fffffffffffff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4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4722 C -0.00539 -0.06366 -0.00018 -0.08611 0.01215 -0.10069 C 0.01441 -0.11065 0.01198 -0.10578 0.01979 -0.11504 C 0.02257 -0.11852 0.02326 -0.12361 0.02604 -0.12731 C 0.03229 -0.13611 0.04166 -0.14884 0.05191 -0.15509 C 0.06684 -0.16435 0.08298 -0.16991 0.0993 -0.17685 C 0.1118 -0.18217 0.12031 -0.18727 0.13455 -0.18889 C 0.15746 -0.19444 0.18073 -0.19676 0.20486 -0.19838 C 0.23385 -0.19815 0.26302 -0.19815 0.29201 -0.19745 C 0.29826 -0.19722 0.30607 -0.19074 0.31024 -0.18773 C 0.31406 -0.18518 0.31736 -0.18217 0.321 -0.17916 C 0.32257 -0.17801 0.32569 -0.17546 0.32569 -0.17546 C 0.32864 -0.16875 0.33177 -0.16458 0.33333 -0.15741 C 0.33489 -0.13935 0.34583 -0.10602 0.33021 -0.09467 " pathEditMode="relative" rAng="0" ptsTypes="fffffffffffff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1574 0.00261 -0.02292 0.00955 -0.03496 C 0.01181 -0.04422 0.01632 -0.04885 0.02153 -0.05556 C 0.02744 -0.06343 0.01875 -0.05857 0.02865 -0.06667 C 0.03004 -0.06783 0.03178 -0.06783 0.03334 -0.06829 C 0.03681 -0.07523 0.04046 -0.07662 0.04532 -0.08102 C 0.05157 -0.08681 0.05278 -0.09306 0.05955 -0.09537 C 0.0724 -0.11181 0.10053 -0.12686 0.11789 -0.13033 C 0.14757 -0.12986 0.18056 -0.14514 0.20712 -0.12709 C 0.21528 -0.12153 0.20504 -0.12523 0.21789 -0.12223 C 0.2224 -0.11644 0.22813 -0.11297 0.23212 -0.10648 C 0.23612 -0.10023 0.23664 -0.0919 0.2382 -0.08426 C 0.24011 -0.07477 0.24289 -0.06713 0.24289 -0.05718 " pathEditMode="relative" ptsTypes="ffffffffffff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1574 0.00261 -0.02292 0.00955 -0.03496 C 0.01181 -0.04422 0.01632 -0.04885 0.02153 -0.05556 C 0.02744 -0.06343 0.01875 -0.05857 0.02865 -0.06667 C 0.03004 -0.06783 0.03178 -0.06783 0.03334 -0.06829 C 0.03681 -0.07523 0.04046 -0.07662 0.04532 -0.08102 C 0.05157 -0.08681 0.05278 -0.09306 0.05955 -0.09537 C 0.0724 -0.11181 0.10053 -0.12686 0.11789 -0.13033 C 0.14757 -0.12986 0.18056 -0.14514 0.20712 -0.12709 C 0.21528 -0.12153 0.20504 -0.12523 0.21789 -0.12223 C 0.2224 -0.11644 0.22813 -0.11297 0.23212 -0.10648 C 0.23612 -0.10023 0.23664 -0.0919 0.2382 -0.08426 C 0.24011 -0.07477 0.24289 -0.06713 0.24289 -0.05718 " pathEditMode="relative" ptsTypes="ffffffffffffA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5" grpId="0"/>
      <p:bldP spid="17" grpId="0"/>
      <p:bldP spid="1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Documents and Settings\Gavrick&amp;Olesya\Рабочий стол\В школу\математи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219200" y="1219200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17-9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0" y="2590800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13-5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24200" y="4800600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14-7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86600" y="1219200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14-5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62600" y="2590800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16-8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81600" y="4724400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14-9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09800" y="0"/>
            <a:ext cx="57390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Сравни (</a:t>
            </a:r>
            <a:r>
              <a:rPr lang="en-US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&gt;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r>
              <a:rPr lang="en-US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&lt;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,=)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0800000">
            <a:off x="4343400" y="883622"/>
            <a:ext cx="12192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&gt;</a:t>
            </a:r>
            <a:endParaRPr lang="ru-RU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67200" y="4495800"/>
            <a:ext cx="12192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&gt;</a:t>
            </a:r>
            <a:endParaRPr lang="ru-RU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800000">
            <a:off x="4267200" y="2286000"/>
            <a:ext cx="12192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=</a:t>
            </a:r>
            <a:endParaRPr lang="ru-RU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8194" name="Picture 2" descr="C:\Documents and Settings\Gavrick&amp;Olesya\Рабочий стол\В школу\математика\81024381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0"/>
            <a:ext cx="2057400" cy="3538728"/>
          </a:xfrm>
          <a:prstGeom prst="rect">
            <a:avLst/>
          </a:prstGeom>
          <a:noFill/>
        </p:spPr>
      </p:pic>
      <p:pic>
        <p:nvPicPr>
          <p:cNvPr id="8195" name="Picture 3" descr="C:\Documents and Settings\Gavrick&amp;Olesya\Рабочий стол\В школу\математика\256672fkmwjxsrq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3505200"/>
            <a:ext cx="1447800" cy="19545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11111E-6 L 0.17917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19584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304800"/>
            <a:ext cx="1447800" cy="1447800"/>
          </a:xfrm>
          <a:prstGeom prst="rect">
            <a:avLst/>
          </a:prstGeom>
          <a:noFill/>
        </p:spPr>
      </p:pic>
      <p:pic>
        <p:nvPicPr>
          <p:cNvPr id="4099" name="Picture 3" descr="C:\Documents and Settings\Gavrick&amp;Olesya\Рабочий стол\В школу\математика\gnezdo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304800" y="5061857"/>
            <a:ext cx="2438400" cy="1567543"/>
          </a:xfrm>
          <a:prstGeom prst="rect">
            <a:avLst/>
          </a:prstGeom>
          <a:noFill/>
        </p:spPr>
      </p:pic>
      <p:pic>
        <p:nvPicPr>
          <p:cNvPr id="18" name="Picture 3" descr="C:\Documents and Settings\Gavrick&amp;Olesya\Рабочий стол\В школу\математика\gnezdo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2209800" y="3810000"/>
            <a:ext cx="2675467" cy="1719943"/>
          </a:xfrm>
          <a:prstGeom prst="rect">
            <a:avLst/>
          </a:prstGeom>
          <a:noFill/>
        </p:spPr>
      </p:pic>
      <p:pic>
        <p:nvPicPr>
          <p:cNvPr id="19" name="Picture 3" descr="C:\Documents and Settings\Gavrick&amp;Olesya\Рабочий стол\В школу\математика\gnezdo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6324600" y="3886200"/>
            <a:ext cx="2607733" cy="1676400"/>
          </a:xfrm>
          <a:prstGeom prst="rect">
            <a:avLst/>
          </a:prstGeom>
          <a:noFill/>
        </p:spPr>
      </p:pic>
      <p:pic>
        <p:nvPicPr>
          <p:cNvPr id="20" name="Picture 3" descr="C:\Documents and Settings\Gavrick&amp;Olesya\Рабочий стол\В школу\математика\gnezdo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4343400" y="5143500"/>
            <a:ext cx="2667000" cy="1714500"/>
          </a:xfrm>
          <a:prstGeom prst="rect">
            <a:avLst/>
          </a:prstGeom>
          <a:noFill/>
        </p:spPr>
      </p:pic>
      <p:pic>
        <p:nvPicPr>
          <p:cNvPr id="21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67000" y="304800"/>
            <a:ext cx="1447800" cy="1447800"/>
          </a:xfrm>
          <a:prstGeom prst="rect">
            <a:avLst/>
          </a:prstGeom>
          <a:noFill/>
        </p:spPr>
      </p:pic>
      <p:pic>
        <p:nvPicPr>
          <p:cNvPr id="22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47800" y="304800"/>
            <a:ext cx="1447800" cy="1447800"/>
          </a:xfrm>
          <a:prstGeom prst="rect">
            <a:avLst/>
          </a:prstGeom>
          <a:noFill/>
        </p:spPr>
      </p:pic>
      <p:pic>
        <p:nvPicPr>
          <p:cNvPr id="23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86200" y="304800"/>
            <a:ext cx="1447800" cy="1447800"/>
          </a:xfrm>
          <a:prstGeom prst="rect">
            <a:avLst/>
          </a:prstGeom>
          <a:noFill/>
        </p:spPr>
      </p:pic>
      <p:pic>
        <p:nvPicPr>
          <p:cNvPr id="24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24600" y="304800"/>
            <a:ext cx="1447800" cy="1447800"/>
          </a:xfrm>
          <a:prstGeom prst="rect">
            <a:avLst/>
          </a:prstGeom>
          <a:noFill/>
        </p:spPr>
      </p:pic>
      <p:pic>
        <p:nvPicPr>
          <p:cNvPr id="25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81600" y="304800"/>
            <a:ext cx="1447800" cy="1447800"/>
          </a:xfrm>
          <a:prstGeom prst="rect">
            <a:avLst/>
          </a:prstGeom>
          <a:noFill/>
        </p:spPr>
      </p:pic>
      <p:pic>
        <p:nvPicPr>
          <p:cNvPr id="26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8200" y="1828800"/>
            <a:ext cx="1447800" cy="1447800"/>
          </a:xfrm>
          <a:prstGeom prst="rect">
            <a:avLst/>
          </a:prstGeom>
          <a:noFill/>
        </p:spPr>
      </p:pic>
      <p:pic>
        <p:nvPicPr>
          <p:cNvPr id="27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6600" y="1828800"/>
            <a:ext cx="1447800" cy="1447800"/>
          </a:xfrm>
          <a:prstGeom prst="rect">
            <a:avLst/>
          </a:prstGeom>
          <a:noFill/>
        </p:spPr>
      </p:pic>
      <p:pic>
        <p:nvPicPr>
          <p:cNvPr id="28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57400" y="1752600"/>
            <a:ext cx="1447800" cy="1447800"/>
          </a:xfrm>
          <a:prstGeom prst="rect">
            <a:avLst/>
          </a:prstGeom>
          <a:noFill/>
        </p:spPr>
      </p:pic>
      <p:pic>
        <p:nvPicPr>
          <p:cNvPr id="29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95800" y="1828800"/>
            <a:ext cx="1447800" cy="1447800"/>
          </a:xfrm>
          <a:prstGeom prst="rect">
            <a:avLst/>
          </a:prstGeom>
          <a:noFill/>
        </p:spPr>
      </p:pic>
      <p:pic>
        <p:nvPicPr>
          <p:cNvPr id="30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34200" y="1828800"/>
            <a:ext cx="1447800" cy="1447800"/>
          </a:xfrm>
          <a:prstGeom prst="rect">
            <a:avLst/>
          </a:prstGeom>
          <a:noFill/>
        </p:spPr>
      </p:pic>
      <p:pic>
        <p:nvPicPr>
          <p:cNvPr id="31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5000" y="1828800"/>
            <a:ext cx="1447800" cy="1447800"/>
          </a:xfrm>
          <a:prstGeom prst="rect">
            <a:avLst/>
          </a:prstGeom>
          <a:noFill/>
        </p:spPr>
      </p:pic>
      <p:pic>
        <p:nvPicPr>
          <p:cNvPr id="32" name="Picture 2" descr="C:\Documents and Settings\Gavrick&amp;Olesya\Рабочий стол\В школу\математика\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43800" y="304800"/>
            <a:ext cx="1447800" cy="1447800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609600" y="3810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24200" y="381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05000" y="381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1905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14600" y="1828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95400" y="1905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81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38800" y="381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43400" y="381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39000" y="1905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13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43600" y="1905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001000" y="381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00600" y="1905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09801" y="3886200"/>
            <a:ext cx="27943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15-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x=8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2400" y="5257800"/>
            <a:ext cx="297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x+9=14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67200" y="5448300"/>
            <a:ext cx="297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8+x=17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553200" y="4114800"/>
            <a:ext cx="24032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x-7=4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0" name="Picture 4" descr="C:\Documents and Settings\Gavrick&amp;Olesya\Рабочий стол\В школу\математика\14528797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1" y="3276600"/>
            <a:ext cx="8610599" cy="781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67</Words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Ananda</cp:lastModifiedBy>
  <cp:revision>51</cp:revision>
  <dcterms:modified xsi:type="dcterms:W3CDTF">2014-04-16T17:55:01Z</dcterms:modified>
</cp:coreProperties>
</file>