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1" autoAdjust="0"/>
    <p:restoredTop sz="94752" autoAdjust="0"/>
  </p:normalViewPr>
  <p:slideViewPr>
    <p:cSldViewPr>
      <p:cViewPr varScale="1">
        <p:scale>
          <a:sx n="41" d="100"/>
          <a:sy n="41" d="100"/>
        </p:scale>
        <p:origin x="-7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353572"/>
            <a:ext cx="9144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:15=5      у:24=3        с:42=2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Какой неизвестный компонент деления нужно найти?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22313" y="4437112"/>
            <a:ext cx="7772400" cy="1224136"/>
          </a:xfrm>
        </p:spPr>
        <p:txBody>
          <a:bodyPr>
            <a:normAutofit/>
          </a:bodyPr>
          <a:lstStyle/>
          <a:p>
            <a:pPr algn="ctr"/>
            <a:r>
              <a:rPr lang="ru-RU" sz="3600" b="0" dirty="0" smtClean="0">
                <a:latin typeface="Times New Roman" pitchFamily="18" charset="0"/>
                <a:cs typeface="Times New Roman" pitchFamily="18" charset="0"/>
              </a:rPr>
              <a:t>Как найти делимое?</a:t>
            </a:r>
            <a:br>
              <a:rPr lang="ru-RU" sz="3600" b="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722313" y="2636912"/>
            <a:ext cx="7772400" cy="93610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Arial Black" pitchFamily="34" charset="0"/>
              </a:rPr>
              <a:t>ДЕЛИМОЕ</a:t>
            </a:r>
            <a:endParaRPr lang="ru-RU" sz="3600" b="1" dirty="0">
              <a:latin typeface="Arial Black" pitchFamily="34" charset="0"/>
            </a:endParaRP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692696"/>
            <a:ext cx="7776864" cy="172819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Частное умножить на делитель</a:t>
            </a:r>
            <a:b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х:15=5</a:t>
            </a: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      </a:t>
            </a: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у:24=3        </a:t>
            </a: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с:42=2    </a:t>
            </a:r>
            <a:b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х=5*15         у=3*24      с=2*42</a:t>
            </a:r>
            <a:b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20121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      </a:t>
            </a:r>
            <a:r>
              <a:rPr lang="ru-RU" dirty="0" err="1" smtClean="0"/>
              <a:t>х=</a:t>
            </a:r>
            <a:r>
              <a:rPr lang="ru-RU" dirty="0" smtClean="0"/>
              <a:t> 75                у=72             </a:t>
            </a:r>
            <a:r>
              <a:rPr lang="ru-RU" dirty="0" err="1" smtClean="0"/>
              <a:t>с=</a:t>
            </a:r>
            <a:r>
              <a:rPr lang="ru-RU" dirty="0" smtClean="0"/>
              <a:t> 84</a:t>
            </a:r>
          </a:p>
          <a:p>
            <a:r>
              <a:rPr lang="ru-RU" dirty="0" smtClean="0"/>
              <a:t>     75:15=5           72:24=3        84:42=2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Деление двузначного числа на двузначное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sz="half"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Основной вопрос урока </a:t>
            </a: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как разделить двузначное число на двузначное? </a:t>
            </a:r>
            <a:endParaRPr lang="ru-RU" sz="36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Цель урока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– научиться делить двузначное число на двузначное</a:t>
            </a:r>
          </a:p>
          <a:p>
            <a:pPr algn="ctr">
              <a:buNone/>
            </a:pP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  <p:bldP spid="9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23528" y="227702"/>
            <a:ext cx="8424936" cy="618630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60:15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Денис рассуждал так: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Деление и умножение </a:t>
            </a:r>
            <a:r>
              <a:rPr kumimoji="0" lang="ru-RU" sz="3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3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это взаимно обратные действия.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Значит, можно </a:t>
            </a:r>
            <a:r>
              <a:rPr kumimoji="0" lang="ru-RU" sz="36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подобрать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такое число, чтобы при умножении его на делитель 15 получилось делимое 60. </a:t>
            </a:r>
            <a:endParaRPr kumimoji="0" lang="ru-RU" sz="3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Это число и будет значением частного 60:15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Начинаем подбор с числа 2.  (Почему не с числа 1?)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395536" y="-77807"/>
            <a:ext cx="8424936" cy="674030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60:15=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15*2=30, 30 меньше 60, значит, число 2 не подходит.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15*3=45, 45 меньше 60, значит, число 3 не подходит.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15*4=60, 60=60, значит, число 4 подходит.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Сделаем проверку: 60:15=4, число подобрали верно.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2010803"/>
            <a:ext cx="9144000" cy="258532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Домашнее. задание.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№5, 2-ю строчку, задача</a:t>
            </a:r>
            <a:r>
              <a:rPr kumimoji="0" lang="ru-RU" sz="36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№6 (б) У.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Дидактический</a:t>
            </a:r>
            <a:r>
              <a:rPr kumimoji="0" lang="ru-RU" sz="36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</a:t>
            </a:r>
            <a:r>
              <a:rPr kumimoji="0" lang="ru-RU" sz="3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атериал №1, с.87 (1ст.), задача №6, с.14</a:t>
            </a:r>
            <a:endParaRPr kumimoji="0" lang="ru-RU" sz="3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3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194</Words>
  <Application>Microsoft Office PowerPoint</Application>
  <PresentationFormat>Экран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Как найти делимое? </vt:lpstr>
      <vt:lpstr>Частное умножить на делитель  х:15=5,         у:24=3        с:42=2     х=5*15         у=3*24      с=2*42 </vt:lpstr>
      <vt:lpstr>Тема: Деление двузначного числа на двузначное.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необходимо сделать? Ча</dc:title>
  <dc:creator>1</dc:creator>
  <cp:lastModifiedBy>захарова</cp:lastModifiedBy>
  <cp:revision>7</cp:revision>
  <dcterms:created xsi:type="dcterms:W3CDTF">2013-10-22T19:38:53Z</dcterms:created>
  <dcterms:modified xsi:type="dcterms:W3CDTF">2013-10-22T20:34:58Z</dcterms:modified>
</cp:coreProperties>
</file>