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7A98616-62E9-4214-8365-0A82527251DF}" type="datetimeFigureOut">
              <a:rPr lang="ru-RU" smtClean="0"/>
              <a:t>02.04.2012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A407A4-24C4-4274-9413-6538C73C237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00808"/>
            <a:ext cx="6400800" cy="1295400"/>
          </a:xfrm>
        </p:spPr>
        <p:txBody>
          <a:bodyPr/>
          <a:lstStyle/>
          <a:p>
            <a:r>
              <a:rPr lang="ru-RU" dirty="0" smtClean="0"/>
              <a:t>ПЕТЕР СИМОН ПАЛЛАС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2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Палласово железо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94856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sz="1600" b="1" i="1" dirty="0"/>
              <a:t>Палласово железо </a:t>
            </a:r>
            <a:r>
              <a:rPr lang="ru-RU" sz="1600" b="1" i="1" dirty="0" smtClean="0"/>
              <a:t> </a:t>
            </a:r>
            <a:r>
              <a:rPr lang="ru-RU" sz="1600" b="1" i="1" dirty="0"/>
              <a:t>— железокаменный метеорит весом 687 кг.</a:t>
            </a:r>
          </a:p>
          <a:p>
            <a:pPr indent="0">
              <a:lnSpc>
                <a:spcPct val="100000"/>
              </a:lnSpc>
              <a:buNone/>
            </a:pPr>
            <a:r>
              <a:rPr lang="ru-RU" sz="1600" b="1" i="1" dirty="0" smtClean="0"/>
              <a:t>Метеорит </a:t>
            </a:r>
            <a:r>
              <a:rPr lang="ru-RU" sz="1600" b="1" i="1" dirty="0"/>
              <a:t>был найден в 1749 </a:t>
            </a:r>
            <a:r>
              <a:rPr lang="ru-RU" sz="1600" b="1" i="1" dirty="0" smtClean="0"/>
              <a:t>в деревни </a:t>
            </a:r>
            <a:r>
              <a:rPr lang="ru-RU" sz="1600" b="1" i="1" dirty="0"/>
              <a:t>Медведево Красноярского края. В 1772 году необычную глыбу показали академику </a:t>
            </a:r>
            <a:r>
              <a:rPr lang="ru-RU" sz="1600" b="1" i="1" dirty="0" smtClean="0"/>
              <a:t>Палласу. По </a:t>
            </a:r>
            <a:r>
              <a:rPr lang="ru-RU" sz="1600" b="1" i="1" dirty="0"/>
              <a:t>его указанию пудовый образец был отправлен в Петербург, а в 1777 году в Петербургскую академию наук была доставлена вся </a:t>
            </a:r>
            <a:r>
              <a:rPr lang="ru-RU" sz="1600" b="1" i="1" dirty="0" smtClean="0"/>
              <a:t>глыба. </a:t>
            </a:r>
            <a:endParaRPr lang="ru-RU" sz="1600" b="1" i="1" dirty="0"/>
          </a:p>
          <a:p>
            <a:pPr indent="0">
              <a:lnSpc>
                <a:spcPct val="100000"/>
              </a:lnSpc>
              <a:buNone/>
            </a:pPr>
            <a:r>
              <a:rPr lang="ru-RU" sz="1600" b="1" i="1" dirty="0"/>
              <a:t>Название Палласово железо было дано этому метеориту </a:t>
            </a:r>
            <a:r>
              <a:rPr lang="ru-RU" sz="1600" b="1" i="1" dirty="0" smtClean="0"/>
              <a:t>академиком Хладни</a:t>
            </a:r>
            <a:r>
              <a:rPr lang="ru-RU" sz="1600" b="1" i="1" dirty="0"/>
              <a:t>,</a:t>
            </a:r>
            <a:r>
              <a:rPr lang="ru-RU" sz="1600" b="1" i="1" dirty="0" smtClean="0"/>
              <a:t> </a:t>
            </a:r>
            <a:r>
              <a:rPr lang="ru-RU" sz="1600" b="1" i="1" dirty="0"/>
              <a:t>который, изучая его, впервые установил существенные различия в составе и строении этого камня от всех известных </a:t>
            </a:r>
            <a:r>
              <a:rPr lang="ru-RU" sz="1600" b="1" i="1" dirty="0" smtClean="0"/>
              <a:t>земных. Это был первый метеорит, найденный в России и </a:t>
            </a:r>
            <a:r>
              <a:rPr lang="ru-RU" sz="1600" b="1" i="1" dirty="0"/>
              <a:t>железо-каменные метеориты такого типа стали называть палласитами.</a:t>
            </a:r>
          </a:p>
        </p:txBody>
      </p:sp>
    </p:spTree>
    <p:extLst>
      <p:ext uri="{BB962C8B-B14F-4D97-AF65-F5344CB8AC3E}">
        <p14:creationId xmlns:p14="http://schemas.microsoft.com/office/powerpoint/2010/main" val="33633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Палласово железо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72381"/>
            <a:ext cx="3495675" cy="2609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5268373"/>
            <a:ext cx="4987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Железокаменный </a:t>
            </a:r>
            <a:r>
              <a:rPr lang="ru-RU" b="1" i="1" dirty="0"/>
              <a:t>метеорит весом 687 кг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060" y="3216406"/>
            <a:ext cx="4217656" cy="1854696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ru-RU" i="1" dirty="0"/>
              <a:t>«Петер Симон Паллас берлинский, рыцарь, академик санкт-петербургский, много в заброшенных землях ради природы вещей изысканий проведший, покоится в конце концов </a:t>
            </a:r>
            <a:r>
              <a:rPr lang="ru-RU" i="1" dirty="0" smtClean="0"/>
              <a:t>зд</a:t>
            </a:r>
            <a:r>
              <a:rPr lang="ru-RU" sz="1600" i="1" dirty="0" smtClean="0"/>
              <a:t>есь».</a:t>
            </a:r>
            <a:endParaRPr lang="ru-RU" sz="1600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1725970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6678" y="2551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Памятник на могиле Палласа в </a:t>
            </a:r>
            <a:r>
              <a:rPr lang="ru-RU" i="1" dirty="0" smtClean="0"/>
              <a:t>Берлине. Надпись </a:t>
            </a:r>
            <a:r>
              <a:rPr lang="ru-RU" i="1" dirty="0"/>
              <a:t>на латинском языке гласит:</a:t>
            </a:r>
          </a:p>
        </p:txBody>
      </p:sp>
    </p:spTree>
    <p:extLst>
      <p:ext uri="{BB962C8B-B14F-4D97-AF65-F5344CB8AC3E}">
        <p14:creationId xmlns:p14="http://schemas.microsoft.com/office/powerpoint/2010/main" val="32117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92895"/>
            <a:ext cx="2319454" cy="513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же такой господин Паллас?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246" y="2276872"/>
            <a:ext cx="4848922" cy="106116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i="1" dirty="0" smtClean="0"/>
              <a:t>Это знаменитый </a:t>
            </a:r>
            <a:r>
              <a:rPr lang="ru-RU" i="1" dirty="0"/>
              <a:t>немецкий и русский </a:t>
            </a:r>
            <a:r>
              <a:rPr lang="ru-RU" i="1" dirty="0" smtClean="0"/>
              <a:t>учёный-энциклопедист, географ </a:t>
            </a:r>
            <a:r>
              <a:rPr lang="ru-RU" i="1" dirty="0"/>
              <a:t>и путешественник XVIII—XIX </a:t>
            </a:r>
            <a:r>
              <a:rPr lang="ru-RU" i="1" dirty="0" smtClean="0"/>
              <a:t>веков.                                                                                                                       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60936" y="3573016"/>
            <a:ext cx="360040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/>
              <a:t>Петр Симон является одним из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наиболее выдающихся 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естествоиспытателей всех стран </a:t>
            </a:r>
          </a:p>
          <a:p>
            <a:pPr>
              <a:lnSpc>
                <a:spcPct val="150000"/>
              </a:lnSpc>
            </a:pPr>
            <a:r>
              <a:rPr lang="ru-RU" i="1" dirty="0" smtClean="0"/>
              <a:t>и времён.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663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88024" y="2295361"/>
            <a:ext cx="3124200" cy="3124200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i="1" dirty="0" smtClean="0"/>
              <a:t>Палласу принадлежит труд «Флора России». </a:t>
            </a:r>
            <a:r>
              <a:rPr lang="ru-RU" i="1" dirty="0"/>
              <a:t>Также он описал 425 видов птиц, 240 </a:t>
            </a:r>
            <a:r>
              <a:rPr lang="ru-RU" sz="1900" i="1" dirty="0"/>
              <a:t>видов рыб</a:t>
            </a:r>
            <a:r>
              <a:rPr lang="ru-RU" i="1" dirty="0"/>
              <a:t>, 151 вид млекопитающих, 21 вид гельминтов, а также много видов земноводных, рептилий, насекомых и </a:t>
            </a:r>
            <a:r>
              <a:rPr lang="ru-RU" i="1" dirty="0" smtClean="0"/>
              <a:t>растений.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открытия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95361"/>
            <a:ext cx="1991536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1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475656" y="2636912"/>
            <a:ext cx="6264696" cy="2088232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b="1" i="1" dirty="0" smtClean="0"/>
              <a:t>Палласа </a:t>
            </a:r>
            <a:r>
              <a:rPr lang="ru-RU" b="1" i="1" dirty="0"/>
              <a:t>впервые </a:t>
            </a:r>
            <a:r>
              <a:rPr lang="ru-RU" b="1" i="1" dirty="0" smtClean="0"/>
              <a:t>указал </a:t>
            </a:r>
            <a:r>
              <a:rPr lang="ru-RU" b="1" i="1" dirty="0"/>
              <a:t>на последовательность геологических наслоений </a:t>
            </a:r>
            <a:r>
              <a:rPr lang="ru-RU" b="1" i="1" dirty="0" smtClean="0"/>
              <a:t>. </a:t>
            </a:r>
            <a:r>
              <a:rPr lang="ru-RU" b="1" i="1" dirty="0"/>
              <a:t>О</a:t>
            </a:r>
            <a:r>
              <a:rPr lang="ru-RU" b="1" i="1" dirty="0" smtClean="0"/>
              <a:t>н </a:t>
            </a:r>
            <a:r>
              <a:rPr lang="ru-RU" b="1" i="1" dirty="0"/>
              <a:t>отметил следы прежнего высшего стояния уровня Каспийского моря и довольно точно определил часть его древних берегов.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Научные открытия</a:t>
            </a:r>
          </a:p>
        </p:txBody>
      </p:sp>
    </p:spTree>
    <p:extLst>
      <p:ext uri="{BB962C8B-B14F-4D97-AF65-F5344CB8AC3E}">
        <p14:creationId xmlns:p14="http://schemas.microsoft.com/office/powerpoint/2010/main" val="25298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696744" cy="863064"/>
          </a:xfrm>
        </p:spPr>
        <p:txBody>
          <a:bodyPr numCol="1"/>
          <a:lstStyle/>
          <a:p>
            <a:r>
              <a:rPr lang="de-DE" sz="3600" dirty="0" smtClean="0"/>
              <a:t>Wunderkind</a:t>
            </a:r>
            <a:endParaRPr lang="de-DE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915816" y="2060848"/>
            <a:ext cx="3276600" cy="3505200"/>
          </a:xfrm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ru-RU" b="1" i="1" dirty="0"/>
              <a:t> </a:t>
            </a:r>
            <a:r>
              <a:rPr lang="ru-RU" b="1" i="1" dirty="0" smtClean="0"/>
              <a:t>В </a:t>
            </a:r>
            <a:r>
              <a:rPr lang="ru-RU" b="1" i="1" dirty="0"/>
              <a:t>13 лет он знал в совершенстве английский, французский, латинский и греческий языки</a:t>
            </a:r>
          </a:p>
          <a:p>
            <a:pPr indent="0" algn="ctr">
              <a:buNone/>
            </a:pPr>
            <a:r>
              <a:rPr lang="ru-RU" b="1" i="1" dirty="0" smtClean="0"/>
              <a:t>В </a:t>
            </a:r>
            <a:r>
              <a:rPr lang="ru-RU" b="1" i="1" dirty="0"/>
              <a:t>19 лет защитил докторскую диссертацию по медицине </a:t>
            </a:r>
            <a:r>
              <a:rPr lang="ru-RU" b="1" i="1" dirty="0" smtClean="0"/>
              <a:t>«О </a:t>
            </a:r>
            <a:r>
              <a:rPr lang="ru-RU" b="1" i="1" dirty="0"/>
              <a:t>вредителях, живущих внутри </a:t>
            </a:r>
            <a:r>
              <a:rPr lang="ru-RU" b="1" i="1" dirty="0" smtClean="0"/>
              <a:t>организмов»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5148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79922"/>
            <a:ext cx="3810000" cy="2647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Жизнь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258" y="2098638"/>
            <a:ext cx="6400800" cy="1368152"/>
          </a:xfrm>
        </p:spPr>
        <p:txBody>
          <a:bodyPr/>
          <a:lstStyle/>
          <a:p>
            <a:pPr indent="0">
              <a:buNone/>
            </a:pPr>
            <a:r>
              <a:rPr lang="ru-RU" i="1" dirty="0" smtClean="0"/>
              <a:t>Паллас прожил в России 43 года. Он </a:t>
            </a:r>
            <a:r>
              <a:rPr lang="ru-RU" i="1" dirty="0"/>
              <a:t>п</a:t>
            </a:r>
            <a:r>
              <a:rPr lang="ru-RU" i="1" dirty="0" smtClean="0"/>
              <a:t>рибыл </a:t>
            </a:r>
            <a:r>
              <a:rPr lang="ru-RU" i="1" dirty="0"/>
              <a:t>в Россию для работы в качестве адъюнкта Петербургской Академии наук и коллегии асессора</a:t>
            </a:r>
            <a:r>
              <a:rPr lang="ru-RU" i="1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8335" y="3356992"/>
            <a:ext cx="3024336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/>
              <a:t>Был членом и профессором кафедры натуральной истории в Петербургской Императорской Академии наук .</a:t>
            </a:r>
          </a:p>
        </p:txBody>
      </p:sp>
    </p:spTree>
    <p:extLst>
      <p:ext uri="{BB962C8B-B14F-4D97-AF65-F5344CB8AC3E}">
        <p14:creationId xmlns:p14="http://schemas.microsoft.com/office/powerpoint/2010/main" val="23288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31640" y="2276872"/>
            <a:ext cx="3124200" cy="27432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ru-RU" i="1" dirty="0" smtClean="0"/>
              <a:t>В </a:t>
            </a:r>
            <a:r>
              <a:rPr lang="ru-RU" i="1" dirty="0"/>
              <a:t>июне 1768 года Паллас со своим отрядом выехал из Санкт-Петербурга, </a:t>
            </a:r>
            <a:r>
              <a:rPr lang="ru-RU" i="1" dirty="0" smtClean="0"/>
              <a:t>руководил </a:t>
            </a:r>
            <a:r>
              <a:rPr lang="ru-RU" i="1" dirty="0"/>
              <a:t>основным отрядом </a:t>
            </a:r>
            <a:r>
              <a:rPr lang="ru-RU" i="1" dirty="0" smtClean="0"/>
              <a:t>Оренбургской экспедиции.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572000" y="2276872"/>
            <a:ext cx="3124200" cy="2743200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buBlip>
                <a:blip r:embed="rId2"/>
              </a:buBlip>
            </a:pPr>
            <a:r>
              <a:rPr lang="ru-RU" i="1" dirty="0"/>
              <a:t>Маршрут отряда Палласа </a:t>
            </a:r>
            <a:r>
              <a:rPr lang="ru-RU" i="1" dirty="0" smtClean="0"/>
              <a:t>в </a:t>
            </a:r>
            <a:r>
              <a:rPr lang="ru-RU" i="1" dirty="0"/>
              <a:t>первый </a:t>
            </a:r>
            <a:r>
              <a:rPr lang="ru-RU" i="1" dirty="0" smtClean="0"/>
              <a:t>год: Петербург </a:t>
            </a:r>
            <a:r>
              <a:rPr lang="ru-RU" i="1" dirty="0"/>
              <a:t>— Новгород Великий — Тверь — Клин — Москва — Владимир — Касимов — Муром — Арзамас — Пенза — Симбирск — Самара — </a:t>
            </a:r>
            <a:r>
              <a:rPr lang="ru-RU" i="1" dirty="0" smtClean="0"/>
              <a:t>Ставрополь </a:t>
            </a:r>
            <a:r>
              <a:rPr lang="ru-RU" i="1" dirty="0"/>
              <a:t>— Симбирск.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Экспедиции по россии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03309" y="4437112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i="1" dirty="0" smtClean="0"/>
              <a:t>Самым восточным городом, который посетил Паллас был Иркутск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7249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59632" y="2197727"/>
            <a:ext cx="3124200" cy="216737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i="1" dirty="0" smtClean="0"/>
              <a:t>Во время своей экспедиции в  сентябре 1773 года он </a:t>
            </a:r>
            <a:r>
              <a:rPr lang="ru-RU" i="1" dirty="0"/>
              <a:t>остановился в Царицыне </a:t>
            </a:r>
            <a:r>
              <a:rPr lang="ru-RU" i="1" dirty="0" smtClean="0"/>
              <a:t>где </a:t>
            </a:r>
            <a:r>
              <a:rPr lang="ru-RU" i="1" dirty="0"/>
              <a:t>оставался до весны следующего </a:t>
            </a:r>
            <a:r>
              <a:rPr lang="ru-RU" i="1" dirty="0" smtClean="0"/>
              <a:t>года.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187624" y="4221088"/>
            <a:ext cx="3124200" cy="2743200"/>
          </a:xfrm>
        </p:spPr>
        <p:txBody>
          <a:bodyPr/>
          <a:lstStyle/>
          <a:p>
            <a:pPr indent="0">
              <a:buNone/>
            </a:pPr>
            <a:r>
              <a:rPr lang="ru-RU" i="1" dirty="0" smtClean="0"/>
              <a:t>В Волгоградской области его именем назван город </a:t>
            </a:r>
            <a:r>
              <a:rPr lang="ru-RU" i="1" dirty="0"/>
              <a:t>и железнодорожная станция Палласовка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Экспедиции по россии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2952328" cy="2644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7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Названы в честь </a:t>
            </a:r>
            <a:r>
              <a:rPr lang="ru-RU" dirty="0" smtClean="0"/>
              <a:t>Палласа: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272808" cy="3384376"/>
          </a:xfrm>
        </p:spPr>
        <p:txBody>
          <a:bodyPr>
            <a:no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1600" b="1" i="1" dirty="0" smtClean="0"/>
              <a:t>множество видов животных и растений (амикула Палласа, палласова белка, черноголовый хохотун, орлан-долгохвост…)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/>
              <a:t>риф </a:t>
            </a:r>
            <a:r>
              <a:rPr lang="ru-RU" sz="1600" b="1" i="1" dirty="0"/>
              <a:t>у берегов Новой </a:t>
            </a:r>
            <a:r>
              <a:rPr lang="ru-RU" sz="1600" b="1" i="1" dirty="0" smtClean="0"/>
              <a:t>Гвинеи</a:t>
            </a:r>
            <a:endParaRPr lang="ru-RU" sz="1600" b="1" i="1" dirty="0"/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/>
              <a:t>улица в Берлине (нем. Pallas-Straße</a:t>
            </a:r>
            <a:r>
              <a:rPr lang="ru-RU" sz="1600" b="1" i="1" dirty="0" smtClean="0"/>
              <a:t>)</a:t>
            </a:r>
            <a:endParaRPr lang="ru-RU" sz="1600" b="1" i="1" dirty="0"/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/>
              <a:t>улица </a:t>
            </a:r>
            <a:r>
              <a:rPr lang="ru-RU" sz="1600" b="1" i="1" dirty="0"/>
              <a:t>в Новосибирске,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/>
              <a:t>улица в Красноармейском районе Волгограда.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/>
              <a:t>одна из галерей в карстовой системе пещеры братьев Греве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/>
              <a:t>гора </a:t>
            </a:r>
            <a:r>
              <a:rPr lang="ru-RU" sz="1600" b="1" i="1" dirty="0"/>
              <a:t>в южной части Северного </a:t>
            </a:r>
            <a:r>
              <a:rPr lang="ru-RU" sz="1600" b="1" i="1" dirty="0" smtClean="0"/>
              <a:t>Урала</a:t>
            </a:r>
          </a:p>
          <a:p>
            <a:pPr marL="285750" indent="-285750">
              <a:buBlip>
                <a:blip r:embed="rId2"/>
              </a:buBlip>
            </a:pPr>
            <a:r>
              <a:rPr lang="ru-RU" sz="1600" b="1" i="1" dirty="0" smtClean="0"/>
              <a:t>И многие другие</a:t>
            </a:r>
            <a:r>
              <a:rPr lang="ru-RU" sz="1600" i="1" dirty="0" smtClean="0"/>
              <a:t>…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9176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114</TotalTime>
  <Words>488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ПЕТЕР СИМОН ПАЛЛАС</vt:lpstr>
      <vt:lpstr>Кто же такой господин Паллас?</vt:lpstr>
      <vt:lpstr>Научные открытия</vt:lpstr>
      <vt:lpstr>Научные открытия</vt:lpstr>
      <vt:lpstr>Wunderkind</vt:lpstr>
      <vt:lpstr>Жизнь в России</vt:lpstr>
      <vt:lpstr>Экспедиции по россии</vt:lpstr>
      <vt:lpstr>Экспедиции по россии</vt:lpstr>
      <vt:lpstr>Названы в честь Палласа:</vt:lpstr>
      <vt:lpstr>Палласово железо</vt:lpstr>
      <vt:lpstr>Палласово железо</vt:lpstr>
      <vt:lpstr>памятники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ПЕТЕР СИМОН ПАЛЛАС</dc:title>
  <dc:creator>Нефедовы</dc:creator>
  <cp:lastModifiedBy>Нефедовы</cp:lastModifiedBy>
  <cp:revision>17</cp:revision>
  <dcterms:created xsi:type="dcterms:W3CDTF">2012-03-22T10:58:52Z</dcterms:created>
  <dcterms:modified xsi:type="dcterms:W3CDTF">2012-04-02T13:13:18Z</dcterms:modified>
</cp:coreProperties>
</file>