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0C83A86-5F14-4133-B41F-C42AEAB1A2B6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8E521CB-18C6-40A7-8A41-4A2E1BD9D2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365104"/>
            <a:ext cx="5372083" cy="158115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Задание: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Составь открытку.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Передвигай фигуры так, чтобы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получилась красивая открытка.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745" y="2924944"/>
            <a:ext cx="6362261" cy="1124506"/>
          </a:xfrm>
        </p:spPr>
        <p:txBody>
          <a:bodyPr>
            <a:noAutofit/>
          </a:bodyPr>
          <a:lstStyle/>
          <a:p>
            <a:pPr algn="r"/>
            <a:r>
              <a:rPr lang="ru-RU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/>
                  </a:outerShdw>
                  <a:reflection blurRad="12700" stA="28000" endPos="45000" dist="1000" dir="5400000" sy="-100000" algn="bl" rotWithShape="0"/>
                </a:effectLst>
                <a:latin typeface="KaiTi" pitchFamily="49" charset="-122"/>
                <a:ea typeface="KaiTi" pitchFamily="49" charset="-122"/>
              </a:rPr>
              <a:t>Открытки</a:t>
            </a:r>
            <a:endParaRPr lang="ru-RU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/>
                </a:outerShdw>
                <a:reflection blurRad="12700" stA="28000" endPos="45000" dist="1000" dir="5400000" sy="-100000" algn="bl" rotWithShape="0"/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916832"/>
            <a:ext cx="197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Урок 6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1312" y="620688"/>
            <a:ext cx="5110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Дидактическое задание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 класс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714346" imgH="6048244"/>
        </mc:Choice>
        <mc:Fallback>
          <p:control name="ShockwaveFlash1" r:id="rId2" imgW="8714346" imgH="604824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404813"/>
                  <a:ext cx="8713787" cy="6048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392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40</TotalTime>
  <Words>21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Soho</vt:lpstr>
      <vt:lpstr>Открытки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Macenko Marina</dc:creator>
  <cp:lastModifiedBy>Macenko Marina</cp:lastModifiedBy>
  <cp:revision>16</cp:revision>
  <dcterms:created xsi:type="dcterms:W3CDTF">2013-09-26T15:24:47Z</dcterms:created>
  <dcterms:modified xsi:type="dcterms:W3CDTF">2013-09-26T16:21:33Z</dcterms:modified>
</cp:coreProperties>
</file>