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0C83A86-5F14-4133-B41F-C42AEAB1A2B6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98E521CB-18C6-40A7-8A41-4A2E1BD9D26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83A86-5F14-4133-B41F-C42AEAB1A2B6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21CB-18C6-40A7-8A41-4A2E1BD9D2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83A86-5F14-4133-B41F-C42AEAB1A2B6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21CB-18C6-40A7-8A41-4A2E1BD9D2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83A86-5F14-4133-B41F-C42AEAB1A2B6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21CB-18C6-40A7-8A41-4A2E1BD9D26D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0C83A86-5F14-4133-B41F-C42AEAB1A2B6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21CB-18C6-40A7-8A41-4A2E1BD9D26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83A86-5F14-4133-B41F-C42AEAB1A2B6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21CB-18C6-40A7-8A41-4A2E1BD9D26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83A86-5F14-4133-B41F-C42AEAB1A2B6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21CB-18C6-40A7-8A41-4A2E1BD9D26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C83A86-5F14-4133-B41F-C42AEAB1A2B6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21CB-18C6-40A7-8A41-4A2E1BD9D26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83A86-5F14-4133-B41F-C42AEAB1A2B6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21CB-18C6-40A7-8A41-4A2E1BD9D2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0C83A86-5F14-4133-B41F-C42AEAB1A2B6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21CB-18C6-40A7-8A41-4A2E1BD9D26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0C83A86-5F14-4133-B41F-C42AEAB1A2B6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21CB-18C6-40A7-8A41-4A2E1BD9D26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A0C83A86-5F14-4133-B41F-C42AEAB1A2B6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98E521CB-18C6-40A7-8A41-4A2E1BD9D2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933056"/>
            <a:ext cx="5372083" cy="1581150"/>
          </a:xfrm>
        </p:spPr>
        <p:txBody>
          <a:bodyPr/>
          <a:lstStyle/>
          <a:p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</a:rPr>
              <a:t>Задание: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Укрась посуду.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Передвигай фигуры так, чтобы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украсить посуду рисунками.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492896"/>
            <a:ext cx="8609016" cy="122871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/>
                  </a:outerShdw>
                  <a:reflection blurRad="12700" stA="28000" endPos="45000" dist="1000" dir="5400000" sy="-100000" algn="bl" rotWithShape="0"/>
                </a:effectLst>
                <a:latin typeface="KaiTi" pitchFamily="49" charset="-122"/>
                <a:ea typeface="KaiTi" pitchFamily="49" charset="-122"/>
              </a:rPr>
              <a:t>Твоя посуда</a:t>
            </a:r>
            <a:endParaRPr lang="ru-RU" sz="54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/>
                </a:outerShdw>
                <a:reflection blurRad="12700" stA="28000" endPos="45000" dist="1000" dir="5400000" sy="-100000" algn="bl" rotWithShape="0"/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916832"/>
            <a:ext cx="19354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Урок 2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839614"/>
            <a:ext cx="49967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Дидактическое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задание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 класс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48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7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2054" name="ShockwaveFlash1" r:id="rId2" imgW="8784762" imgH="6048244"/>
        </mc:Choice>
        <mc:Fallback>
          <p:control name="ShockwaveFlash1" r:id="rId2" imgW="8784762" imgH="6048244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9388" y="404813"/>
                  <a:ext cx="8785225" cy="60483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72844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30</TotalTime>
  <Words>22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Soho</vt:lpstr>
      <vt:lpstr>Твоя посуда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Macenko Marina</dc:creator>
  <cp:lastModifiedBy>Macenko Marina</cp:lastModifiedBy>
  <cp:revision>8</cp:revision>
  <dcterms:created xsi:type="dcterms:W3CDTF">2013-09-26T15:24:47Z</dcterms:created>
  <dcterms:modified xsi:type="dcterms:W3CDTF">2013-09-26T16:03:56Z</dcterms:modified>
</cp:coreProperties>
</file>