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82C26-CE2F-4BAF-BE13-C9A2CA8DE798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F12D-5498-4082-9729-B79D1E1E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roshkolu.ru/user/tatnas123/file/1116965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proshkolu.ru/user/tatnas123/file/1116979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roshkolu.ru/user/tatnas123/file/1117259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roshkolu.ru/user/tatnas123/file/1117167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roshkolu.ru/user/tatnas123/file/1117035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roshkolu.ru/user/tatnas123/file/1117014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hyperlink" Target="http://www.proshkolu.ru/user/tatnas123/file/111702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roshkolu.ru/user/tatnas123/file/1117008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roshkolu.ru/user/tatnas123/file/111700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proshkolu.ru/user/tatnas123/file/1116995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proshkolu.ru/user/tatnas123/file/1116986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000232" y="1071546"/>
            <a:ext cx="5357850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Устный счёт</a:t>
            </a:r>
            <a:endParaRPr lang="ru-RU" sz="3600" b="1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903893"/>
            <a:ext cx="563032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Боровик Людмила Александровна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8194" name="Picture 2" descr="C:\DOCUME~1\Admin\LOCALS~1\Temp\Rar$DR24.906\Сонечко\0227450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928934"/>
            <a:ext cx="885825" cy="1238250"/>
          </a:xfrm>
          <a:prstGeom prst="rect">
            <a:avLst/>
          </a:prstGeom>
          <a:noFill/>
        </p:spPr>
      </p:pic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785786" y="4357694"/>
            <a:ext cx="207170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45+26=</a:t>
            </a:r>
            <a:endParaRPr lang="ru-RU" sz="3600" b="1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643174" y="2143116"/>
            <a:ext cx="1000132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71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Picture 3" descr="C:\DOCUME~1\Admin\LOCALS~1\Temp\Rar$DR25.796\Сонечко\5580828df79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1643050"/>
            <a:ext cx="2286005" cy="2144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619 L 0.06962 0.313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7842" cy="6875884"/>
          </a:xfrm>
          <a:prstGeom prst="rect">
            <a:avLst/>
          </a:prstGeo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428992" y="857232"/>
            <a:ext cx="1857388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23+35=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4286248" y="4214818"/>
            <a:ext cx="857256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58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Picture 2" descr="C:\Documents and Settings\Admin\Рабочий стол\Новая папка (2)\445053461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285992"/>
            <a:ext cx="1571636" cy="3574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69515E-7 L 0.14983 -0.5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884"/>
            <a:ext cx="9167842" cy="6875884"/>
          </a:xfrm>
          <a:prstGeom prst="rect">
            <a:avLst/>
          </a:prstGeom>
          <a:noFill/>
        </p:spPr>
      </p:pic>
      <p:pic>
        <p:nvPicPr>
          <p:cNvPr id="1026" name="Picture 2" descr="C:\DOCUME~1\Admin\LOCALS~1\Temp\Rar$DR07.515\Сонечко\abf421356dc132b1c0802582cdfcd7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905500"/>
            <a:ext cx="952500" cy="952500"/>
          </a:xfrm>
          <a:prstGeom prst="rect">
            <a:avLst/>
          </a:prstGeom>
          <a:noFill/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143240" y="500042"/>
            <a:ext cx="2047865" cy="981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43+37=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6143636" y="3071810"/>
            <a:ext cx="1285884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80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Picture 3" descr="C:\DOCUME~1\Admin\LOCALS~1\Temp\Rar$DR14.109\Сонечко\5580828df79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500306"/>
            <a:ext cx="2286005" cy="2144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12471E-6 L -0.06111 -0.377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428596" y="571480"/>
            <a:ext cx="2000264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100-48=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786182" y="3214686"/>
            <a:ext cx="1143008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52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3" descr="C:\DOCUME~1\Admin\LOCALS~1\Temp\Rar$DR03.828\Сонечко\nasekomoe-6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428868"/>
            <a:ext cx="28575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9469E-6 L -0.1026 -0.3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Без названия">
            <a:hlinkClick r:id="rId2" tooltip="Без названия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228600"/>
            <a:ext cx="476250" cy="476250"/>
          </a:xfrm>
          <a:prstGeom prst="rect">
            <a:avLst/>
          </a:prstGeom>
          <a:noFill/>
        </p:spPr>
      </p:pic>
      <p:pic>
        <p:nvPicPr>
          <p:cNvPr id="16388" name="Picture 4" descr="Без названия - Татьяна Леонидовна Настаченко">
            <a:hlinkClick r:id="rId4" tooltip="далее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2050" name="Picture 2" descr="C:\DOCUME~1\Admin\LOCALS~1\Temp\Rar$DR07.375\Сонечко\jivotniea-107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714752"/>
            <a:ext cx="1447800" cy="1600200"/>
          </a:xfrm>
          <a:prstGeom prst="rect">
            <a:avLst/>
          </a:prstGeom>
          <a:noFill/>
        </p:spPr>
      </p:pic>
      <p:pic>
        <p:nvPicPr>
          <p:cNvPr id="2052" name="Picture 4" descr="C:\DOCUME~1\Admin\LOCALS~1\Temp\Rar$DR08.093\Сонечко\jivotniea-107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214818"/>
            <a:ext cx="1090610" cy="1314448"/>
          </a:xfrm>
          <a:prstGeom prst="rect">
            <a:avLst/>
          </a:prstGeom>
          <a:noFill/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571604" y="642918"/>
            <a:ext cx="2357454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35-35=</a:t>
            </a:r>
            <a:endParaRPr lang="ru-RU" sz="3600" b="1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4071934" y="4143380"/>
            <a:ext cx="928694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0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" name="Picture 2" descr="C:\DOCUME~1\Admin\LOCALS~1\Temp\Rar$DR07.375\Сонечко\jivotniea-107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571876"/>
            <a:ext cx="1447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9816 L 0.05121 -0.49608 " pathEditMode="relative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428860" y="500042"/>
            <a:ext cx="2286016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35+35=</a:t>
            </a:r>
            <a:endParaRPr lang="ru-RU" sz="3600" b="1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5000628" y="4714884"/>
            <a:ext cx="1071570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70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2" descr="C:\DOCUME~1\Admin\LOCALS~1\Temp\Rar$DR14.640\Сонечко\f94b8ebec0c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522285"/>
            <a:ext cx="3831429" cy="5335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7021E-6 L 0.00486 -0.610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928794" y="4929198"/>
            <a:ext cx="2000264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58-36=</a:t>
            </a:r>
            <a:endParaRPr lang="ru-RU" sz="3600" b="1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4286248" y="3214686"/>
            <a:ext cx="1000132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22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2" descr="C:\DOCUME~1\Admin\LOCALS~1\Temp\Rar$DR16.421\Сонечко\d97aee2a78f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000240"/>
            <a:ext cx="3747354" cy="2921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09469E-6 L 0.00798 0.251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285852" y="5572140"/>
            <a:ext cx="2214578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37+54=</a:t>
            </a:r>
            <a:endParaRPr lang="ru-RU" sz="3600" b="1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3857620" y="2857496"/>
            <a:ext cx="785818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91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2" descr="C:\DOCUME~1\Admin\LOCALS~1\Temp\Rar$DR18.234\Сонечко\e36c65b3c1e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500306"/>
            <a:ext cx="2191056" cy="271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65589E-6 L 3.61111E-6 0.377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106488" y="733425"/>
            <a:ext cx="2251066" cy="981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80-53=</a:t>
            </a:r>
            <a:endParaRPr lang="ru-RU" sz="3600" b="1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4000496" y="4429132"/>
            <a:ext cx="1038228" cy="8572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27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2" descr="C:\DOCUME~1\Admin\LOCALS~1\Temp\Rar$DR21.500\Сонечко\098933515c9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7498095" cy="224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4042E-6 L -0.03368 -0.54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2011-04-16T14:32:33Z</dcterms:created>
  <dcterms:modified xsi:type="dcterms:W3CDTF">2011-05-02T11:30:59Z</dcterms:modified>
</cp:coreProperties>
</file>