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2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5FB-10E3-40A7-86C1-93B4B5C904EC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B56-E108-4646-A836-D4A3BC0CD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5FB-10E3-40A7-86C1-93B4B5C904EC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B56-E108-4646-A836-D4A3BC0CD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5FB-10E3-40A7-86C1-93B4B5C904EC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B56-E108-4646-A836-D4A3BC0CD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5FB-10E3-40A7-86C1-93B4B5C904EC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B56-E108-4646-A836-D4A3BC0CD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5FB-10E3-40A7-86C1-93B4B5C904EC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B56-E108-4646-A836-D4A3BC0CD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5FB-10E3-40A7-86C1-93B4B5C904EC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B56-E108-4646-A836-D4A3BC0CD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5FB-10E3-40A7-86C1-93B4B5C904EC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B56-E108-4646-A836-D4A3BC0CD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5FB-10E3-40A7-86C1-93B4B5C904EC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B56-E108-4646-A836-D4A3BC0CD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5FB-10E3-40A7-86C1-93B4B5C904EC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B56-E108-4646-A836-D4A3BC0CD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5FB-10E3-40A7-86C1-93B4B5C904EC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B56-E108-4646-A836-D4A3BC0CD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5FB-10E3-40A7-86C1-93B4B5C904EC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B56-E108-4646-A836-D4A3BC0CD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55FB-10E3-40A7-86C1-93B4B5C904EC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FB56-E108-4646-A836-D4A3BC0CD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85786" y="357166"/>
          <a:ext cx="8149366" cy="2714643"/>
        </p:xfrm>
        <a:graphic>
          <a:graphicData uri="http://schemas.openxmlformats.org/presentationml/2006/ole">
            <p:oleObj spid="_x0000_s1026" name="Документ" r:id="rId3" imgW="5944752" imgH="2403104" progId="Word.Documen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61500" y="3571876"/>
            <a:ext cx="9305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ГБОУ города Москвы ЦО № 1455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ыл проведен исторический урок, посвященный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200-летию Бородинской битвы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85728"/>
            <a:ext cx="6408000" cy="4806000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85852" y="5500702"/>
            <a:ext cx="7096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Ребят увлек эмоциональный рассказ лектора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5904000" cy="4428000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71604" y="5429264"/>
            <a:ext cx="661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Музей предоставил некоторые экспонаты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5724000" cy="4293000"/>
          </a:xfrm>
          <a:prstGeom prst="snip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28662" y="5357826"/>
            <a:ext cx="51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Викторина о Бородинском сражении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287.JPG"/>
          <p:cNvPicPr>
            <a:picLocks noChangeAspect="1"/>
          </p:cNvPicPr>
          <p:nvPr/>
        </p:nvPicPr>
        <p:blipFill>
          <a:blip r:embed="rId2" cstate="print"/>
          <a:srcRect l="11328" r="14844"/>
          <a:stretch>
            <a:fillRect/>
          </a:stretch>
        </p:blipFill>
        <p:spPr>
          <a:xfrm>
            <a:off x="2428860" y="642918"/>
            <a:ext cx="3924000" cy="39862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928662" y="4857760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Победители викторины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Смирнов Э. и Бейсбаев М.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284.JPG"/>
          <p:cNvPicPr>
            <a:picLocks noChangeAspect="1"/>
          </p:cNvPicPr>
          <p:nvPr/>
        </p:nvPicPr>
        <p:blipFill>
          <a:blip r:embed="rId2" cstate="print"/>
          <a:srcRect r="32090"/>
          <a:stretch>
            <a:fillRect/>
          </a:stretch>
        </p:blipFill>
        <p:spPr>
          <a:xfrm>
            <a:off x="508000" y="381000"/>
            <a:ext cx="4278314" cy="4725000"/>
          </a:xfrm>
          <a:prstGeom prst="flowChartMagneticTap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417235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Ребята рассмотрели оружие той эпохи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291.JPG"/>
          <p:cNvPicPr>
            <a:picLocks noChangeAspect="1"/>
          </p:cNvPicPr>
          <p:nvPr/>
        </p:nvPicPr>
        <p:blipFill>
          <a:blip r:embed="rId2" cstate="print"/>
          <a:srcRect l="16601" r="15722"/>
          <a:stretch>
            <a:fillRect/>
          </a:stretch>
        </p:blipFill>
        <p:spPr>
          <a:xfrm>
            <a:off x="2786050" y="785794"/>
            <a:ext cx="3204000" cy="3550717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71604" y="4643446"/>
            <a:ext cx="6092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мундире солдата кутузовской армии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48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Недаром помнит вся Россия…</dc:title>
  <dc:creator>LyudOK</dc:creator>
  <cp:lastModifiedBy>LyudOK</cp:lastModifiedBy>
  <cp:revision>5</cp:revision>
  <dcterms:created xsi:type="dcterms:W3CDTF">2012-04-20T19:43:01Z</dcterms:created>
  <dcterms:modified xsi:type="dcterms:W3CDTF">2012-04-20T20:26:24Z</dcterms:modified>
</cp:coreProperties>
</file>