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92F3-119D-4AD9-B28F-20266449A362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8F13-DFE2-4EE0-AE9A-93D79FD5B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A6EC1-3E80-4EFD-A88F-BBA64B634C0E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5C901-11E2-4E4B-B491-B73B1F5A6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EF38-1C05-4EA1-B1E2-BD1FDD405D47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B560-7CA9-4A07-A92E-2A1F63B76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F4D4-6B60-4977-9BDD-E0454181F414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8680-5386-42C3-B50C-2E417656B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97CB-034F-4950-9276-4C2662B6C765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1BF4-724C-4DEB-8E09-0E2DDA7B7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94737-4A40-4955-81D5-4BD7B5D0FBE9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7F47-5930-4047-B268-EAC33322C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A72D-972B-46CF-A1FC-3A49D4102000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5110-1571-4C14-A796-C5CD94722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2617-3F13-47FB-BAF7-FBD8CB8F3704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C9F4-BA8B-40E6-9A2B-8AB874483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C72AB-58C4-41A0-A88A-43F69306D6C8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B7C7D-108F-4DD4-904A-C77686BD5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53D2A-46DE-4852-846B-32C40AAC5C7E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37B2F-93A1-418B-9CF9-95FA9F42E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BFCE-5334-40E8-A51A-6652F88FF6AD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21FB6-E7F9-4AA4-9DED-93FC034E8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F83815-D86B-4F0E-AF62-68D1B2B06D63}" type="datetimeFigureOut">
              <a:rPr lang="ru-RU"/>
              <a:pPr>
                <a:defRPr/>
              </a:pPr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4B3516-4918-454A-BD16-5A56AE6CB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Deutsch Gothic" pitchFamily="34" charset="0"/>
              </a:rPr>
              <a:t>Состав числа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DS Down Cyr" pitchFamily="82" charset="0"/>
              </a:rPr>
              <a:t>1- 1000</a:t>
            </a:r>
          </a:p>
        </p:txBody>
      </p:sp>
      <p:pic>
        <p:nvPicPr>
          <p:cNvPr id="4" name="Picture 2" descr="D:\Старое\Анимашки(2)\Много  Рисунки .png\330026694634_1278791098_83749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071546"/>
            <a:ext cx="1472187" cy="1889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3</a:t>
            </a: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rgbClr val="002060"/>
                </a:solidFill>
              </a:rPr>
              <a:t>5</a:t>
            </a:r>
            <a:r>
              <a:rPr lang="ru-RU" sz="9600" b="1" dirty="0" smtClean="0"/>
              <a:t> </a:t>
            </a:r>
            <a:r>
              <a:rPr lang="ru-RU" sz="9600" b="1" dirty="0" smtClean="0">
                <a:solidFill>
                  <a:srgbClr val="7030A0"/>
                </a:solidFill>
              </a:rPr>
              <a:t>4</a:t>
            </a:r>
            <a:endParaRPr lang="ru-RU" sz="96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3857628"/>
            <a:ext cx="1743619" cy="9233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Сот.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6380" y="3857628"/>
            <a:ext cx="1832554" cy="9233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Дес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29256" y="3786190"/>
            <a:ext cx="1332417" cy="9233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Ед.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03264 -0.381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85 -0.04583 L -0.20972 -0.36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0.37795 -0.34653 " pathEditMode="relative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28604"/>
            <a:ext cx="3143272" cy="923330"/>
          </a:xfrm>
          <a:prstGeom prst="rect">
            <a:avLst/>
          </a:prstGeom>
          <a:noFill/>
          <a:ln w="57150">
            <a:solidFill>
              <a:srgbClr val="002060"/>
            </a:solidFill>
            <a:prstDash val="solid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571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4с  6ед</a:t>
            </a:r>
            <a:endParaRPr lang="ru-RU" sz="5400" b="1" cap="none" spc="0" dirty="0">
              <a:ln w="57150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428604"/>
            <a:ext cx="32861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75135" y="2967335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460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2928934"/>
            <a:ext cx="103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46</a:t>
            </a:r>
            <a:endParaRPr lang="ru-RU" sz="5400" b="1" cap="none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3000372"/>
            <a:ext cx="13573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2" descr="D:\Старое\Анимашки(2)\Много  Рисунки .png\330026694634_1278791098_83749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00240"/>
            <a:ext cx="1472187" cy="1889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16944 -0.372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00042"/>
            <a:ext cx="3357586" cy="92333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9с 6 </a:t>
            </a: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дес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500042"/>
            <a:ext cx="25717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75135" y="2967335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960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2928934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906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928934"/>
            <a:ext cx="966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2" descr="D:\Старое\Анимашки(2)\Много  Рисунки .png\330026694634_1278791098_83749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1472187" cy="1889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-0.09468 L 0.36701 -0.35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28604"/>
            <a:ext cx="3554691" cy="923330"/>
          </a:xfrm>
          <a:prstGeom prst="rect">
            <a:avLst/>
          </a:prstGeom>
          <a:noFill/>
          <a:ln w="57150">
            <a:solidFill>
              <a:srgbClr val="002060"/>
            </a:solidFill>
            <a:prstDash val="solid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2дес. 4ед.</a:t>
            </a:r>
            <a:endParaRPr lang="ru-RU" sz="5400" b="1" cap="none" spc="0" dirty="0">
              <a:ln w="38100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500042"/>
            <a:ext cx="3214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75135" y="2967335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240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2928934"/>
            <a:ext cx="966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2928934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D:\Старое\Анимашки(2)\Много  Рисунки .png\330026694634_1278791098_83749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1472187" cy="1889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6805 L 0.19861 -0.35138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Старое\Анимашки(2)\Много  Рисунки .png\330026694634_1278791098_83749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1472187" cy="18897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4516494" cy="92333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810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3с. 5дес.9ед.</a:t>
            </a:r>
            <a:endParaRPr lang="ru-RU" sz="5400" b="1" cap="none" spc="0" dirty="0">
              <a:ln w="38100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357166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75135" y="2967335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539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3000372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953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3000372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359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-0.06782 L 0.02917 -0.37245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Старое\Анимашки(2)\Много  Рисунки .png\330026694634_1278791098_83749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1472187" cy="188976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72066" y="357166"/>
            <a:ext cx="304323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28604"/>
            <a:ext cx="2531462" cy="92333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300+4=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5135" y="2967335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3000372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340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2928934"/>
            <a:ext cx="1358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7361 L 0.4066 -0.36759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школа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</Template>
  <TotalTime>47</TotalTime>
  <Words>43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школа</vt:lpstr>
      <vt:lpstr>Состав числа</vt:lpstr>
      <vt:lpstr>3 5 4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числа</dc:title>
  <dc:creator>Admin</dc:creator>
  <cp:lastModifiedBy>Admin</cp:lastModifiedBy>
  <cp:revision>7</cp:revision>
  <dcterms:created xsi:type="dcterms:W3CDTF">2012-01-28T15:38:30Z</dcterms:created>
  <dcterms:modified xsi:type="dcterms:W3CDTF">2012-02-04T11:55:58Z</dcterms:modified>
</cp:coreProperties>
</file>