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5" r:id="rId11"/>
    <p:sldId id="266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10" autoAdjust="0"/>
  </p:normalViewPr>
  <p:slideViewPr>
    <p:cSldViewPr>
      <p:cViewPr varScale="1">
        <p:scale>
          <a:sx n="88" d="100"/>
          <a:sy n="88" d="100"/>
        </p:scale>
        <p:origin x="-2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64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51A2CF8-BCF0-4D42-BDD3-7A873E01500F}" type="datetimeFigureOut">
              <a:rPr lang="ru-RU"/>
              <a:pPr>
                <a:defRPr/>
              </a:pPr>
              <a:t>08.01.2003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49A7F05-AA7C-473F-AC78-B6C42437D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0F695-458C-4878-BA2C-3A4648732823}" type="datetime1">
              <a:rPr lang="ru-RU"/>
              <a:pPr>
                <a:defRPr/>
              </a:pPr>
              <a:t>08.01.2003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6CE95-546D-4122-BB6A-1A6950826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1CA6B-C10C-4EA3-9754-399EAF4AB735}" type="datetime1">
              <a:rPr lang="ru-RU"/>
              <a:pPr>
                <a:defRPr/>
              </a:pPr>
              <a:t>08.01.2003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A270B-F29D-4119-AEA5-92DF1A1CD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0AA3-E7C6-4C22-86DB-8B37522A2252}" type="datetime1">
              <a:rPr lang="ru-RU"/>
              <a:pPr>
                <a:defRPr/>
              </a:pPr>
              <a:t>08.01.2003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1E2EB-BE91-462E-B756-B54F402F0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90684-195C-4BE4-BCC8-47374FBCC274}" type="datetime1">
              <a:rPr lang="ru-RU"/>
              <a:pPr>
                <a:defRPr/>
              </a:pPr>
              <a:t>08.01.2003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4BA20-95D1-4599-B5B1-A419A6D24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0D871-B0DB-4262-B130-D0EE83EDDCAD}" type="datetime1">
              <a:rPr lang="ru-RU"/>
              <a:pPr>
                <a:defRPr/>
              </a:pPr>
              <a:t>08.01.2003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37C73-D1AF-45AC-9CB8-711D1AD7D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5E1D-6668-48FD-88D3-E37A6C85D1C4}" type="datetime1">
              <a:rPr lang="ru-RU"/>
              <a:pPr>
                <a:defRPr/>
              </a:pPr>
              <a:t>08.01.2003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4389B-8FB1-4FF4-9CCE-798B83463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923E4-B24E-4AFF-847C-7A4EA1903866}" type="datetime1">
              <a:rPr lang="ru-RU"/>
              <a:pPr>
                <a:defRPr/>
              </a:pPr>
              <a:t>08.01.2003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3510-B116-4936-AF77-F865B41E5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06E5A-2994-40CE-A5C5-E70CBD68CFDD}" type="datetime1">
              <a:rPr lang="ru-RU"/>
              <a:pPr>
                <a:defRPr/>
              </a:pPr>
              <a:t>08.01.2003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B68E5-041D-46CA-81A5-4DA697F65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94CED-B049-4AA8-BC1D-265C113BBC02}" type="datetime1">
              <a:rPr lang="ru-RU"/>
              <a:pPr>
                <a:defRPr/>
              </a:pPr>
              <a:t>08.01.2003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8FAC6-2CF1-4887-8F75-E1B7A86CE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5BE8E-30D9-4B43-BB39-FA681DD7E2BC}" type="datetime1">
              <a:rPr lang="ru-RU"/>
              <a:pPr>
                <a:defRPr/>
              </a:pPr>
              <a:t>08.01.2003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E7D00-9F1C-4716-86BB-9D12CEA41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32EF6-8E8E-454A-AE00-0E03ECAA26FF}" type="datetime1">
              <a:rPr lang="ru-RU"/>
              <a:pPr>
                <a:defRPr/>
              </a:pPr>
              <a:t>08.01.2003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6A659-E158-4400-91C4-1265795DD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6F439B-50FB-400D-B22D-CEE3AB0D3BD2}" type="datetime1">
              <a:rPr lang="ru-RU"/>
              <a:pPr>
                <a:defRPr/>
              </a:pPr>
              <a:t>08.01.2003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468E41-5D32-46F6-AA22-73CE4A32D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/>
          <a:lstStyle/>
          <a:p>
            <a:r>
              <a:rPr lang="ru-RU" sz="4800" b="1" dirty="0" smtClean="0"/>
              <a:t>Борьба большевиков против Церкви на Кубани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5" name="Picture 7" descr="C:\Users\Рыбас\Desktop\old_moscow_kremlin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00240"/>
            <a:ext cx="6380766" cy="4278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4500562" cy="5857916"/>
          </a:xfrm>
        </p:spPr>
        <p:txBody>
          <a:bodyPr/>
          <a:lstStyle/>
          <a:p>
            <a:r>
              <a:rPr lang="ru-RU" sz="2000" dirty="0" smtClean="0"/>
              <a:t>28 мая 2006 года в городе Краснодаре отметил второе рождение Храм во имя Александра Невского. </a:t>
            </a:r>
          </a:p>
          <a:p>
            <a:r>
              <a:rPr lang="ru-RU" sz="2000" dirty="0" smtClean="0"/>
              <a:t>Самый большой и прекрасный белокаменный собор, первоначально </a:t>
            </a:r>
            <a:r>
              <a:rPr lang="ru-RU" sz="2000" dirty="0" err="1" smtClean="0"/>
              <a:t>построеный</a:t>
            </a:r>
            <a:r>
              <a:rPr lang="ru-RU" sz="2000" dirty="0" smtClean="0"/>
              <a:t> в 1872 году по проекту братьев Ивана и </a:t>
            </a:r>
            <a:r>
              <a:rPr lang="ru-RU" sz="2000" dirty="0" err="1" smtClean="0"/>
              <a:t>Елисея</a:t>
            </a:r>
            <a:r>
              <a:rPr lang="ru-RU" sz="2000" dirty="0" smtClean="0"/>
              <a:t> Черники, сполна разделил судьбу Российского Казачества. </a:t>
            </a:r>
          </a:p>
          <a:p>
            <a:r>
              <a:rPr lang="ru-RU" sz="2000" dirty="0" smtClean="0"/>
              <a:t>Разрушенный в 32-м году, как главная святыня и символ Казачества, он оставался в памяти народа и в конце 90-х годов, вместе с активным восстановлением Казачества и возвращением традиций, о нем опять вспомнили.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990684-195C-4BE4-BCC8-47374FBCC274}" type="datetime1">
              <a:rPr lang="ru-RU" smtClean="0"/>
              <a:pPr>
                <a:defRPr/>
              </a:pPr>
              <a:t>08.01.2003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4BA20-95D1-4599-B5B1-A419A6D2490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598" y="428604"/>
            <a:ext cx="3899175" cy="585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786906" cy="2000264"/>
          </a:xfrm>
        </p:spPr>
        <p:txBody>
          <a:bodyPr/>
          <a:lstStyle/>
          <a:p>
            <a:r>
              <a:rPr lang="ru-RU" sz="2800" dirty="0" smtClean="0"/>
              <a:t>Церковь Троицы </a:t>
            </a:r>
            <a:r>
              <a:rPr lang="ru-RU" sz="2800" dirty="0" err="1" smtClean="0"/>
              <a:t>Живоначальной.В</a:t>
            </a:r>
            <a:r>
              <a:rPr lang="ru-RU" sz="2800" dirty="0" smtClean="0"/>
              <a:t> 1934 закрыта, вновь открыта в 1944 и закрыта вторично в 1961. В 1990 церковь была возвращена верующим, начаты богослужения.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990684-195C-4BE4-BCC8-47374FBCC274}" type="datetime1">
              <a:rPr lang="ru-RU" smtClean="0"/>
              <a:pPr>
                <a:defRPr/>
              </a:pPr>
              <a:t>08.01.2003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4BA20-95D1-4599-B5B1-A419A6D2490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500306"/>
            <a:ext cx="573405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990684-195C-4BE4-BCC8-47374FBCC274}" type="datetime1">
              <a:rPr lang="ru-RU" smtClean="0"/>
              <a:pPr>
                <a:defRPr/>
              </a:pPr>
              <a:t>08.01.2003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4BA20-95D1-4599-B5B1-A419A6D2490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8978" y="2967335"/>
            <a:ext cx="87260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Автор презентации :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СОШ№6 Староминского района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Краснодарского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края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Рыбас Ольга Владимировна</a:t>
            </a:r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40D871-B0DB-4262-B130-D0EE83EDDCAD}" type="datetime1">
              <a:rPr lang="ru-RU" smtClean="0"/>
              <a:pPr>
                <a:defRPr/>
              </a:pPr>
              <a:t>08.01.2003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37C73-D1AF-45AC-9CB8-711D1AD7DCE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990684-195C-4BE4-BCC8-47374FBCC274}" type="datetime1">
              <a:rPr lang="ru-RU" smtClean="0"/>
              <a:pPr>
                <a:defRPr/>
              </a:pPr>
              <a:t>08.01.2003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4BA20-95D1-4599-B5B1-A419A6D2490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715008" y="1071546"/>
            <a:ext cx="2971792" cy="3614749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ru-RU" sz="1200" dirty="0" smtClean="0"/>
              <a:t> </a:t>
            </a:r>
            <a:r>
              <a:rPr lang="ru-RU" sz="1800" b="1" dirty="0" smtClean="0"/>
              <a:t>конец 1921-май 1923 гг</a:t>
            </a:r>
            <a:r>
              <a:rPr lang="ru-RU" sz="1800" dirty="0" smtClean="0"/>
              <a:t>. Решение об изъятии ценностей и временной поддержки на этот период "прогрессивного духовенства". Отдельные показательные расстрельные процессы. Ссылка или высылка многих иерархов из числа выступивших против обновленческого ВЦУ. Отдельные убийства священников (Дальний Восток, Дон);</a:t>
            </a:r>
            <a:endParaRPr lang="ru-RU" sz="1200" dirty="0" smtClean="0"/>
          </a:p>
        </p:txBody>
      </p:sp>
      <p:pic>
        <p:nvPicPr>
          <p:cNvPr id="16393" name="Picture 9" descr="C:\Users\Рыбас\Desktop\xx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5080000" cy="5740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3286148" cy="4525963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ru-RU" sz="2000" dirty="0" smtClean="0"/>
              <a:t> </a:t>
            </a:r>
            <a:r>
              <a:rPr lang="ru-RU" sz="1600" b="1" dirty="0" smtClean="0"/>
              <a:t>июнь 1923-осень 1925</a:t>
            </a:r>
            <a:r>
              <a:rPr lang="ru-RU" sz="1600" dirty="0" smtClean="0"/>
              <a:t>. Отсутствие силового вмешательства </a:t>
            </a:r>
            <a:r>
              <a:rPr lang="ru-RU" sz="1600" dirty="0" err="1" smtClean="0"/>
              <a:t>гос-ва</a:t>
            </a:r>
            <a:r>
              <a:rPr lang="ru-RU" sz="1600" dirty="0" smtClean="0"/>
              <a:t> в жизнь Церкви. Прекращение однозначной поддержки обновленцев. Отсутствие внятной антицерковной политики. Ссылки отдельных активных церковных деятелей. Деятельность безбожников и довольно много преследований активного духовенства на местах.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2000" b="1" dirty="0" smtClean="0"/>
              <a:t> </a:t>
            </a:r>
            <a:r>
              <a:rPr lang="ru-RU" sz="1600" b="1" dirty="0" smtClean="0"/>
              <a:t>осень 1925-1928 гг</a:t>
            </a:r>
            <a:r>
              <a:rPr lang="ru-RU" sz="1600" dirty="0" smtClean="0"/>
              <a:t>. Давление на иерархию РПЦ и выбор устраивающей власти фигуры. Посадки и ссылки неудобных деятелей. Закрытие и разрушение отдельных храмов. </a:t>
            </a:r>
            <a:endParaRPr lang="ru-RU" sz="2000" dirty="0" smtClean="0"/>
          </a:p>
          <a:p>
            <a:pPr marL="342900" lvl="1" indent="-342900">
              <a:buFont typeface="Arial" charset="0"/>
              <a:buChar char="•"/>
            </a:pPr>
            <a:endParaRPr lang="ru-RU" sz="20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4BA20-95D1-4599-B5B1-A419A6D2490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7410" name="Picture 2" descr="C:\Users\Рыбас\Desktop\162cc4c2344a659e0e9c90cd241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571480"/>
            <a:ext cx="5310037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1" name="Picture 3" descr="C:\Users\Рыбас\Desktop\ac9debfed826318946b80bfbc4ecbd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43380"/>
            <a:ext cx="3333283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428736"/>
            <a:ext cx="3400420" cy="4525963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ru-RU" sz="1200" b="1" dirty="0" smtClean="0"/>
              <a:t> </a:t>
            </a:r>
            <a:r>
              <a:rPr lang="ru-RU" sz="1600" b="1" dirty="0" smtClean="0"/>
              <a:t>1928-1936 гг. </a:t>
            </a:r>
            <a:r>
              <a:rPr lang="ru-RU" sz="1600" dirty="0" smtClean="0"/>
              <a:t>Массовые репрессии в отношении "непонимающих" митр. Сергия, как староцерковников, так (но пока в меньшей степени) и обновленцев. Закрытие и разрушение большого числа храмов, закрытие всех оставшихся монастырей. Ограничения религиозной проповеди. Расстрелов духовенства немного, но они есть. Есть информация о массовых убийствах монахов, не желавших покидать монастыри. Жертв - сотни, может быть тысячи.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990684-195C-4BE4-BCC8-47374FBCC274}" type="datetime1">
              <a:rPr lang="ru-RU" smtClean="0"/>
              <a:pPr>
                <a:defRPr/>
              </a:pPr>
              <a:t>08.01.2003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4BA20-95D1-4599-B5B1-A419A6D2490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8434" name="Picture 2" descr="C:\Users\Рыбас\Desktop\Cossa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3755072" cy="54681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3971892" cy="5500726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ru-RU" sz="1200" b="1" dirty="0" smtClean="0"/>
              <a:t> </a:t>
            </a:r>
            <a:r>
              <a:rPr lang="ru-RU" sz="1800" b="1" dirty="0" smtClean="0"/>
              <a:t>1937-42 гг</a:t>
            </a:r>
            <a:r>
              <a:rPr lang="ru-RU" sz="1800" dirty="0" smtClean="0"/>
              <a:t>. Наиболее жестокие преследования. Полный запрет "религиозной пропаганды". Посажены почти все представители всех юрисдикций РПЦ. Расстреляны десятки тысяч священнослужителей. После ареста Ежова - спад гонений, но даже после начала войны храмы не открываются;</a:t>
            </a:r>
          </a:p>
          <a:p>
            <a:pPr marL="342900" lvl="1" indent="-342900">
              <a:buFont typeface="Arial" charset="0"/>
              <a:buChar char="•"/>
            </a:pPr>
            <a:endParaRPr lang="ru-RU" sz="1800" dirty="0" smtClean="0"/>
          </a:p>
          <a:p>
            <a:pPr marL="342900" lvl="1" indent="-342900">
              <a:buFont typeface="Arial" charset="0"/>
              <a:buChar char="•"/>
            </a:pPr>
            <a:r>
              <a:rPr lang="ru-RU" sz="1400" b="1" dirty="0" smtClean="0"/>
              <a:t> </a:t>
            </a:r>
            <a:r>
              <a:rPr lang="ru-RU" sz="1800" b="1" dirty="0" smtClean="0"/>
              <a:t>1943-1946 гг. </a:t>
            </a:r>
            <a:r>
              <a:rPr lang="ru-RU" sz="1800" dirty="0" smtClean="0"/>
              <a:t>"Наибольшее благоприятствование" РПЦ, открытие храмов, одновременно гонения на катакомбные юрисдикции и насильственное присоединение к РПЦ обновленцев и украинских </a:t>
            </a:r>
            <a:r>
              <a:rPr lang="ru-RU" sz="1800" dirty="0" err="1" smtClean="0"/>
              <a:t>греко-католиков</a:t>
            </a:r>
            <a:r>
              <a:rPr lang="ru-RU" sz="1800" dirty="0" smtClean="0"/>
              <a:t>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990684-195C-4BE4-BCC8-47374FBCC274}" type="datetime1">
              <a:rPr lang="ru-RU" smtClean="0"/>
              <a:pPr>
                <a:defRPr/>
              </a:pPr>
              <a:t>08.01.2003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4BA20-95D1-4599-B5B1-A419A6D2490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9458" name="Picture 2" descr="C:\Users\Рыбас\Desktop\small_tema05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28604"/>
            <a:ext cx="3929090" cy="28798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459" name="Picture 3" descr="C:\Users\Рыбас\Desktop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876"/>
            <a:ext cx="3443598" cy="27860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7429520" cy="2339973"/>
          </a:xfrm>
        </p:spPr>
        <p:txBody>
          <a:bodyPr/>
          <a:lstStyle/>
          <a:p>
            <a:pPr lvl="1">
              <a:buNone/>
            </a:pPr>
            <a:r>
              <a:rPr lang="ru-RU" sz="1800" b="1" dirty="0" smtClean="0"/>
              <a:t>        1947-56 г</a:t>
            </a:r>
            <a:r>
              <a:rPr lang="ru-RU" sz="1800" dirty="0" smtClean="0"/>
              <a:t>г. Отсутствие выраженной (анти)церковной политики </a:t>
            </a:r>
            <a:r>
              <a:rPr lang="ru-RU" sz="1800" dirty="0" err="1" smtClean="0"/>
              <a:t>гос-ва</a:t>
            </a:r>
            <a:r>
              <a:rPr lang="ru-RU" sz="1800" dirty="0" smtClean="0"/>
              <a:t>.</a:t>
            </a:r>
          </a:p>
          <a:p>
            <a:pPr lvl="1">
              <a:buNone/>
            </a:pPr>
            <a:r>
              <a:rPr lang="ru-RU" sz="1800" b="1" dirty="0" smtClean="0"/>
              <a:t>        1957-1964 гг</a:t>
            </a:r>
            <a:r>
              <a:rPr lang="ru-RU" sz="1800" dirty="0" smtClean="0"/>
              <a:t>. Хрущевские гонения. Без расстрелов, но с посадками. Вероятное отравление митр. Николая. Закрыто огромное количество храмов и уничтожено несоизмеримо больше, чем за все предыдущие годы церковных ценностей (книги, иконы). Устав 1961 с подчинением приходов старостам.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990684-195C-4BE4-BCC8-47374FBCC274}" type="datetime1">
              <a:rPr lang="ru-RU" smtClean="0"/>
              <a:pPr>
                <a:defRPr/>
              </a:pPr>
              <a:t>08.01.2003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4BA20-95D1-4599-B5B1-A419A6D2490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20482" name="Picture 2" descr="C:\Users\Рыбас\Desktop\171471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571744"/>
            <a:ext cx="6572296" cy="37060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500174"/>
            <a:ext cx="4543428" cy="4625989"/>
          </a:xfrm>
        </p:spPr>
        <p:txBody>
          <a:bodyPr/>
          <a:lstStyle/>
          <a:p>
            <a:pPr lvl="1">
              <a:buNone/>
            </a:pPr>
            <a:r>
              <a:rPr lang="ru-RU" sz="1800" b="1" dirty="0" smtClean="0"/>
              <a:t>1964-1982 гг. </a:t>
            </a:r>
            <a:r>
              <a:rPr lang="ru-RU" sz="1800" dirty="0" smtClean="0"/>
              <a:t>Вялые преследования "церковной оппозиции" и активных проповедников. Разрушение храмов, мешающих строительным проектам. Контроль над епископатом. Расстрелов нет, посадок мало, в основном, благодаря КГБ Андропова.</a:t>
            </a:r>
          </a:p>
          <a:p>
            <a:pPr lvl="1">
              <a:buNone/>
            </a:pPr>
            <a:r>
              <a:rPr lang="ru-RU" sz="1800" b="1" dirty="0" smtClean="0"/>
              <a:t>1983-84 гг.</a:t>
            </a:r>
            <a:r>
              <a:rPr lang="ru-RU" sz="1800" dirty="0" smtClean="0"/>
              <a:t> </a:t>
            </a:r>
            <a:r>
              <a:rPr lang="ru-RU" sz="1800" dirty="0" err="1" smtClean="0"/>
              <a:t>Андроповские</a:t>
            </a:r>
            <a:r>
              <a:rPr lang="ru-RU" sz="1800" dirty="0" smtClean="0"/>
              <a:t> гонения, не успевшие развернуться, за смертью инициатора. Посажены десятки священников и мирян, изымается религиозная литература. Закрываются храмы.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990684-195C-4BE4-BCC8-47374FBCC274}" type="datetime1">
              <a:rPr lang="ru-RU" smtClean="0"/>
              <a:pPr>
                <a:defRPr/>
              </a:pPr>
              <a:t>08.01.2003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4BA20-95D1-4599-B5B1-A419A6D2490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21507" name="Picture 3" descr="C:\Users\Рыбас\Desktop\i_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3965658" cy="5641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500042"/>
            <a:ext cx="5214974" cy="4525963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В 1906 году — в станице Новоминской </a:t>
            </a:r>
            <a:r>
              <a:rPr lang="ru-RU" sz="1400" dirty="0" err="1" smtClean="0"/>
              <a:t>Ейского</a:t>
            </a:r>
            <a:r>
              <a:rPr lang="ru-RU" sz="1400" dirty="0" smtClean="0"/>
              <a:t> отдела ККВ начали собирать деньги на строительство новой церкви. Старая (находившаяся на месте нынешней участковой больницы) уже не вмещала верующих в праздничные дни. Новый храм решили возвести на бывшем плацу против здания правления атамана </a:t>
            </a:r>
            <a:r>
              <a:rPr lang="ru-RU" sz="1400" dirty="0" err="1" smtClean="0"/>
              <a:t>Новоминского</a:t>
            </a:r>
            <a:r>
              <a:rPr lang="ru-RU" sz="1400" dirty="0" smtClean="0"/>
              <a:t> куреня .</a:t>
            </a:r>
          </a:p>
          <a:p>
            <a:pPr>
              <a:buNone/>
            </a:pPr>
            <a:r>
              <a:rPr lang="ru-RU" sz="1400" dirty="0" smtClean="0"/>
              <a:t>Торжественно освящение храма пришлось на один из главных казачьих праздников — Покрова Пресвятой Богородицы, и стал он называться Свято-Покровским.</a:t>
            </a:r>
          </a:p>
          <a:p>
            <a:pPr>
              <a:buNone/>
            </a:pPr>
            <a:r>
              <a:rPr lang="ru-RU" sz="1400" dirty="0" smtClean="0"/>
              <a:t>После 1917 года обе </a:t>
            </a:r>
            <a:r>
              <a:rPr lang="ru-RU" sz="1400" dirty="0" err="1" smtClean="0"/>
              <a:t>новоминские</a:t>
            </a:r>
            <a:r>
              <a:rPr lang="ru-RU" sz="1400" dirty="0" smtClean="0"/>
              <a:t> церкви работали с перерывами. В 1935 году, когда усилились гонения за веру, оба храма были разрушены. По словам </a:t>
            </a:r>
            <a:r>
              <a:rPr lang="ru-RU" sz="1400" dirty="0" err="1" smtClean="0"/>
              <a:t>новоминского</a:t>
            </a:r>
            <a:r>
              <a:rPr lang="ru-RU" sz="1400" dirty="0" smtClean="0"/>
              <a:t> старожила В.С. Гордиенко — «…именно в том году наша станица, входящая в состав Староминского района, получила статус районного центра и стала создавать собственные административные структуры из числа местных жителей. В разгар этих событий, под благовидным предлогом борьбы с религиозным дурманом, бывшее районное начальство, большинство которых было из станицы Староминской, и дало команду разрушить </a:t>
            </a:r>
            <a:r>
              <a:rPr lang="ru-RU" sz="1400" dirty="0" err="1" smtClean="0"/>
              <a:t>новоминские</a:t>
            </a:r>
            <a:r>
              <a:rPr lang="ru-RU" sz="1400" dirty="0" smtClean="0"/>
              <a:t> церкви. Их разобрали до последнего кирпича, до последней доски. Небольшая часть стройматериалов была использована для строительства фермы # 3 колхоза «Червонный Коммунар» и ремонта станичных школ, а львиную долю кирпича, бруса, досок и кровельного железа забрали для строительства новых животноводческих корпусов на фермах соседнего района».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4BA20-95D1-4599-B5B1-A419A6D2490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3570277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5643570" cy="6215106"/>
          </a:xfrm>
        </p:spPr>
        <p:txBody>
          <a:bodyPr/>
          <a:lstStyle/>
          <a:p>
            <a:r>
              <a:rPr lang="ru-RU" sz="1800" dirty="0" smtClean="0"/>
              <a:t>На землях ныне Кавказского района в дореволюционные времена стояло 12 церквей, действовало два монастыря. Православный Никольский миссионерский монастырь был разрушен с приходом большевиков. Монахи, скорее всего, были расстреляны. Разрушению подверглись и </a:t>
            </a:r>
            <a:r>
              <a:rPr lang="ru-RU" sz="1800" dirty="0" err="1" smtClean="0"/>
              <a:t>Николавская</a:t>
            </a:r>
            <a:r>
              <a:rPr lang="ru-RU" sz="1800" dirty="0" smtClean="0"/>
              <a:t>, </a:t>
            </a:r>
            <a:r>
              <a:rPr lang="ru-RU" sz="1800" dirty="0" err="1" smtClean="0"/>
              <a:t>и</a:t>
            </a:r>
            <a:r>
              <a:rPr lang="ru-RU" sz="1800" dirty="0" smtClean="0"/>
              <a:t> Покровская единоверческая церкви. Десятилетиями позже в Кропоткине были расстреляны и осуждены монахи монастыря при Свято-Покровском соборе. Советская власть расправилась с храмами, историческими памятниками Кубани в станицах Казанской и Дмитриевской, хуторе </a:t>
            </a:r>
            <a:r>
              <a:rPr lang="ru-RU" sz="1800" dirty="0" err="1" smtClean="0"/>
              <a:t>Лосево</a:t>
            </a:r>
            <a:r>
              <a:rPr lang="ru-RU" sz="1800" dirty="0" smtClean="0"/>
              <a:t>. За годы становления советской власти коммунистами уничтожено 10 церквей и два упомянутых монастыря. Жестоко и цинично расправлялись с церквями, видимо, боясь инакомыслия и большего влияния слов священника, чем секретаря компартии. Церковь пережила   смутный XX век. Одно оставалось неизменным — храмы Божьи оберегали людей, смягчали их сердца, учили добру и праведности.</a:t>
            </a:r>
            <a:endParaRPr lang="ru-RU" sz="1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990684-195C-4BE4-BCC8-47374FBCC274}" type="datetime1">
              <a:rPr lang="ru-RU" smtClean="0"/>
              <a:pPr>
                <a:defRPr/>
              </a:pPr>
              <a:t>08.01.2003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4BA20-95D1-4599-B5B1-A419A6D2490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24579" name="Picture 3" descr="C:\Users\Рыбас\Desktop\no4_1.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642918"/>
            <a:ext cx="2643206" cy="55963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стория  3">
  <a:themeElements>
    <a:clrScheme name="Другая 39">
      <a:dk1>
        <a:srgbClr val="63242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История  3</Template>
  <TotalTime>124</TotalTime>
  <Words>884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История  3</vt:lpstr>
      <vt:lpstr>Борьба большевиков против Церкви на Кубани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Рыбас</dc:creator>
  <dc:description>http://aida.ucoz.ru</dc:description>
  <cp:lastModifiedBy>Рыбас</cp:lastModifiedBy>
  <cp:revision>15</cp:revision>
  <dcterms:created xsi:type="dcterms:W3CDTF">2003-01-01T01:37:14Z</dcterms:created>
  <dcterms:modified xsi:type="dcterms:W3CDTF">2003-01-07T23:56:54Z</dcterms:modified>
  <cp:category>шаблоны к Powerpoint</cp:category>
</cp:coreProperties>
</file>