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49AC-EDC9-4499-AA2C-AD4F299DE99B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04FB-E9B4-4479-82BE-AE21A4822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72207"/>
          </a:xfrm>
        </p:spPr>
        <p:txBody>
          <a:bodyPr/>
          <a:lstStyle/>
          <a:p>
            <a:r>
              <a:rPr lang="ru-RU" dirty="0" smtClean="0"/>
              <a:t>Задачи на уравнивание данных.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1.Одна сосновая шпала и одна дубовая весят вместе 73 кг, а 10 шпал сосновых и 18 дубовых весят 10 </a:t>
            </a:r>
            <a:r>
              <a:rPr lang="ru-RU" dirty="0" err="1" smtClean="0">
                <a:solidFill>
                  <a:schemeClr val="tx1"/>
                </a:solidFill>
              </a:rPr>
              <a:t>ц</a:t>
            </a:r>
            <a:r>
              <a:rPr lang="ru-RU" dirty="0" smtClean="0">
                <a:solidFill>
                  <a:schemeClr val="tx1"/>
                </a:solidFill>
              </a:rPr>
              <a:t> 90 кг. Определить вес одной сосновой и одной дубовой шпалы?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(28кг, 45 кг)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2.В совхозе имеются овцы: простые и породистые. С одной простой и двух породистых овец снимают в год 14 кг шерсти, а с двух простых и трех породистых 22 кг 700г шерсти. Сколько шерсти снимают в год с одной простой и сколько с одной породистой овцы?</a:t>
            </a:r>
            <a:br>
              <a:rPr lang="ru-RU" dirty="0" smtClean="0"/>
            </a:br>
            <a:r>
              <a:rPr lang="ru-RU" dirty="0" smtClean="0"/>
              <a:t>(13кг 400г,5 кг300г)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848872" cy="51621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3.Идя 2 часа по течению реки и 1 час против течения, моторная  лодка прошла всего 52 км. В другой раз лодка прошла за 1 час по течению и 2 часа против течения всего 44 км. Какова скорость лодки в час при движении по течению и при движении против течения?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dirty="0" smtClean="0"/>
              <a:t>4. В мастерской на 1 брюки и 1 пиджак пошло 3 м 55см материала, а на 3 пиджака и 2 брюк- 9м 40см. Сколько материала пошло на 1 брюки и 1 пиджак?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5.На мельницу отправили 2т 600кг зерна на двух </a:t>
            </a:r>
            <a:r>
              <a:rPr lang="ru-RU" dirty="0" err="1" smtClean="0"/>
              <a:t>грузовиках.На</a:t>
            </a:r>
            <a:r>
              <a:rPr lang="ru-RU" dirty="0" smtClean="0"/>
              <a:t> одном 15 мешков, на другом -20 мешков. В каждом мешке на первом грузовике было на 10 кг зерна больше, чем в мешке на втором грузовике. Сколько зерна было в мешке на том и другом грузовике?</a:t>
            </a:r>
            <a:br>
              <a:rPr lang="ru-RU" dirty="0" smtClean="0"/>
            </a:br>
            <a:r>
              <a:rPr lang="ru-RU" smtClean="0"/>
              <a:t>(80кг и 70 кг)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Задачи на уравнивание данных.</vt:lpstr>
      <vt:lpstr>2.В совхозе имеются овцы: простые и породистые. С одной простой и двух породистых овец снимают в год 14 кг шерсти, а с двух простых и трех породистых 22 кг 700г шерсти. Сколько шерсти снимают в год с одной простой и сколько с одной породистой овцы? (13кг 400г,5 кг300г)</vt:lpstr>
      <vt:lpstr>Слайд 3</vt:lpstr>
      <vt:lpstr>4. В мастерской на 1 брюки и 1 пиджак пошло 3 м 55см материала, а на 3 пиджака и 2 брюк- 9м 40см. Сколько материала пошло на 1 брюки и 1 пиджак?</vt:lpstr>
      <vt:lpstr>5.На мельницу отправили 2т 600кг зерна на двух грузовиках.На одном 15 мешков, на другом -20 мешков. В каждом мешке на первом грузовике было на 10 кг зерна больше, чем в мешке на втором грузовике. Сколько зерна было в мешке на том и другом грузовике? (80кг и 70 кг)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уравнивание данных.</dc:title>
  <dc:creator>Kalinovka</dc:creator>
  <cp:lastModifiedBy>Kalinovka</cp:lastModifiedBy>
  <cp:revision>2</cp:revision>
  <dcterms:created xsi:type="dcterms:W3CDTF">2014-04-14T04:35:57Z</dcterms:created>
  <dcterms:modified xsi:type="dcterms:W3CDTF">2014-04-14T06:01:50Z</dcterms:modified>
</cp:coreProperties>
</file>