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Оставь обратные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 numCol="4">
            <a:normAutofit/>
          </a:bodyPr>
          <a:lstStyle/>
          <a:p>
            <a:r>
              <a:rPr lang="ru-RU" sz="3600" dirty="0" smtClean="0"/>
              <a:t>Было </a:t>
            </a:r>
          </a:p>
          <a:p>
            <a:r>
              <a:rPr lang="ru-RU" dirty="0" smtClean="0"/>
              <a:t>Пришли</a:t>
            </a:r>
          </a:p>
          <a:p>
            <a:r>
              <a:rPr lang="ru-RU" sz="3600" dirty="0" smtClean="0"/>
              <a:t>Стало 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16 + 8 =24   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24 – 8 =16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24 – 16 =8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16</a:t>
            </a:r>
          </a:p>
          <a:p>
            <a:pPr>
              <a:buNone/>
            </a:pPr>
            <a:r>
              <a:rPr lang="ru-RU" sz="3600" b="1" dirty="0" smtClean="0"/>
              <a:t>8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sz="3600" b="1" dirty="0" smtClean="0"/>
              <a:t>8</a:t>
            </a:r>
          </a:p>
          <a:p>
            <a:pPr>
              <a:buNone/>
            </a:pPr>
            <a:r>
              <a:rPr lang="ru-RU" sz="3600" b="1" dirty="0" smtClean="0"/>
              <a:t>24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16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sz="3600" b="1" dirty="0" smtClean="0"/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835696" y="1481328"/>
            <a:ext cx="6851104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Было – 4 по 5 </a:t>
            </a:r>
          </a:p>
          <a:p>
            <a:r>
              <a:rPr lang="ru-RU" sz="3600" dirty="0" smtClean="0"/>
              <a:t>Взяли – 8</a:t>
            </a:r>
          </a:p>
          <a:p>
            <a:r>
              <a:rPr lang="ru-RU" sz="3600" dirty="0" smtClean="0"/>
              <a:t>Осталось - ?</a:t>
            </a:r>
          </a:p>
          <a:p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5х4 – 8 =12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33800" y="1524000"/>
            <a:ext cx="2160240" cy="12003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56</a:t>
            </a:r>
          </a:p>
          <a:p>
            <a:r>
              <a:rPr lang="ru-RU" sz="3600" dirty="0" smtClean="0"/>
              <a:t>3 по 10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4038600"/>
            <a:ext cx="3448000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56- 10х3=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3068960"/>
          <a:ext cx="8363271" cy="230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76930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стоимость</a:t>
                      </a:r>
                      <a:endParaRPr lang="ru-RU" sz="2800" dirty="0"/>
                    </a:p>
                  </a:txBody>
                  <a:tcPr/>
                </a:tc>
              </a:tr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15:5=3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</a:t>
                      </a:r>
                      <a:endParaRPr lang="ru-RU" sz="3600" b="1" dirty="0"/>
                    </a:p>
                  </a:txBody>
                  <a:tcPr/>
                </a:tc>
              </a:tr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20:2=10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Оставь задачу по краткой записи</a:t>
            </a:r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1484784"/>
          <a:ext cx="8363271" cy="230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цена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количество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стоимость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8х3=24</a:t>
                      </a:r>
                      <a:endParaRPr lang="ru-RU" sz="3600" b="1" dirty="0"/>
                    </a:p>
                  </a:txBody>
                  <a:tcPr/>
                </a:tc>
              </a:tr>
              <a:tr h="769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10х7=70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44208" y="2276872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3068960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861048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4581128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книге 50 страниц. Первый рассказ занимает 13 страниц, второй 27 страниц. Сколько страниц занимает третий рассказ?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564904"/>
            <a:ext cx="3672408" cy="25922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139952" y="5229200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50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564904"/>
            <a:ext cx="1440160" cy="25922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51720" y="429309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13</a:t>
            </a:r>
            <a:endParaRPr lang="ru-RU" sz="4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2564904"/>
            <a:ext cx="2232248" cy="25922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95936" y="436510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27</a:t>
            </a:r>
            <a:endParaRPr lang="ru-RU" sz="4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2564904"/>
            <a:ext cx="3672408" cy="25922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95736" y="321297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92D050"/>
                </a:solidFill>
              </a:rPr>
              <a:t>13</a:t>
            </a:r>
            <a:endParaRPr lang="ru-RU" sz="4800" b="1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321297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92D050"/>
                </a:solidFill>
              </a:rPr>
              <a:t>+</a:t>
            </a:r>
            <a:endParaRPr lang="ru-RU" sz="4800" b="1" dirty="0">
              <a:solidFill>
                <a:srgbClr val="92D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328498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92D050"/>
                </a:solidFill>
              </a:rPr>
              <a:t>27</a:t>
            </a:r>
            <a:endParaRPr lang="ru-RU" sz="4800" b="1" dirty="0">
              <a:solidFill>
                <a:srgbClr val="92D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52120" y="2564904"/>
            <a:ext cx="1512168" cy="259228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96136" y="371703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8316E-6 L 0.14584 -2.18316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1" grpId="0" animBg="1"/>
      <p:bldP spid="15" grpId="0" animBg="1"/>
      <p:bldP spid="15" grpId="1" animBg="1"/>
      <p:bldP spid="1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 по чертежу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600" b="1" dirty="0" smtClean="0">
                <a:latin typeface="+mj-lt"/>
              </a:rPr>
              <a:t>5 </a:t>
            </a:r>
            <a:r>
              <a:rPr lang="ru-RU" sz="3600" b="1" dirty="0" err="1" smtClean="0">
                <a:latin typeface="+mj-lt"/>
              </a:rPr>
              <a:t>х</a:t>
            </a:r>
            <a:r>
              <a:rPr lang="ru-RU" sz="3600" b="1" dirty="0" smtClean="0">
                <a:latin typeface="+mj-lt"/>
              </a:rPr>
              <a:t> 4 + 7 = 27</a:t>
            </a:r>
            <a:endParaRPr lang="ru-RU" sz="3600" b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564904"/>
            <a:ext cx="1224136" cy="504056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564904"/>
            <a:ext cx="1224136" cy="504056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564904"/>
            <a:ext cx="1224136" cy="504056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2564904"/>
            <a:ext cx="1224136" cy="504056"/>
          </a:xfrm>
          <a:prstGeom prst="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6156176" y="2204864"/>
            <a:ext cx="1368152" cy="648072"/>
          </a:xfrm>
          <a:prstGeom prst="curvedDownArrow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97180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+mj-lt"/>
              </a:rPr>
              <a:t>5</a:t>
            </a:r>
            <a:endParaRPr lang="ru-RU" sz="36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263691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+mj-lt"/>
              </a:rPr>
              <a:t>7</a:t>
            </a:r>
            <a:endParaRPr lang="ru-RU" sz="3600" b="1" dirty="0">
              <a:latin typeface="+mj-lt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3671900" y="152636"/>
            <a:ext cx="1116124" cy="70927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95936" y="443711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ru-RU" sz="36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924944"/>
            <a:ext cx="662473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87824" y="2708920"/>
            <a:ext cx="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96136" y="2708920"/>
            <a:ext cx="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Выгнутая вверх стрелка 7"/>
          <p:cNvSpPr/>
          <p:nvPr/>
        </p:nvSpPr>
        <p:spPr>
          <a:xfrm>
            <a:off x="5940152" y="2204864"/>
            <a:ext cx="1872208" cy="576064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3356992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100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2132856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20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07904" y="2132856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50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44208" y="1340768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9792" y="5085184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smtClean="0"/>
              <a:t>100 – (20 + 50) = 30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Вани 43 смайлика, а Кати 27. На сколько у Кати смайликов меньше, чем у Вани?</a:t>
            </a:r>
          </a:p>
          <a:p>
            <a:r>
              <a:rPr lang="ru-RU" dirty="0" smtClean="0"/>
              <a:t>Когда в корзину положили 14 грибов, там стало 51 гриб. Сколько грибов было в корзине?</a:t>
            </a:r>
          </a:p>
          <a:p>
            <a:r>
              <a:rPr lang="ru-RU" dirty="0" smtClean="0"/>
              <a:t>В ряду 11 стульев. Сколько стульев в 3 таких рядах?</a:t>
            </a:r>
          </a:p>
          <a:p>
            <a:r>
              <a:rPr lang="ru-RU" dirty="0" smtClean="0"/>
              <a:t>Цена леденца 5 рублей. Сколько леденцов можно купить на 15 рублей?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2000" y="1600200"/>
            <a:ext cx="763284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/>
              <a:t>43 – 27 = 16 (с.)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057400"/>
            <a:ext cx="7776864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ru-RU" sz="3600" b="1" dirty="0" smtClean="0"/>
              <a:t>51 – 14 = 37 (г.)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810000"/>
            <a:ext cx="7632848" cy="854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11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3 = 33 (с.)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029200"/>
            <a:ext cx="7632848" cy="854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15 : 5 = 3 (л.)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 Тани – 4 монеты по 10 руб.</a:t>
            </a:r>
          </a:p>
          <a:p>
            <a:pPr>
              <a:buNone/>
            </a:pPr>
            <a:r>
              <a:rPr lang="ru-RU" dirty="0" smtClean="0"/>
              <a:t>    У Кати – 17 руб.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10 </a:t>
            </a:r>
            <a:r>
              <a:rPr lang="ru-RU" dirty="0" err="1" smtClean="0"/>
              <a:t>х</a:t>
            </a:r>
            <a:r>
              <a:rPr lang="ru-RU" dirty="0" smtClean="0"/>
              <a:t> 4 =40 (р.) – у Тани.</a:t>
            </a:r>
          </a:p>
          <a:p>
            <a:pPr>
              <a:buNone/>
            </a:pPr>
            <a:r>
              <a:rPr lang="ru-RU" dirty="0" smtClean="0"/>
              <a:t>40 + 17 =57 (р.) – вместе.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786578" y="1643050"/>
            <a:ext cx="357190" cy="1143008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72396" y="1857364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6358744" y="2213760"/>
            <a:ext cx="114221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34" y="3929066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40 – 17 =23 (р.)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Гуппи</a:t>
            </a:r>
            <a:r>
              <a:rPr lang="ru-RU" dirty="0" smtClean="0"/>
              <a:t> – 9 рыб</a:t>
            </a:r>
          </a:p>
          <a:p>
            <a:pPr>
              <a:buNone/>
            </a:pPr>
            <a:r>
              <a:rPr lang="ru-RU" dirty="0" smtClean="0"/>
              <a:t>   меченосцев - ?, на 3 меньше</a:t>
            </a:r>
          </a:p>
          <a:p>
            <a:pPr>
              <a:buNone/>
            </a:pPr>
            <a:r>
              <a:rPr lang="ru-RU" dirty="0" smtClean="0"/>
              <a:t>   неонов - ?, на 5 больше</a:t>
            </a:r>
          </a:p>
          <a:p>
            <a:endParaRPr lang="ru-RU" dirty="0" smtClean="0"/>
          </a:p>
          <a:p>
            <a:r>
              <a:rPr lang="ru-RU" dirty="0" smtClean="0"/>
              <a:t>1) 9 – 3 = 6 (м.)</a:t>
            </a:r>
          </a:p>
          <a:p>
            <a:pPr>
              <a:buNone/>
            </a:pPr>
            <a:r>
              <a:rPr lang="ru-RU" dirty="0" smtClean="0"/>
              <a:t>   2) 6 + 5 = 11 (н.)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6287306" y="221376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3857620" y="192880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43570" y="3071810"/>
            <a:ext cx="18573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7215206" y="278605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6643702" y="250030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0" y="274320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1670" y="428604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(9 – 3) + 5 = 11 (н.)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Пряников  - 12 кг</a:t>
            </a:r>
          </a:p>
          <a:p>
            <a:pPr>
              <a:buNone/>
            </a:pPr>
            <a:r>
              <a:rPr lang="ru-RU" dirty="0" smtClean="0"/>
              <a:t>   печенья    - ?, на 4 больше </a:t>
            </a:r>
          </a:p>
          <a:p>
            <a:pPr>
              <a:buNone/>
            </a:pPr>
            <a:r>
              <a:rPr lang="ru-RU" dirty="0" smtClean="0"/>
              <a:t>   конфет - ?   </a:t>
            </a:r>
          </a:p>
          <a:p>
            <a:pPr>
              <a:buNone/>
            </a:pPr>
            <a:r>
              <a:rPr lang="ru-RU" dirty="0" smtClean="0"/>
              <a:t>                  Пр. +</a:t>
            </a:r>
            <a:r>
              <a:rPr lang="ru-RU" dirty="0" err="1" smtClean="0"/>
              <a:t>печ</a:t>
            </a:r>
            <a:r>
              <a:rPr lang="ru-RU" dirty="0" smtClean="0"/>
              <a:t>. = кон.</a:t>
            </a:r>
          </a:p>
          <a:p>
            <a:pPr>
              <a:buNone/>
            </a:pPr>
            <a:r>
              <a:rPr lang="ru-RU" dirty="0" smtClean="0"/>
              <a:t>                  12      ___</a:t>
            </a:r>
          </a:p>
          <a:p>
            <a:pPr>
              <a:buNone/>
            </a:pPr>
            <a:r>
              <a:rPr lang="ru-RU" dirty="0" smtClean="0"/>
              <a:t>1) 12 + 4 = 16(кг) – печенья.</a:t>
            </a:r>
          </a:p>
          <a:p>
            <a:pPr>
              <a:buNone/>
            </a:pPr>
            <a:r>
              <a:rPr lang="ru-RU" dirty="0" smtClean="0"/>
              <a:t>2) 12 + 16 = 28 (кг) – конфет.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16" y="3071810"/>
            <a:ext cx="40005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6821503" y="2607463"/>
            <a:ext cx="92948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6786578" y="214311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Левая фигурная скобка 10"/>
          <p:cNvSpPr/>
          <p:nvPr/>
        </p:nvSpPr>
        <p:spPr>
          <a:xfrm rot="10800000">
            <a:off x="6072198" y="1643050"/>
            <a:ext cx="428628" cy="107157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86000" y="2743200"/>
            <a:ext cx="500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?</a:t>
            </a: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385762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16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166" y="500042"/>
            <a:ext cx="55691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12 +(12 – 4) = 28 (кг)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 и реши задачу.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4800" b="1" dirty="0" smtClean="0"/>
              <a:t>7х3=21</a:t>
            </a:r>
            <a:endParaRPr lang="ru-RU" sz="4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2500306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14876" y="2500306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28926" y="2500306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1604" y="185736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3319469" y="466689"/>
            <a:ext cx="1004864" cy="53578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71868" y="364331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Было – ?</a:t>
            </a:r>
          </a:p>
          <a:p>
            <a:pPr>
              <a:buNone/>
            </a:pPr>
            <a:r>
              <a:rPr lang="ru-RU" sz="3200" dirty="0" smtClean="0"/>
              <a:t>Положили – 15</a:t>
            </a:r>
          </a:p>
          <a:p>
            <a:pPr>
              <a:buNone/>
            </a:pPr>
            <a:r>
              <a:rPr lang="ru-RU" sz="3200" dirty="0" smtClean="0"/>
              <a:t>Стало -  40</a:t>
            </a:r>
          </a:p>
          <a:p>
            <a:pPr>
              <a:buNone/>
            </a:pPr>
            <a:r>
              <a:rPr lang="ru-RU" sz="3200" dirty="0" smtClean="0"/>
              <a:t> 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Ст. – п. = было</a:t>
            </a:r>
          </a:p>
          <a:p>
            <a:pPr>
              <a:buNone/>
            </a:pPr>
            <a:r>
              <a:rPr lang="ru-RU" sz="4400" b="1" dirty="0" smtClean="0"/>
              <a:t>40 – 15 = 25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и реши задачу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133600"/>
            <a:ext cx="1728192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15 и 5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953000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40 – (15+5)=20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2819400"/>
            <a:ext cx="1728192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23 и 17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876800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(23+17) – 15= 25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/>
      <p:bldP spid="6" grpId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Ластик стоит 5 рублей. Сколько стоят 3 таких ластика?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852936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Цена 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Количество 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Стоимость 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3х6=18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4х2=8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6:2 =3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12:4=</a:t>
                      </a:r>
                      <a:r>
                        <a:rPr lang="ru-RU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6858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количество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198884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3 = 15 (руб.)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17728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стоимость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501008"/>
            <a:ext cx="42484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3429000"/>
            <a:ext cx="23762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077072"/>
            <a:ext cx="460851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4005064"/>
            <a:ext cx="23762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581128"/>
            <a:ext cx="453650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4581128"/>
            <a:ext cx="23762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5157192"/>
            <a:ext cx="23042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5229200"/>
            <a:ext cx="23762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75856" y="5157192"/>
            <a:ext cx="23762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</a:t>
            </a:r>
            <a:r>
              <a:rPr lang="ru-RU" dirty="0" smtClean="0"/>
              <a:t> </a:t>
            </a:r>
            <a:r>
              <a:rPr lang="ru-RU" dirty="0" smtClean="0"/>
              <a:t>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Коли было 5 монет по 5 рублей. После того как мама дала ему ещё несколько рублей, у Коли стало 62 рубля. </a:t>
            </a:r>
          </a:p>
          <a:p>
            <a:pPr>
              <a:buNone/>
            </a:pPr>
            <a:r>
              <a:rPr lang="ru-RU" dirty="0" smtClean="0"/>
              <a:t>   Сколько денег мама дала Коле?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ru-RU" dirty="0" smtClean="0"/>
              <a:t>Карандаш стоит 4 рубля. Сколько уплатят за 3 таких карандаша?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4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3= 12 (руб.)</a:t>
            </a:r>
          </a:p>
          <a:p>
            <a:r>
              <a:rPr lang="ru-RU" dirty="0" smtClean="0"/>
              <a:t>На скворечник требуется 8 планок. Сколько нужно планок для 2 таких же скворечников?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8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2 = 16 (п.)</a:t>
            </a:r>
          </a:p>
          <a:p>
            <a:r>
              <a:rPr lang="ru-RU" dirty="0" smtClean="0"/>
              <a:t>На одной полке 10 книг. Сколько книг на 4 таких полках?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10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4 = 40 (к.)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dirty="0" smtClean="0"/>
              <a:t>Реши задачи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4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9</TotalTime>
  <Words>596</Words>
  <Application>Microsoft Office PowerPoint</Application>
  <PresentationFormat>Экран (4:3)</PresentationFormat>
  <Paragraphs>167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Тема4</vt:lpstr>
      <vt:lpstr>Оставь обратные задачи</vt:lpstr>
      <vt:lpstr>Составить задачу</vt:lpstr>
      <vt:lpstr>Составь задачу</vt:lpstr>
      <vt:lpstr>Составь задачу</vt:lpstr>
      <vt:lpstr>Составь  и реши задачу.</vt:lpstr>
      <vt:lpstr>Составь и реши задачу</vt:lpstr>
      <vt:lpstr>Ластик стоит 5 рублей. Сколько стоят 3 таких ластика?</vt:lpstr>
      <vt:lpstr>Реши  задачу</vt:lpstr>
      <vt:lpstr>Реши задачи </vt:lpstr>
      <vt:lpstr>Слайд 10</vt:lpstr>
      <vt:lpstr>Оставь задачу по краткой записи</vt:lpstr>
      <vt:lpstr>В книге 50 страниц. Первый рассказ занимает 13 страниц, второй 27 страниц. Сколько страниц занимает третий рассказ?</vt:lpstr>
      <vt:lpstr>Составь задачу по чертежу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Оставь обратные задачи</dc:title>
  <dc:creator>дом</dc:creator>
  <cp:lastModifiedBy>дом</cp:lastModifiedBy>
  <cp:revision>2</cp:revision>
  <dcterms:created xsi:type="dcterms:W3CDTF">2014-01-20T14:05:54Z</dcterms:created>
  <dcterms:modified xsi:type="dcterms:W3CDTF">2014-01-20T14:25:51Z</dcterms:modified>
</cp:coreProperties>
</file>