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7" r:id="rId3"/>
    <p:sldId id="271" r:id="rId4"/>
    <p:sldId id="269" r:id="rId5"/>
    <p:sldId id="264" r:id="rId6"/>
    <p:sldId id="276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2800" dirty="0" smtClean="0"/>
              <a:t>Творческая работа учеников 1 класса МООУСТ-ТСШИ г. Томмота </a:t>
            </a:r>
            <a:br>
              <a:rPr lang="ru-RU" sz="2800" dirty="0" smtClean="0"/>
            </a:br>
            <a:r>
              <a:rPr lang="ru-RU" sz="2800" dirty="0" smtClean="0"/>
              <a:t>«НА ПОЛЕ БОРОДИНСКОМ»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23554" name="Picture 2" descr="C:\Documents and Settings\Инита\Рабочий стол\фото из телефона\Фото04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00200"/>
            <a:ext cx="8143931" cy="4900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«Изведал враг в тот день немало,</a:t>
            </a:r>
            <a:br>
              <a:rPr lang="ru-RU" sz="3200" dirty="0" smtClean="0"/>
            </a:br>
            <a:r>
              <a:rPr lang="ru-RU" sz="3200" dirty="0" smtClean="0"/>
              <a:t>Что значит русский бой удалый, Наш рукопашный бой!»</a:t>
            </a:r>
            <a:endParaRPr lang="ru-RU" sz="3200" dirty="0"/>
          </a:p>
        </p:txBody>
      </p:sp>
      <p:pic>
        <p:nvPicPr>
          <p:cNvPr id="22530" name="Picture 2" descr="C:\Documents and Settings\Инита\Рабочий стол\фото из телефона\Фото04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600200"/>
            <a:ext cx="7715304" cy="4829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«И вот нашли большое поле:</a:t>
            </a:r>
            <a:br>
              <a:rPr lang="ru-RU" sz="3200" dirty="0" smtClean="0"/>
            </a:br>
            <a:r>
              <a:rPr lang="ru-RU" sz="3200" dirty="0" smtClean="0"/>
              <a:t>Есть разгуляться где на воле!»</a:t>
            </a:r>
            <a:endParaRPr lang="ru-RU" sz="3200" dirty="0"/>
          </a:p>
        </p:txBody>
      </p:sp>
      <p:pic>
        <p:nvPicPr>
          <p:cNvPr id="16386" name="Picture 2" descr="C:\Documents and Settings\Инита\Рабочий стол\фото из телефона\Фото04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1600200"/>
            <a:ext cx="7929618" cy="4757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«Что тут хитрить, пожалуй к бою;</a:t>
            </a:r>
            <a:br>
              <a:rPr lang="ru-RU" sz="3200" dirty="0" smtClean="0"/>
            </a:br>
            <a:r>
              <a:rPr lang="ru-RU" sz="3200" dirty="0" smtClean="0"/>
              <a:t>Уж мы пойдем ломить стеною,</a:t>
            </a:r>
            <a:br>
              <a:rPr lang="ru-RU" sz="3200" dirty="0" smtClean="0"/>
            </a:br>
            <a:r>
              <a:rPr lang="ru-RU" sz="3200" dirty="0" smtClean="0"/>
              <a:t>Уж постоим мы головою, За родину свою!»</a:t>
            </a:r>
            <a:endParaRPr lang="ru-RU" sz="3200" dirty="0"/>
          </a:p>
        </p:txBody>
      </p:sp>
      <p:pic>
        <p:nvPicPr>
          <p:cNvPr id="14338" name="Picture 2" descr="C:\Documents and Settings\Инита\Рабочий стол\фото из телефона\Фото04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600200"/>
            <a:ext cx="7715304" cy="4757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«Смешались в кучу кони, люди,</a:t>
            </a:r>
            <a:br>
              <a:rPr lang="ru-RU" sz="3200" dirty="0" smtClean="0"/>
            </a:br>
            <a:r>
              <a:rPr lang="ru-RU" sz="3200" dirty="0" smtClean="0"/>
              <a:t>И залпы тысячи орудий</a:t>
            </a:r>
            <a:br>
              <a:rPr lang="ru-RU" sz="3200" dirty="0" smtClean="0"/>
            </a:br>
            <a:r>
              <a:rPr lang="ru-RU" sz="3200" dirty="0" smtClean="0"/>
              <a:t>Слились в протяжный вой…»</a:t>
            </a:r>
            <a:endParaRPr lang="ru-RU" sz="3200" dirty="0"/>
          </a:p>
        </p:txBody>
      </p:sp>
      <p:pic>
        <p:nvPicPr>
          <p:cNvPr id="10242" name="Picture 2" descr="C:\Documents and Settings\Инита\Рабочий стол\фото из телефона\Фото04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600200"/>
            <a:ext cx="7786742" cy="4900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11684"/>
          </a:xfrm>
        </p:spPr>
        <p:txBody>
          <a:bodyPr>
            <a:no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«</a:t>
            </a:r>
            <a:r>
              <a:rPr lang="ru-RU" sz="1600" dirty="0" smtClean="0"/>
              <a:t>Да, были люди в наше время, </a:t>
            </a:r>
            <a:br>
              <a:rPr lang="ru-RU" sz="1600" dirty="0" smtClean="0"/>
            </a:br>
            <a:r>
              <a:rPr lang="ru-RU" sz="1600" dirty="0" smtClean="0"/>
              <a:t>Могучее, лихое племя:</a:t>
            </a:r>
            <a:br>
              <a:rPr lang="ru-RU" sz="1600" dirty="0" smtClean="0"/>
            </a:br>
            <a:r>
              <a:rPr lang="ru-RU" sz="1600" dirty="0" smtClean="0"/>
              <a:t>Богатыри – не вы.</a:t>
            </a:r>
            <a:br>
              <a:rPr lang="ru-RU" sz="1600" dirty="0" smtClean="0"/>
            </a:br>
            <a:r>
              <a:rPr lang="ru-RU" sz="1600" dirty="0" smtClean="0"/>
              <a:t>Плохая им досталась доля:</a:t>
            </a:r>
            <a:br>
              <a:rPr lang="ru-RU" sz="1600" dirty="0" smtClean="0"/>
            </a:br>
            <a:r>
              <a:rPr lang="ru-RU" sz="1600" dirty="0" smtClean="0"/>
              <a:t>Немногие вернулись с поля.</a:t>
            </a:r>
            <a:br>
              <a:rPr lang="ru-RU" sz="1600" dirty="0" smtClean="0"/>
            </a:br>
            <a:r>
              <a:rPr lang="ru-RU" sz="1600" dirty="0" smtClean="0"/>
              <a:t>Когда б на то не божья воля,</a:t>
            </a:r>
            <a:br>
              <a:rPr lang="ru-RU" sz="1600" dirty="0" smtClean="0"/>
            </a:br>
            <a:r>
              <a:rPr lang="ru-RU" sz="1600" dirty="0" smtClean="0"/>
              <a:t>Не отдали б Москвы!»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21506" name="Picture 2" descr="C:\Documents and Settings\Инита\Рабочий стол\фото из телефона\Фото04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2928958" cy="2286016"/>
          </a:xfrm>
          <a:prstGeom prst="rect">
            <a:avLst/>
          </a:prstGeom>
          <a:noFill/>
        </p:spPr>
      </p:pic>
      <p:pic>
        <p:nvPicPr>
          <p:cNvPr id="4" name="Picture 2" descr="C:\Documents and Settings\Инита\Рабочий стол\фото из телефона\Фото0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14290"/>
            <a:ext cx="2857520" cy="2357453"/>
          </a:xfrm>
          <a:prstGeom prst="rect">
            <a:avLst/>
          </a:prstGeom>
          <a:noFill/>
        </p:spPr>
      </p:pic>
      <p:pic>
        <p:nvPicPr>
          <p:cNvPr id="5" name="Picture 2" descr="C:\Documents and Settings\Инита\Рабочий стол\фото из телефона\Фото04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941161" y="3845789"/>
            <a:ext cx="2786081" cy="2809759"/>
          </a:xfrm>
          <a:prstGeom prst="rect">
            <a:avLst/>
          </a:prstGeom>
          <a:noFill/>
        </p:spPr>
      </p:pic>
      <p:pic>
        <p:nvPicPr>
          <p:cNvPr id="6" name="Picture 2" descr="C:\Documents and Settings\Инита\Рабочий стол\фото из телефона\Фото04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392878" y="3821910"/>
            <a:ext cx="2643206" cy="2857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Инита\Рабочий стол\фото из телефона\Фото04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3357586" cy="2928958"/>
          </a:xfrm>
          <a:prstGeom prst="rect">
            <a:avLst/>
          </a:prstGeom>
          <a:noFill/>
        </p:spPr>
      </p:pic>
      <p:pic>
        <p:nvPicPr>
          <p:cNvPr id="5" name="Picture 2" descr="C:\Documents and Settings\Инита\Рабочий стол\фото из телефона\Фото04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429000"/>
            <a:ext cx="3374499" cy="3186122"/>
          </a:xfrm>
          <a:prstGeom prst="rect">
            <a:avLst/>
          </a:prstGeom>
          <a:noFill/>
        </p:spPr>
      </p:pic>
      <p:pic>
        <p:nvPicPr>
          <p:cNvPr id="7" name="Picture 2" descr="C:\Documents and Settings\Инита\Рабочий стол\фото из телефона\Фото04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429000"/>
            <a:ext cx="3303061" cy="3114684"/>
          </a:xfrm>
          <a:prstGeom prst="rect">
            <a:avLst/>
          </a:prstGeom>
          <a:noFill/>
        </p:spPr>
      </p:pic>
      <p:pic>
        <p:nvPicPr>
          <p:cNvPr id="8" name="Picture 2" descr="C:\Documents and Settings\Инита\Рабочий стол\фото из телефона\Фото04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42852"/>
            <a:ext cx="3517375" cy="2971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41</Words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Творческая работа учеников 1 класса МООУСТ-ТСШИ г. Томмота  «НА ПОЛЕ БОРОДИНСКОМ» </vt:lpstr>
      <vt:lpstr>«Изведал враг в тот день немало, Что значит русский бой удалый, Наш рукопашный бой!»</vt:lpstr>
      <vt:lpstr>«И вот нашли большое поле: Есть разгуляться где на воле!»</vt:lpstr>
      <vt:lpstr>«Что тут хитрить, пожалуй к бою; Уж мы пойдем ломить стеною, Уж постоим мы головою, За родину свою!»</vt:lpstr>
      <vt:lpstr>«Смешались в кучу кони, люди, И залпы тысячи орудий Слились в протяжный вой…»</vt:lpstr>
      <vt:lpstr>        «Да, были люди в наше время,  Могучее, лихое племя: Богатыри – не вы. Плохая им досталась доля: Немногие вернулись с поля. Когда б на то не божья воля, Не отдали б Москвы!»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Инита</cp:lastModifiedBy>
  <cp:revision>7</cp:revision>
  <dcterms:modified xsi:type="dcterms:W3CDTF">2012-05-11T10:41:38Z</dcterms:modified>
</cp:coreProperties>
</file>