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57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13.05.2012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13.05.2012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13.05.2012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13.05.2012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259632" y="1268760"/>
            <a:ext cx="6624736" cy="432048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всероссийский конкурс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«Недаром </a:t>
            </a:r>
            <a:r>
              <a:rPr lang="ru-RU" b="1" dirty="0">
                <a:solidFill>
                  <a:srgbClr val="FF0000"/>
                </a:solidFill>
              </a:rPr>
              <a:t>помнит вся </a:t>
            </a:r>
            <a:r>
              <a:rPr lang="ru-RU" b="1" dirty="0" smtClean="0">
                <a:solidFill>
                  <a:srgbClr val="FF0000"/>
                </a:solidFill>
              </a:rPr>
              <a:t>Россия»</a:t>
            </a:r>
          </a:p>
          <a:p>
            <a:endParaRPr lang="ru-RU" dirty="0" smtClean="0"/>
          </a:p>
          <a:p>
            <a:r>
              <a:rPr lang="ru-RU" b="1" dirty="0" smtClean="0"/>
              <a:t>ОТЕЧЕСТВЕННАЯ ВОЙНА 1812 ГОДА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sz="2000" dirty="0" smtClean="0">
                <a:solidFill>
                  <a:schemeClr val="tx1"/>
                </a:solidFill>
              </a:rPr>
              <a:t>Кроссворд выполнила 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Назарова Яна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ученица 3 – б класса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МБОУ «Ракитовская СОШ»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02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0" t="30111" r="13175" b="9152"/>
          <a:stretch/>
        </p:blipFill>
        <p:spPr bwMode="auto">
          <a:xfrm>
            <a:off x="899592" y="836712"/>
            <a:ext cx="7449521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Управляющая кнопка: далее 1">
            <a:hlinkClick r:id="rId4" action="ppaction://hlinksldjump" highlightClick="1"/>
          </p:cNvPr>
          <p:cNvSpPr/>
          <p:nvPr/>
        </p:nvSpPr>
        <p:spPr>
          <a:xfrm>
            <a:off x="8261498" y="6093296"/>
            <a:ext cx="682376" cy="5760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зад 3">
            <a:hlinkClick r:id="rId5" action="ppaction://hlinksldjump" highlightClick="1"/>
          </p:cNvPr>
          <p:cNvSpPr/>
          <p:nvPr/>
        </p:nvSpPr>
        <p:spPr>
          <a:xfrm rot="16200000">
            <a:off x="8068" y="6075223"/>
            <a:ext cx="720080" cy="52120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19872" y="5694967"/>
            <a:ext cx="24985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hlinkClick r:id="rId6" action="ppaction://hlinksldjump"/>
              </a:rPr>
              <a:t>Проверить кроссворд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10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843808" y="692695"/>
            <a:ext cx="2664296" cy="40992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горизонтали: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755576" y="1340768"/>
            <a:ext cx="7632848" cy="4680520"/>
          </a:xfrm>
          <a:prstGeom prst="rect">
            <a:avLst/>
          </a:prstGeom>
        </p:spPr>
        <p:txBody>
          <a:bodyPr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200" dirty="0" smtClean="0">
                <a:solidFill>
                  <a:srgbClr val="C00000"/>
                </a:solidFill>
              </a:rPr>
              <a:t>1. </a:t>
            </a:r>
            <a:r>
              <a:rPr lang="ru-RU" sz="2200" dirty="0" smtClean="0"/>
              <a:t>Главнокомандующий русской армии.</a:t>
            </a:r>
          </a:p>
          <a:p>
            <a:pPr marL="0" indent="0">
              <a:buNone/>
            </a:pPr>
            <a:r>
              <a:rPr lang="ru-RU" sz="2200" dirty="0" smtClean="0">
                <a:solidFill>
                  <a:srgbClr val="C00000"/>
                </a:solidFill>
              </a:rPr>
              <a:t>5. </a:t>
            </a:r>
            <a:r>
              <a:rPr lang="ru-RU" sz="2200" dirty="0" smtClean="0"/>
              <a:t>В какой деревне Кутузов принял решение оставить Москву без боя?</a:t>
            </a:r>
          </a:p>
          <a:p>
            <a:pPr marL="0" indent="0">
              <a:buNone/>
            </a:pPr>
            <a:r>
              <a:rPr lang="ru-RU" sz="2200" dirty="0" smtClean="0">
                <a:solidFill>
                  <a:srgbClr val="C00000"/>
                </a:solidFill>
              </a:rPr>
              <a:t>6. </a:t>
            </a:r>
            <a:r>
              <a:rPr lang="ru-RU" sz="2200" dirty="0" smtClean="0"/>
              <a:t>Город на берегу реки Днепр через которую Наполеон перевёл свою армию.</a:t>
            </a:r>
          </a:p>
          <a:p>
            <a:pPr marL="0" indent="0">
              <a:buNone/>
            </a:pPr>
            <a:r>
              <a:rPr lang="ru-RU" sz="2200" dirty="0" smtClean="0">
                <a:solidFill>
                  <a:srgbClr val="C00000"/>
                </a:solidFill>
              </a:rPr>
              <a:t>8. </a:t>
            </a:r>
            <a:r>
              <a:rPr lang="ru-RU" sz="2200" dirty="0" smtClean="0"/>
              <a:t>Как называют войну 1812 года с Наполеоном?</a:t>
            </a:r>
          </a:p>
          <a:p>
            <a:pPr marL="0" indent="0">
              <a:buNone/>
            </a:pPr>
            <a:r>
              <a:rPr lang="ru-RU" sz="2200" dirty="0" smtClean="0">
                <a:solidFill>
                  <a:srgbClr val="C00000"/>
                </a:solidFill>
              </a:rPr>
              <a:t>9. </a:t>
            </a:r>
            <a:r>
              <a:rPr lang="ru-RU" sz="2200" dirty="0" smtClean="0"/>
              <a:t>Какое событие произошло 12 июня 1812 года?</a:t>
            </a:r>
          </a:p>
          <a:p>
            <a:pPr marL="0" indent="0">
              <a:buNone/>
            </a:pPr>
            <a:r>
              <a:rPr lang="ru-RU" sz="2200" dirty="0" smtClean="0">
                <a:solidFill>
                  <a:srgbClr val="C00000"/>
                </a:solidFill>
              </a:rPr>
              <a:t>11. </a:t>
            </a:r>
            <a:r>
              <a:rPr lang="ru-RU" sz="2200" dirty="0" smtClean="0"/>
              <a:t>Как называлось болото, при котором состоялся бой атамана Платова с французскими войсками?</a:t>
            </a:r>
          </a:p>
          <a:p>
            <a:pPr marL="0" indent="0">
              <a:buNone/>
            </a:pPr>
            <a:r>
              <a:rPr lang="ru-RU" sz="2200" dirty="0" smtClean="0">
                <a:solidFill>
                  <a:srgbClr val="C00000"/>
                </a:solidFill>
              </a:rPr>
              <a:t>12. </a:t>
            </a:r>
            <a:r>
              <a:rPr lang="ru-RU" sz="2200" dirty="0" smtClean="0"/>
              <a:t>Документ, который подписал Александр </a:t>
            </a:r>
            <a:r>
              <a:rPr lang="en-US" sz="2200" b="1" dirty="0" smtClean="0">
                <a:cs typeface="Arial" pitchFamily="34" charset="0"/>
              </a:rPr>
              <a:t>I</a:t>
            </a:r>
            <a:r>
              <a:rPr lang="ru-RU" sz="2200" dirty="0" smtClean="0"/>
              <a:t> 6 июля 1812 года «о вооружении всего государства».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8388424" y="6021288"/>
            <a:ext cx="557212" cy="64807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95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843808" y="692695"/>
            <a:ext cx="2664296" cy="40992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вертикали: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83568" y="1102624"/>
            <a:ext cx="7723559" cy="5062680"/>
          </a:xfrm>
          <a:prstGeom prst="rect">
            <a:avLst/>
          </a:prstGeom>
        </p:spPr>
        <p:txBody>
          <a:bodyPr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200" dirty="0" smtClean="0">
                <a:solidFill>
                  <a:srgbClr val="C00000"/>
                </a:solidFill>
              </a:rPr>
              <a:t>1. </a:t>
            </a:r>
            <a:r>
              <a:rPr lang="ru-RU" sz="2200" dirty="0" smtClean="0"/>
              <a:t>Деревня, у которой </a:t>
            </a:r>
            <a:r>
              <a:rPr lang="ru-RU" sz="2200" dirty="0" err="1" smtClean="0"/>
              <a:t>Витгенштейн</a:t>
            </a:r>
            <a:r>
              <a:rPr lang="ru-RU" sz="2200" dirty="0" smtClean="0"/>
              <a:t> выдержал бой, отбив атаки </a:t>
            </a:r>
            <a:r>
              <a:rPr lang="ru-RU" sz="2200" dirty="0" err="1" smtClean="0"/>
              <a:t>Удино</a:t>
            </a:r>
            <a:r>
              <a:rPr lang="ru-RU" sz="2200" dirty="0" smtClean="0"/>
              <a:t>. </a:t>
            </a:r>
          </a:p>
          <a:p>
            <a:pPr marL="0" indent="0">
              <a:buNone/>
            </a:pPr>
            <a:r>
              <a:rPr lang="ru-RU" sz="2200" dirty="0" smtClean="0">
                <a:solidFill>
                  <a:srgbClr val="C00000"/>
                </a:solidFill>
              </a:rPr>
              <a:t>2. </a:t>
            </a:r>
            <a:r>
              <a:rPr lang="ru-RU" sz="2200" dirty="0" smtClean="0"/>
              <a:t>Какой город партизаны генерала Дорохова взяли штурмом?</a:t>
            </a:r>
          </a:p>
          <a:p>
            <a:pPr marL="0" indent="0">
              <a:buNone/>
            </a:pPr>
            <a:r>
              <a:rPr lang="ru-RU" sz="2200" dirty="0">
                <a:solidFill>
                  <a:srgbClr val="C00000"/>
                </a:solidFill>
              </a:rPr>
              <a:t>3</a:t>
            </a:r>
            <a:r>
              <a:rPr lang="ru-RU" sz="2200" dirty="0" smtClean="0">
                <a:solidFill>
                  <a:srgbClr val="C00000"/>
                </a:solidFill>
              </a:rPr>
              <a:t>. </a:t>
            </a:r>
            <a:r>
              <a:rPr lang="ru-RU" sz="2200" dirty="0" smtClean="0"/>
              <a:t>Казаки какого атамана отбили все попытки </a:t>
            </a:r>
            <a:r>
              <a:rPr lang="ru-RU" sz="2200" dirty="0" err="1" smtClean="0"/>
              <a:t>Мюрата</a:t>
            </a:r>
            <a:r>
              <a:rPr lang="ru-RU" sz="2200" dirty="0" smtClean="0"/>
              <a:t> овладеть Можайском?</a:t>
            </a:r>
          </a:p>
          <a:p>
            <a:pPr marL="0" indent="0">
              <a:buNone/>
            </a:pPr>
            <a:r>
              <a:rPr lang="ru-RU" sz="2200" dirty="0">
                <a:solidFill>
                  <a:srgbClr val="C00000"/>
                </a:solidFill>
              </a:rPr>
              <a:t>4</a:t>
            </a:r>
            <a:r>
              <a:rPr lang="ru-RU" sz="2200" dirty="0" smtClean="0">
                <a:solidFill>
                  <a:srgbClr val="C00000"/>
                </a:solidFill>
              </a:rPr>
              <a:t>. </a:t>
            </a:r>
            <a:r>
              <a:rPr lang="ru-RU" sz="2200" dirty="0" smtClean="0"/>
              <a:t>Какой французский император напал на Россию в 1812году?</a:t>
            </a:r>
          </a:p>
          <a:p>
            <a:pPr marL="0" indent="0">
              <a:buNone/>
            </a:pPr>
            <a:r>
              <a:rPr lang="ru-RU" sz="2200" dirty="0">
                <a:solidFill>
                  <a:srgbClr val="C00000"/>
                </a:solidFill>
              </a:rPr>
              <a:t>7</a:t>
            </a:r>
            <a:r>
              <a:rPr lang="ru-RU" sz="2200" dirty="0" smtClean="0">
                <a:solidFill>
                  <a:srgbClr val="C00000"/>
                </a:solidFill>
              </a:rPr>
              <a:t>.  </a:t>
            </a:r>
            <a:r>
              <a:rPr lang="ru-RU" sz="2200" dirty="0" smtClean="0"/>
              <a:t>Какой город был оставлен войсками Барклая – де Толли 6 августа 1812 года?</a:t>
            </a:r>
          </a:p>
          <a:p>
            <a:pPr marL="0" indent="0">
              <a:buNone/>
            </a:pPr>
            <a:r>
              <a:rPr lang="ru-RU" sz="2200" dirty="0">
                <a:solidFill>
                  <a:srgbClr val="C00000"/>
                </a:solidFill>
              </a:rPr>
              <a:t>9</a:t>
            </a:r>
            <a:r>
              <a:rPr lang="ru-RU" sz="2200" dirty="0" smtClean="0">
                <a:solidFill>
                  <a:srgbClr val="C00000"/>
                </a:solidFill>
              </a:rPr>
              <a:t>. </a:t>
            </a:r>
            <a:r>
              <a:rPr lang="ru-RU" sz="2200" dirty="0" smtClean="0"/>
              <a:t>Через какую реку 17 июня 1812 года начали переправу главные силы французов?</a:t>
            </a:r>
          </a:p>
          <a:p>
            <a:pPr marL="0" indent="0">
              <a:buNone/>
            </a:pPr>
            <a:r>
              <a:rPr lang="ru-RU" sz="2200" dirty="0" smtClean="0">
                <a:solidFill>
                  <a:srgbClr val="C00000"/>
                </a:solidFill>
              </a:rPr>
              <a:t>13. </a:t>
            </a:r>
            <a:r>
              <a:rPr lang="ru-RU" sz="2200" dirty="0" smtClean="0"/>
              <a:t>Кого разбили войска Милорадовича, взяв Дорогобуж?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316416" y="6078438"/>
            <a:ext cx="579474" cy="66293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21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8" t="20277" r="10226" b="16078"/>
          <a:stretch/>
        </p:blipFill>
        <p:spPr bwMode="auto">
          <a:xfrm>
            <a:off x="827584" y="908720"/>
            <a:ext cx="756084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138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176</TotalTime>
  <Words>209</Words>
  <Application>Microsoft Office PowerPoint</Application>
  <PresentationFormat>Экран (4:3)</PresentationFormat>
  <Paragraphs>27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Кнопка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</cp:lastModifiedBy>
  <cp:revision>14</cp:revision>
  <dcterms:modified xsi:type="dcterms:W3CDTF">2012-05-13T19:23:28Z</dcterms:modified>
</cp:coreProperties>
</file>