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5" r:id="rId12"/>
    <p:sldId id="268" r:id="rId13"/>
    <p:sldId id="269" r:id="rId14"/>
    <p:sldId id="270" r:id="rId15"/>
    <p:sldId id="273" r:id="rId16"/>
    <p:sldId id="274" r:id="rId17"/>
    <p:sldId id="276" r:id="rId18"/>
    <p:sldId id="282" r:id="rId19"/>
    <p:sldId id="288" r:id="rId20"/>
    <p:sldId id="283" r:id="rId21"/>
    <p:sldId id="284" r:id="rId22"/>
    <p:sldId id="278" r:id="rId23"/>
    <p:sldId id="285" r:id="rId24"/>
    <p:sldId id="286" r:id="rId25"/>
    <p:sldId id="287" r:id="rId26"/>
    <p:sldId id="290" r:id="rId27"/>
    <p:sldId id="297" r:id="rId28"/>
    <p:sldId id="291" r:id="rId29"/>
    <p:sldId id="294" r:id="rId30"/>
    <p:sldId id="295" r:id="rId31"/>
    <p:sldId id="29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Составить задачу.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ru-RU" sz="3600" dirty="0" smtClean="0"/>
              <a:t>Было – 8</a:t>
            </a:r>
          </a:p>
          <a:p>
            <a:pPr>
              <a:buNone/>
            </a:pPr>
            <a:r>
              <a:rPr lang="ru-RU" sz="3600" dirty="0" smtClean="0"/>
              <a:t>    Прилетели – 3</a:t>
            </a:r>
          </a:p>
          <a:p>
            <a:pPr>
              <a:buNone/>
            </a:pPr>
            <a:r>
              <a:rPr lang="ru-RU" sz="3600" dirty="0" smtClean="0"/>
              <a:t>    Стало – 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dirty="0" smtClean="0"/>
              <a:t>Было -  15</a:t>
            </a:r>
          </a:p>
          <a:p>
            <a:pPr>
              <a:buNone/>
            </a:pPr>
            <a:r>
              <a:rPr lang="ru-RU" sz="3600" dirty="0" smtClean="0"/>
              <a:t>Улетели – 7</a:t>
            </a:r>
          </a:p>
          <a:p>
            <a:pPr>
              <a:buNone/>
            </a:pPr>
            <a:r>
              <a:rPr lang="ru-RU" sz="3600" dirty="0" smtClean="0"/>
              <a:t>Осталось - ?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dirty="0" smtClean="0"/>
              <a:t>Составь краткую запись к задаче и реши её.</a:t>
            </a:r>
            <a:endParaRPr lang="ru-RU" sz="36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5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25756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C00000"/>
                          </a:solidFill>
                        </a:rPr>
                        <a:t>Папа принёс 9 литров воды, а сын на 2</a:t>
                      </a:r>
                      <a:r>
                        <a:rPr lang="ru-RU" sz="3200" baseline="0" dirty="0" smtClean="0">
                          <a:solidFill>
                            <a:srgbClr val="C00000"/>
                          </a:solidFill>
                        </a:rPr>
                        <a:t> литра меньше. Сколько воды принесли они вместе?</a:t>
                      </a:r>
                      <a:endParaRPr lang="ru-RU" sz="3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Дочь вымыла 5 тарелок, а мама на 3 тарелки больше. </a:t>
                      </a:r>
                      <a:r>
                        <a:rPr lang="ru-RU" sz="3200" smtClean="0">
                          <a:solidFill>
                            <a:schemeClr val="tx1"/>
                          </a:solidFill>
                        </a:rPr>
                        <a:t>Сколько 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тарелок они вымыли вместе?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/>
          <a:lstStyle/>
          <a:p>
            <a:r>
              <a:rPr lang="ru-RU" sz="2800" b="1" dirty="0" smtClean="0"/>
              <a:t>В корзине было 25 мандаринов. Несколько мандаринов переложили в пакет, и в корзине осталось 5 мандаринов. Сколько мандаринов переложили в пакет?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1"/>
            <a:ext cx="8229600" cy="2143140"/>
          </a:xfrm>
        </p:spPr>
        <p:txBody>
          <a:bodyPr numCol="2"/>
          <a:lstStyle/>
          <a:p>
            <a:r>
              <a:rPr lang="ru-RU" dirty="0" smtClean="0"/>
              <a:t>Было -</a:t>
            </a:r>
            <a:r>
              <a:rPr lang="ru-RU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ru-RU" dirty="0" smtClean="0"/>
              <a:t>   Переложили – 20</a:t>
            </a:r>
          </a:p>
          <a:p>
            <a:pPr>
              <a:buNone/>
            </a:pPr>
            <a:r>
              <a:rPr lang="ru-RU" dirty="0" smtClean="0"/>
              <a:t>   Осталось – 5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Было  -25 </a:t>
            </a:r>
          </a:p>
          <a:p>
            <a:pPr>
              <a:buNone/>
            </a:pPr>
            <a:r>
              <a:rPr lang="ru-RU" dirty="0" smtClean="0"/>
              <a:t>   Переложили – 20</a:t>
            </a:r>
          </a:p>
          <a:p>
            <a:pPr>
              <a:buNone/>
            </a:pPr>
            <a:r>
              <a:rPr lang="ru-RU" dirty="0" smtClean="0"/>
              <a:t>   Осталось – </a:t>
            </a:r>
            <a:r>
              <a:rPr lang="ru-RU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 задачу *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В карточке 20 примеров, записанных в столбик, и 19 примеров, записанных в строчку. Ваня уже решил 10 примеров. Сколько примеров осталось решить Ване?</a:t>
            </a:r>
          </a:p>
          <a:p>
            <a:pPr>
              <a:buNone/>
            </a:pPr>
            <a:r>
              <a:rPr lang="ru-RU" sz="2800" dirty="0" smtClean="0"/>
              <a:t>В ларьке продали до обеда 20 кг сахара, а после обеда на 7 кг меньше. Сколько килограммов сахара продали за день?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Было- 20 и 19        Б. – от. = ост.</a:t>
                      </a:r>
                    </a:p>
                    <a:p>
                      <a:pPr algn="l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от.- 10                      __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   10     ?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ост.-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  <a:p>
                      <a:pPr>
                        <a:buNone/>
                      </a:pPr>
                      <a:endParaRPr lang="ru-RU" sz="20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 + 19 = 39 (п.) – было.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– 10 = 29 (п.) – осталось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ru-RU" sz="20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( 20 + 19) – 10 = 29 ( п.)</a:t>
                      </a:r>
                    </a:p>
                    <a:p>
                      <a:pPr marL="342900" indent="-342900">
                        <a:buNone/>
                      </a:pPr>
                      <a:endParaRPr lang="ru-RU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До -  20 кг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После - ?, на 7 кг меньше       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  <a:p>
                      <a:endParaRPr lang="ru-RU" sz="20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До + после = всего</a:t>
                      </a:r>
                    </a:p>
                    <a:p>
                      <a:pPr marL="457200" indent="-457200">
                        <a:buAutoNum type="arabicPlain" startAt="20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___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         ?</a:t>
                      </a:r>
                    </a:p>
                    <a:p>
                      <a:pPr marL="457200" indent="-457200">
                        <a:buNone/>
                      </a:pPr>
                      <a:endParaRPr lang="ru-RU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buAutoNum type="arabicParenR"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20 – 7 = 13 (кг) – после.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20 + 13 = 33 (кг) – всего.</a:t>
                      </a:r>
                    </a:p>
                    <a:p>
                      <a:pPr marL="457200" indent="-457200">
                        <a:buAutoNum type="arabicParenR"/>
                      </a:pPr>
                      <a:endParaRPr lang="ru-RU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buNone/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20 + (20 -7) = 33 (кг)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6" name="Правая фигурная скобка 5"/>
          <p:cNvSpPr/>
          <p:nvPr/>
        </p:nvSpPr>
        <p:spPr>
          <a:xfrm>
            <a:off x="8001024" y="1714488"/>
            <a:ext cx="214314" cy="6429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7858148" y="1643050"/>
            <a:ext cx="357190" cy="71438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fontAlgn="auto"/>
            <a:r>
              <a:rPr lang="ru-RU" b="1" dirty="0" smtClean="0"/>
              <a:t>На полке было 37 книг. С полки взяли сначала 6 книг, а потом ещё 4 книги. Сколько книг осталось на полке?</a:t>
            </a:r>
          </a:p>
          <a:p>
            <a:pPr fontAlgn="auto">
              <a:buNone/>
            </a:pPr>
            <a:endParaRPr lang="ru-RU" b="1" dirty="0" smtClean="0"/>
          </a:p>
          <a:p>
            <a:pPr fontAlgn="t"/>
            <a:r>
              <a:rPr lang="ru-RU" b="1" dirty="0" smtClean="0"/>
              <a:t>В первой клетке было 8 кроликов, а во второй на 3 кролика больше. Сколько кроликов в двух клетках?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Записать решение.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Когда из коробки взяли 16 кубиков, там осталось 4 кубика. Сколько кубиков было в коробке?</a:t>
            </a:r>
          </a:p>
          <a:p>
            <a:r>
              <a:rPr lang="ru-RU" sz="2800" b="1" dirty="0" smtClean="0"/>
              <a:t>В бочке было 40 литров воды. Когда на поливку взяли несколько литров, в ней осталось 15 литров. Сколько литров воды взяли?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ru-RU" b="1" dirty="0" smtClean="0"/>
              <a:t>Книга стоит 40 рублей, а альбом на 20 рублей дешевле. Сколько стоят книга и альбом вместе?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В книжном шкафу на первой полке 20 книг, а на второй 16 книг. Взяли 11 книг. Сколько книг осталось в книжном шкафу?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</a:rPr>
              <a:t>Реши задачи *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ru-RU" dirty="0" smtClean="0"/>
              <a:t>У Тани было 17 кассет с фильмами о животных и 4  с  мультфильмами,</a:t>
            </a:r>
          </a:p>
          <a:p>
            <a:pPr>
              <a:buNone/>
            </a:pPr>
            <a:r>
              <a:rPr lang="ru-RU" dirty="0" smtClean="0"/>
              <a:t>    на Новый год ей подарили ещё 4 кассеты. Сколько кассет стало у Тани?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Мальчик поймал 11 карасей, а лещей на 2 меньше. Сколько всего рыбы поймал мальчик?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Дополни.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мамы было 50 рублей. Она истратила …   рублей. </a:t>
            </a:r>
          </a:p>
          <a:p>
            <a:pPr>
              <a:buNone/>
            </a:pPr>
            <a:r>
              <a:rPr lang="ru-RU" dirty="0" smtClean="0"/>
              <a:t>Сколько денег осталось у мамы?</a:t>
            </a:r>
          </a:p>
          <a:p>
            <a:r>
              <a:rPr lang="ru-RU" dirty="0" smtClean="0"/>
              <a:t>Папа поймал 14 рыбок, а потом ещё</a:t>
            </a:r>
          </a:p>
          <a:p>
            <a:pPr>
              <a:buNone/>
            </a:pPr>
            <a:r>
              <a:rPr lang="ru-RU" dirty="0" smtClean="0"/>
              <a:t> … рыб. </a:t>
            </a:r>
          </a:p>
          <a:p>
            <a:pPr>
              <a:buNone/>
            </a:pPr>
            <a:r>
              <a:rPr lang="ru-RU" dirty="0" smtClean="0"/>
              <a:t>Сколько рыб поймал папа?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2143116"/>
            <a:ext cx="64294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/>
              <a:t>28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3857628"/>
            <a:ext cx="50006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/>
              <a:t>7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Поставь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Тони 14 пятёрок, а Вали 9.</a:t>
            </a:r>
          </a:p>
          <a:p>
            <a:pPr>
              <a:buNone/>
            </a:pPr>
            <a:r>
              <a:rPr lang="ru-RU" dirty="0" smtClean="0"/>
              <a:t>На сколько у Тони пятёрок больше, чем у Вали?</a:t>
            </a:r>
          </a:p>
          <a:p>
            <a:r>
              <a:rPr lang="ru-RU" dirty="0" smtClean="0"/>
              <a:t>Бабушка испекла 22 пирожка. После обеда осталось 9 пирожков.</a:t>
            </a:r>
          </a:p>
          <a:p>
            <a:pPr>
              <a:buNone/>
            </a:pPr>
            <a:r>
              <a:rPr lang="ru-RU" dirty="0" smtClean="0"/>
              <a:t>Сколько пирожков съели?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2143116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Сколько пятёрок у девочек вместе?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 задачу.</a:t>
            </a:r>
            <a:br>
              <a:rPr lang="ru-RU" dirty="0" smtClean="0"/>
            </a:br>
            <a:r>
              <a:rPr lang="ru-RU" sz="2800" dirty="0" smtClean="0"/>
              <a:t>Краткая запись, решение и ответ.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000" dirty="0" smtClean="0"/>
              <a:t>В одной коробке 7 шаров, а во второй на 3 шара меньше. Сколько шаров в двух коробках?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задачу.</a:t>
            </a:r>
            <a:endParaRPr lang="ru-RU" dirty="0"/>
          </a:p>
        </p:txBody>
      </p:sp>
      <p:grpSp>
        <p:nvGrpSpPr>
          <p:cNvPr id="4" name="Group 663"/>
          <p:cNvGrpSpPr>
            <a:grpSpLocks noGrp="1"/>
          </p:cNvGrpSpPr>
          <p:nvPr>
            <p:ph idx="1"/>
          </p:nvPr>
        </p:nvGrpSpPr>
        <p:grpSpPr bwMode="auto">
          <a:xfrm>
            <a:off x="714348" y="2714620"/>
            <a:ext cx="2928958" cy="1604337"/>
            <a:chOff x="502" y="1429"/>
            <a:chExt cx="2251" cy="1780"/>
          </a:xfrm>
        </p:grpSpPr>
        <p:sp>
          <p:nvSpPr>
            <p:cNvPr id="5" name="Freeform 664" descr="Циновка"/>
            <p:cNvSpPr>
              <a:spLocks/>
            </p:cNvSpPr>
            <p:nvPr/>
          </p:nvSpPr>
          <p:spPr bwMode="auto">
            <a:xfrm>
              <a:off x="536" y="2160"/>
              <a:ext cx="2192" cy="1049"/>
            </a:xfrm>
            <a:custGeom>
              <a:avLst/>
              <a:gdLst>
                <a:gd name="T0" fmla="*/ 0 w 2192"/>
                <a:gd name="T1" fmla="*/ 0 h 1049"/>
                <a:gd name="T2" fmla="*/ 120 w 2192"/>
                <a:gd name="T3" fmla="*/ 568 h 1049"/>
                <a:gd name="T4" fmla="*/ 376 w 2192"/>
                <a:gd name="T5" fmla="*/ 840 h 1049"/>
                <a:gd name="T6" fmla="*/ 752 w 2192"/>
                <a:gd name="T7" fmla="*/ 1016 h 1049"/>
                <a:gd name="T8" fmla="*/ 1184 w 2192"/>
                <a:gd name="T9" fmla="*/ 1040 h 1049"/>
                <a:gd name="T10" fmla="*/ 1592 w 2192"/>
                <a:gd name="T11" fmla="*/ 960 h 1049"/>
                <a:gd name="T12" fmla="*/ 1920 w 2192"/>
                <a:gd name="T13" fmla="*/ 752 h 1049"/>
                <a:gd name="T14" fmla="*/ 2152 w 2192"/>
                <a:gd name="T15" fmla="*/ 296 h 1049"/>
                <a:gd name="T16" fmla="*/ 2160 w 2192"/>
                <a:gd name="T17" fmla="*/ 0 h 10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92"/>
                <a:gd name="T28" fmla="*/ 0 h 1049"/>
                <a:gd name="T29" fmla="*/ 2192 w 2192"/>
                <a:gd name="T30" fmla="*/ 1049 h 104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92" h="1049">
                  <a:moveTo>
                    <a:pt x="0" y="0"/>
                  </a:moveTo>
                  <a:cubicBezTo>
                    <a:pt x="28" y="214"/>
                    <a:pt x="57" y="428"/>
                    <a:pt x="120" y="568"/>
                  </a:cubicBezTo>
                  <a:cubicBezTo>
                    <a:pt x="183" y="708"/>
                    <a:pt x="271" y="765"/>
                    <a:pt x="376" y="840"/>
                  </a:cubicBezTo>
                  <a:cubicBezTo>
                    <a:pt x="481" y="915"/>
                    <a:pt x="617" y="983"/>
                    <a:pt x="752" y="1016"/>
                  </a:cubicBezTo>
                  <a:cubicBezTo>
                    <a:pt x="887" y="1049"/>
                    <a:pt x="1044" y="1049"/>
                    <a:pt x="1184" y="1040"/>
                  </a:cubicBezTo>
                  <a:cubicBezTo>
                    <a:pt x="1324" y="1031"/>
                    <a:pt x="1469" y="1008"/>
                    <a:pt x="1592" y="960"/>
                  </a:cubicBezTo>
                  <a:cubicBezTo>
                    <a:pt x="1715" y="912"/>
                    <a:pt x="1827" y="863"/>
                    <a:pt x="1920" y="752"/>
                  </a:cubicBezTo>
                  <a:cubicBezTo>
                    <a:pt x="2013" y="641"/>
                    <a:pt x="2112" y="421"/>
                    <a:pt x="2152" y="296"/>
                  </a:cubicBezTo>
                  <a:cubicBezTo>
                    <a:pt x="2192" y="171"/>
                    <a:pt x="2176" y="85"/>
                    <a:pt x="2160" y="0"/>
                  </a:cubicBezTo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665" descr="Папирус"/>
            <p:cNvSpPr>
              <a:spLocks/>
            </p:cNvSpPr>
            <p:nvPr/>
          </p:nvSpPr>
          <p:spPr bwMode="auto">
            <a:xfrm>
              <a:off x="521" y="1929"/>
              <a:ext cx="2232" cy="463"/>
            </a:xfrm>
            <a:custGeom>
              <a:avLst/>
              <a:gdLst>
                <a:gd name="T0" fmla="*/ 15 w 2232"/>
                <a:gd name="T1" fmla="*/ 223 h 463"/>
                <a:gd name="T2" fmla="*/ 431 w 2232"/>
                <a:gd name="T3" fmla="*/ 423 h 463"/>
                <a:gd name="T4" fmla="*/ 1023 w 2232"/>
                <a:gd name="T5" fmla="*/ 447 h 463"/>
                <a:gd name="T6" fmla="*/ 1687 w 2232"/>
                <a:gd name="T7" fmla="*/ 431 h 463"/>
                <a:gd name="T8" fmla="*/ 2215 w 2232"/>
                <a:gd name="T9" fmla="*/ 255 h 463"/>
                <a:gd name="T10" fmla="*/ 1791 w 2232"/>
                <a:gd name="T11" fmla="*/ 39 h 463"/>
                <a:gd name="T12" fmla="*/ 1111 w 2232"/>
                <a:gd name="T13" fmla="*/ 23 h 463"/>
                <a:gd name="T14" fmla="*/ 343 w 2232"/>
                <a:gd name="T15" fmla="*/ 55 h 463"/>
                <a:gd name="T16" fmla="*/ 15 w 2232"/>
                <a:gd name="T17" fmla="*/ 223 h 4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32"/>
                <a:gd name="T28" fmla="*/ 0 h 463"/>
                <a:gd name="T29" fmla="*/ 2232 w 2232"/>
                <a:gd name="T30" fmla="*/ 463 h 4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32" h="463">
                  <a:moveTo>
                    <a:pt x="15" y="223"/>
                  </a:moveTo>
                  <a:cubicBezTo>
                    <a:pt x="30" y="284"/>
                    <a:pt x="263" y="386"/>
                    <a:pt x="431" y="423"/>
                  </a:cubicBezTo>
                  <a:cubicBezTo>
                    <a:pt x="599" y="460"/>
                    <a:pt x="814" y="446"/>
                    <a:pt x="1023" y="447"/>
                  </a:cubicBezTo>
                  <a:cubicBezTo>
                    <a:pt x="1232" y="448"/>
                    <a:pt x="1488" y="463"/>
                    <a:pt x="1687" y="431"/>
                  </a:cubicBezTo>
                  <a:cubicBezTo>
                    <a:pt x="1886" y="399"/>
                    <a:pt x="2198" y="320"/>
                    <a:pt x="2215" y="255"/>
                  </a:cubicBezTo>
                  <a:cubicBezTo>
                    <a:pt x="2232" y="190"/>
                    <a:pt x="1975" y="78"/>
                    <a:pt x="1791" y="39"/>
                  </a:cubicBezTo>
                  <a:cubicBezTo>
                    <a:pt x="1607" y="0"/>
                    <a:pt x="1352" y="20"/>
                    <a:pt x="1111" y="23"/>
                  </a:cubicBezTo>
                  <a:cubicBezTo>
                    <a:pt x="870" y="26"/>
                    <a:pt x="528" y="23"/>
                    <a:pt x="343" y="55"/>
                  </a:cubicBezTo>
                  <a:cubicBezTo>
                    <a:pt x="158" y="87"/>
                    <a:pt x="0" y="162"/>
                    <a:pt x="15" y="223"/>
                  </a:cubicBez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Group 666"/>
            <p:cNvGrpSpPr>
              <a:grpSpLocks/>
            </p:cNvGrpSpPr>
            <p:nvPr/>
          </p:nvGrpSpPr>
          <p:grpSpPr bwMode="auto">
            <a:xfrm>
              <a:off x="502" y="1429"/>
              <a:ext cx="2224" cy="825"/>
              <a:chOff x="502" y="1429"/>
              <a:chExt cx="2224" cy="825"/>
            </a:xfrm>
          </p:grpSpPr>
          <p:sp>
            <p:nvSpPr>
              <p:cNvPr id="8" name="Freeform 667"/>
              <p:cNvSpPr>
                <a:spLocks/>
              </p:cNvSpPr>
              <p:nvPr/>
            </p:nvSpPr>
            <p:spPr bwMode="auto">
              <a:xfrm rot="5135648">
                <a:off x="2397" y="1960"/>
                <a:ext cx="309" cy="81"/>
              </a:xfrm>
              <a:custGeom>
                <a:avLst/>
                <a:gdLst>
                  <a:gd name="T0" fmla="*/ 0 w 408"/>
                  <a:gd name="T1" fmla="*/ 99 h 102"/>
                  <a:gd name="T2" fmla="*/ 44 w 408"/>
                  <a:gd name="T3" fmla="*/ 27 h 102"/>
                  <a:gd name="T4" fmla="*/ 118 w 408"/>
                  <a:gd name="T5" fmla="*/ 3 h 102"/>
                  <a:gd name="T6" fmla="*/ 192 w 408"/>
                  <a:gd name="T7" fmla="*/ 15 h 102"/>
                  <a:gd name="T8" fmla="*/ 280 w 408"/>
                  <a:gd name="T9" fmla="*/ 91 h 102"/>
                  <a:gd name="T10" fmla="*/ 360 w 408"/>
                  <a:gd name="T11" fmla="*/ 79 h 102"/>
                  <a:gd name="T12" fmla="*/ 408 w 408"/>
                  <a:gd name="T13" fmla="*/ 10 h 1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8"/>
                  <a:gd name="T22" fmla="*/ 0 h 102"/>
                  <a:gd name="T23" fmla="*/ 408 w 408"/>
                  <a:gd name="T24" fmla="*/ 102 h 1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8" h="102">
                    <a:moveTo>
                      <a:pt x="0" y="99"/>
                    </a:moveTo>
                    <a:cubicBezTo>
                      <a:pt x="7" y="87"/>
                      <a:pt x="24" y="43"/>
                      <a:pt x="44" y="27"/>
                    </a:cubicBezTo>
                    <a:cubicBezTo>
                      <a:pt x="64" y="11"/>
                      <a:pt x="93" y="5"/>
                      <a:pt x="118" y="3"/>
                    </a:cubicBezTo>
                    <a:cubicBezTo>
                      <a:pt x="143" y="1"/>
                      <a:pt x="165" y="0"/>
                      <a:pt x="192" y="15"/>
                    </a:cubicBezTo>
                    <a:cubicBezTo>
                      <a:pt x="219" y="30"/>
                      <a:pt x="252" y="80"/>
                      <a:pt x="280" y="91"/>
                    </a:cubicBezTo>
                    <a:cubicBezTo>
                      <a:pt x="308" y="102"/>
                      <a:pt x="339" y="92"/>
                      <a:pt x="360" y="79"/>
                    </a:cubicBezTo>
                    <a:cubicBezTo>
                      <a:pt x="381" y="66"/>
                      <a:pt x="398" y="25"/>
                      <a:pt x="408" y="10"/>
                    </a:cubicBezTo>
                  </a:path>
                </a:pathLst>
              </a:custGeom>
              <a:solidFill>
                <a:srgbClr val="CC99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" name="Group 668"/>
              <p:cNvGrpSpPr>
                <a:grpSpLocks/>
              </p:cNvGrpSpPr>
              <p:nvPr/>
            </p:nvGrpSpPr>
            <p:grpSpPr bwMode="auto">
              <a:xfrm>
                <a:off x="502" y="1429"/>
                <a:ext cx="2224" cy="825"/>
                <a:chOff x="503" y="1429"/>
                <a:chExt cx="2348" cy="825"/>
              </a:xfrm>
            </p:grpSpPr>
            <p:sp>
              <p:nvSpPr>
                <p:cNvPr id="10" name="Freeform 669"/>
                <p:cNvSpPr>
                  <a:spLocks/>
                </p:cNvSpPr>
                <p:nvPr/>
              </p:nvSpPr>
              <p:spPr bwMode="auto">
                <a:xfrm rot="-1024559">
                  <a:off x="513" y="2038"/>
                  <a:ext cx="323" cy="77"/>
                </a:xfrm>
                <a:custGeom>
                  <a:avLst/>
                  <a:gdLst>
                    <a:gd name="T0" fmla="*/ 0 w 408"/>
                    <a:gd name="T1" fmla="*/ 99 h 102"/>
                    <a:gd name="T2" fmla="*/ 44 w 408"/>
                    <a:gd name="T3" fmla="*/ 27 h 102"/>
                    <a:gd name="T4" fmla="*/ 118 w 408"/>
                    <a:gd name="T5" fmla="*/ 3 h 102"/>
                    <a:gd name="T6" fmla="*/ 192 w 408"/>
                    <a:gd name="T7" fmla="*/ 15 h 102"/>
                    <a:gd name="T8" fmla="*/ 280 w 408"/>
                    <a:gd name="T9" fmla="*/ 91 h 102"/>
                    <a:gd name="T10" fmla="*/ 360 w 408"/>
                    <a:gd name="T11" fmla="*/ 79 h 102"/>
                    <a:gd name="T12" fmla="*/ 408 w 408"/>
                    <a:gd name="T13" fmla="*/ 10 h 10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8"/>
                    <a:gd name="T22" fmla="*/ 0 h 102"/>
                    <a:gd name="T23" fmla="*/ 408 w 408"/>
                    <a:gd name="T24" fmla="*/ 102 h 10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" name="Freeform 670"/>
                <p:cNvSpPr>
                  <a:spLocks/>
                </p:cNvSpPr>
                <p:nvPr/>
              </p:nvSpPr>
              <p:spPr bwMode="auto">
                <a:xfrm rot="-1024559">
                  <a:off x="597" y="1933"/>
                  <a:ext cx="317" cy="95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" name="Freeform 671"/>
                <p:cNvSpPr>
                  <a:spLocks/>
                </p:cNvSpPr>
                <p:nvPr/>
              </p:nvSpPr>
              <p:spPr bwMode="auto">
                <a:xfrm rot="-590344">
                  <a:off x="672" y="1846"/>
                  <a:ext cx="317" cy="95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3" name="Group 672"/>
                <p:cNvGrpSpPr>
                  <a:grpSpLocks/>
                </p:cNvGrpSpPr>
                <p:nvPr/>
              </p:nvGrpSpPr>
              <p:grpSpPr bwMode="auto">
                <a:xfrm rot="319568">
                  <a:off x="787" y="1640"/>
                  <a:ext cx="522" cy="214"/>
                  <a:chOff x="500" y="1699"/>
                  <a:chExt cx="660" cy="284"/>
                </a:xfrm>
              </p:grpSpPr>
              <p:sp>
                <p:nvSpPr>
                  <p:cNvPr id="33" name="Freeform 673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4" name="Freeform 674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5" name="Freeform 675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" name="Group 676"/>
                <p:cNvGrpSpPr>
                  <a:grpSpLocks/>
                </p:cNvGrpSpPr>
                <p:nvPr/>
              </p:nvGrpSpPr>
              <p:grpSpPr bwMode="auto">
                <a:xfrm rot="1402697">
                  <a:off x="1146" y="1518"/>
                  <a:ext cx="522" cy="214"/>
                  <a:chOff x="500" y="1699"/>
                  <a:chExt cx="660" cy="284"/>
                </a:xfrm>
              </p:grpSpPr>
              <p:sp>
                <p:nvSpPr>
                  <p:cNvPr id="30" name="Freeform 677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1" name="Freeform 678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" name="Freeform 679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5" name="Group 680"/>
                <p:cNvGrpSpPr>
                  <a:grpSpLocks/>
                </p:cNvGrpSpPr>
                <p:nvPr/>
              </p:nvGrpSpPr>
              <p:grpSpPr bwMode="auto">
                <a:xfrm rot="2233139">
                  <a:off x="1526" y="1495"/>
                  <a:ext cx="500" cy="226"/>
                  <a:chOff x="500" y="1699"/>
                  <a:chExt cx="660" cy="284"/>
                </a:xfrm>
              </p:grpSpPr>
              <p:sp>
                <p:nvSpPr>
                  <p:cNvPr id="27" name="Freeform 681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" name="Freeform 682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9" name="Freeform 683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6" name="Group 684"/>
                <p:cNvGrpSpPr>
                  <a:grpSpLocks/>
                </p:cNvGrpSpPr>
                <p:nvPr/>
              </p:nvGrpSpPr>
              <p:grpSpPr bwMode="auto">
                <a:xfrm rot="3226440">
                  <a:off x="1877" y="1566"/>
                  <a:ext cx="500" cy="226"/>
                  <a:chOff x="500" y="1699"/>
                  <a:chExt cx="660" cy="284"/>
                </a:xfrm>
              </p:grpSpPr>
              <p:sp>
                <p:nvSpPr>
                  <p:cNvPr id="24" name="Freeform 685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" name="Freeform 686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" name="Freeform 687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7" name="Group 688"/>
                <p:cNvGrpSpPr>
                  <a:grpSpLocks/>
                </p:cNvGrpSpPr>
                <p:nvPr/>
              </p:nvGrpSpPr>
              <p:grpSpPr bwMode="auto">
                <a:xfrm rot="4068615">
                  <a:off x="2202" y="1728"/>
                  <a:ext cx="500" cy="226"/>
                  <a:chOff x="500" y="1699"/>
                  <a:chExt cx="660" cy="284"/>
                </a:xfrm>
              </p:grpSpPr>
              <p:sp>
                <p:nvSpPr>
                  <p:cNvPr id="21" name="Freeform 689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" name="Freeform 690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3" name="Freeform 691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8" name="Freeform 692"/>
                <p:cNvSpPr>
                  <a:spLocks/>
                </p:cNvSpPr>
                <p:nvPr/>
              </p:nvSpPr>
              <p:spPr bwMode="auto">
                <a:xfrm rot="5135648">
                  <a:off x="2576" y="2029"/>
                  <a:ext cx="303" cy="100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" name="Freeform 693"/>
                <p:cNvSpPr>
                  <a:spLocks/>
                </p:cNvSpPr>
                <p:nvPr/>
              </p:nvSpPr>
              <p:spPr bwMode="auto">
                <a:xfrm>
                  <a:off x="2706" y="2014"/>
                  <a:ext cx="145" cy="221"/>
                </a:xfrm>
                <a:custGeom>
                  <a:avLst/>
                  <a:gdLst>
                    <a:gd name="T0" fmla="*/ 72 w 145"/>
                    <a:gd name="T1" fmla="*/ 0 h 221"/>
                    <a:gd name="T2" fmla="*/ 127 w 145"/>
                    <a:gd name="T3" fmla="*/ 39 h 221"/>
                    <a:gd name="T4" fmla="*/ 144 w 145"/>
                    <a:gd name="T5" fmla="*/ 106 h 221"/>
                    <a:gd name="T6" fmla="*/ 123 w 145"/>
                    <a:gd name="T7" fmla="*/ 158 h 221"/>
                    <a:gd name="T8" fmla="*/ 50 w 145"/>
                    <a:gd name="T9" fmla="*/ 212 h 221"/>
                    <a:gd name="T10" fmla="*/ 6 w 145"/>
                    <a:gd name="T11" fmla="*/ 214 h 221"/>
                    <a:gd name="T12" fmla="*/ 14 w 145"/>
                    <a:gd name="T13" fmla="*/ 218 h 22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5"/>
                    <a:gd name="T22" fmla="*/ 0 h 221"/>
                    <a:gd name="T23" fmla="*/ 145 w 145"/>
                    <a:gd name="T24" fmla="*/ 221 h 22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5" h="221">
                      <a:moveTo>
                        <a:pt x="72" y="0"/>
                      </a:moveTo>
                      <a:cubicBezTo>
                        <a:pt x="82" y="7"/>
                        <a:pt x="115" y="23"/>
                        <a:pt x="127" y="39"/>
                      </a:cubicBezTo>
                      <a:cubicBezTo>
                        <a:pt x="139" y="57"/>
                        <a:pt x="145" y="86"/>
                        <a:pt x="144" y="106"/>
                      </a:cubicBezTo>
                      <a:cubicBezTo>
                        <a:pt x="143" y="125"/>
                        <a:pt x="139" y="141"/>
                        <a:pt x="123" y="158"/>
                      </a:cubicBezTo>
                      <a:cubicBezTo>
                        <a:pt x="107" y="176"/>
                        <a:pt x="69" y="203"/>
                        <a:pt x="50" y="212"/>
                      </a:cubicBezTo>
                      <a:cubicBezTo>
                        <a:pt x="31" y="221"/>
                        <a:pt x="12" y="213"/>
                        <a:pt x="6" y="214"/>
                      </a:cubicBezTo>
                      <a:cubicBezTo>
                        <a:pt x="0" y="215"/>
                        <a:pt x="12" y="217"/>
                        <a:pt x="14" y="21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" name="Freeform 694"/>
                <p:cNvSpPr>
                  <a:spLocks/>
                </p:cNvSpPr>
                <p:nvPr/>
              </p:nvSpPr>
              <p:spPr bwMode="auto">
                <a:xfrm>
                  <a:off x="503" y="2112"/>
                  <a:ext cx="228" cy="142"/>
                </a:xfrm>
                <a:custGeom>
                  <a:avLst/>
                  <a:gdLst>
                    <a:gd name="T0" fmla="*/ 145 w 228"/>
                    <a:gd name="T1" fmla="*/ 96 h 142"/>
                    <a:gd name="T2" fmla="*/ 25 w 228"/>
                    <a:gd name="T3" fmla="*/ 136 h 142"/>
                    <a:gd name="T4" fmla="*/ 7 w 228"/>
                    <a:gd name="T5" fmla="*/ 61 h 142"/>
                    <a:gd name="T6" fmla="*/ 66 w 228"/>
                    <a:gd name="T7" fmla="*/ 53 h 142"/>
                    <a:gd name="T8" fmla="*/ 150 w 228"/>
                    <a:gd name="T9" fmla="*/ 88 h 142"/>
                    <a:gd name="T10" fmla="*/ 207 w 228"/>
                    <a:gd name="T11" fmla="*/ 60 h 142"/>
                    <a:gd name="T12" fmla="*/ 228 w 228"/>
                    <a:gd name="T13" fmla="*/ 0 h 1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28"/>
                    <a:gd name="T22" fmla="*/ 0 h 142"/>
                    <a:gd name="T23" fmla="*/ 228 w 228"/>
                    <a:gd name="T24" fmla="*/ 142 h 1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28" h="142">
                      <a:moveTo>
                        <a:pt x="145" y="96"/>
                      </a:moveTo>
                      <a:cubicBezTo>
                        <a:pt x="126" y="103"/>
                        <a:pt x="48" y="142"/>
                        <a:pt x="25" y="136"/>
                      </a:cubicBezTo>
                      <a:cubicBezTo>
                        <a:pt x="2" y="130"/>
                        <a:pt x="0" y="75"/>
                        <a:pt x="7" y="61"/>
                      </a:cubicBezTo>
                      <a:cubicBezTo>
                        <a:pt x="14" y="47"/>
                        <a:pt x="42" y="48"/>
                        <a:pt x="66" y="53"/>
                      </a:cubicBezTo>
                      <a:cubicBezTo>
                        <a:pt x="89" y="58"/>
                        <a:pt x="126" y="85"/>
                        <a:pt x="150" y="88"/>
                      </a:cubicBezTo>
                      <a:cubicBezTo>
                        <a:pt x="173" y="89"/>
                        <a:pt x="194" y="74"/>
                        <a:pt x="207" y="60"/>
                      </a:cubicBezTo>
                      <a:cubicBezTo>
                        <a:pt x="221" y="46"/>
                        <a:pt x="224" y="12"/>
                        <a:pt x="228" y="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50" name="Group 750"/>
          <p:cNvGrpSpPr>
            <a:grpSpLocks/>
          </p:cNvGrpSpPr>
          <p:nvPr/>
        </p:nvGrpSpPr>
        <p:grpSpPr bwMode="auto">
          <a:xfrm rot="6573778">
            <a:off x="1079975" y="2906787"/>
            <a:ext cx="838200" cy="609600"/>
            <a:chOff x="2506" y="1576"/>
            <a:chExt cx="704" cy="508"/>
          </a:xfrm>
        </p:grpSpPr>
        <p:sp>
          <p:nvSpPr>
            <p:cNvPr id="51" name="Freeform 751"/>
            <p:cNvSpPr>
              <a:spLocks/>
            </p:cNvSpPr>
            <p:nvPr/>
          </p:nvSpPr>
          <p:spPr bwMode="auto">
            <a:xfrm rot="17550579" flipH="1">
              <a:off x="2748" y="1622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752"/>
            <p:cNvSpPr>
              <a:spLocks/>
            </p:cNvSpPr>
            <p:nvPr/>
          </p:nvSpPr>
          <p:spPr bwMode="auto">
            <a:xfrm rot="-4049421">
              <a:off x="2781" y="1747"/>
              <a:ext cx="296" cy="258"/>
            </a:xfrm>
            <a:custGeom>
              <a:avLst/>
              <a:gdLst>
                <a:gd name="T0" fmla="*/ 188 w 288"/>
                <a:gd name="T1" fmla="*/ 41 h 218"/>
                <a:gd name="T2" fmla="*/ 44 w 288"/>
                <a:gd name="T3" fmla="*/ 9 h 218"/>
                <a:gd name="T4" fmla="*/ 4 w 288"/>
                <a:gd name="T5" fmla="*/ 97 h 218"/>
                <a:gd name="T6" fmla="*/ 68 w 288"/>
                <a:gd name="T7" fmla="*/ 193 h 218"/>
                <a:gd name="T8" fmla="*/ 252 w 288"/>
                <a:gd name="T9" fmla="*/ 209 h 218"/>
                <a:gd name="T10" fmla="*/ 284 w 288"/>
                <a:gd name="T11" fmla="*/ 137 h 218"/>
                <a:gd name="T12" fmla="*/ 188 w 288"/>
                <a:gd name="T13" fmla="*/ 41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753"/>
            <p:cNvSpPr>
              <a:spLocks/>
            </p:cNvSpPr>
            <p:nvPr/>
          </p:nvSpPr>
          <p:spPr bwMode="auto">
            <a:xfrm rot="17550579" flipH="1">
              <a:off x="3117" y="1922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4" name="Group 754"/>
            <p:cNvGrpSpPr>
              <a:grpSpLocks/>
            </p:cNvGrpSpPr>
            <p:nvPr/>
          </p:nvGrpSpPr>
          <p:grpSpPr bwMode="auto">
            <a:xfrm>
              <a:off x="2509" y="1584"/>
              <a:ext cx="416" cy="252"/>
              <a:chOff x="2509" y="1584"/>
              <a:chExt cx="416" cy="252"/>
            </a:xfrm>
          </p:grpSpPr>
          <p:sp>
            <p:nvSpPr>
              <p:cNvPr id="55" name="Freeform 755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6" name="Group 756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57" name="Group 757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63" name="Freeform 758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" name="Freeform 759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58" name="Freeform 760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" name="Freeform 761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" name="Freeform 762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" name="Freeform 763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" name="Freeform 764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65" name="Group 750"/>
          <p:cNvGrpSpPr>
            <a:grpSpLocks/>
          </p:cNvGrpSpPr>
          <p:nvPr/>
        </p:nvGrpSpPr>
        <p:grpSpPr bwMode="auto">
          <a:xfrm rot="6573778">
            <a:off x="1937232" y="3049662"/>
            <a:ext cx="838200" cy="609600"/>
            <a:chOff x="2506" y="1576"/>
            <a:chExt cx="704" cy="508"/>
          </a:xfrm>
        </p:grpSpPr>
        <p:sp>
          <p:nvSpPr>
            <p:cNvPr id="66" name="Freeform 751"/>
            <p:cNvSpPr>
              <a:spLocks/>
            </p:cNvSpPr>
            <p:nvPr/>
          </p:nvSpPr>
          <p:spPr bwMode="auto">
            <a:xfrm rot="17550579" flipH="1">
              <a:off x="2748" y="1622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752"/>
            <p:cNvSpPr>
              <a:spLocks/>
            </p:cNvSpPr>
            <p:nvPr/>
          </p:nvSpPr>
          <p:spPr bwMode="auto">
            <a:xfrm rot="-4049421">
              <a:off x="2781" y="1747"/>
              <a:ext cx="296" cy="258"/>
            </a:xfrm>
            <a:custGeom>
              <a:avLst/>
              <a:gdLst>
                <a:gd name="T0" fmla="*/ 188 w 288"/>
                <a:gd name="T1" fmla="*/ 41 h 218"/>
                <a:gd name="T2" fmla="*/ 44 w 288"/>
                <a:gd name="T3" fmla="*/ 9 h 218"/>
                <a:gd name="T4" fmla="*/ 4 w 288"/>
                <a:gd name="T5" fmla="*/ 97 h 218"/>
                <a:gd name="T6" fmla="*/ 68 w 288"/>
                <a:gd name="T7" fmla="*/ 193 h 218"/>
                <a:gd name="T8" fmla="*/ 252 w 288"/>
                <a:gd name="T9" fmla="*/ 209 h 218"/>
                <a:gd name="T10" fmla="*/ 284 w 288"/>
                <a:gd name="T11" fmla="*/ 137 h 218"/>
                <a:gd name="T12" fmla="*/ 188 w 288"/>
                <a:gd name="T13" fmla="*/ 41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753"/>
            <p:cNvSpPr>
              <a:spLocks/>
            </p:cNvSpPr>
            <p:nvPr/>
          </p:nvSpPr>
          <p:spPr bwMode="auto">
            <a:xfrm rot="17550579" flipH="1">
              <a:off x="3117" y="1922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9" name="Group 754"/>
            <p:cNvGrpSpPr>
              <a:grpSpLocks/>
            </p:cNvGrpSpPr>
            <p:nvPr/>
          </p:nvGrpSpPr>
          <p:grpSpPr bwMode="auto">
            <a:xfrm>
              <a:off x="2509" y="1584"/>
              <a:ext cx="416" cy="252"/>
              <a:chOff x="2509" y="1584"/>
              <a:chExt cx="416" cy="252"/>
            </a:xfrm>
          </p:grpSpPr>
          <p:sp>
            <p:nvSpPr>
              <p:cNvPr id="70" name="Freeform 755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1" name="Group 756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72" name="Group 757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78" name="Freeform 758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9" name="Freeform 759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73" name="Freeform 760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" name="Freeform 761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" name="Freeform 762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" name="Freeform 763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7" name="Freeform 764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95" name="Group 750"/>
          <p:cNvGrpSpPr>
            <a:grpSpLocks/>
          </p:cNvGrpSpPr>
          <p:nvPr/>
        </p:nvGrpSpPr>
        <p:grpSpPr bwMode="auto">
          <a:xfrm rot="6573778">
            <a:off x="794223" y="2835348"/>
            <a:ext cx="838200" cy="609600"/>
            <a:chOff x="2506" y="1576"/>
            <a:chExt cx="704" cy="508"/>
          </a:xfrm>
        </p:grpSpPr>
        <p:sp>
          <p:nvSpPr>
            <p:cNvPr id="96" name="Freeform 751"/>
            <p:cNvSpPr>
              <a:spLocks/>
            </p:cNvSpPr>
            <p:nvPr/>
          </p:nvSpPr>
          <p:spPr bwMode="auto">
            <a:xfrm rot="17550579" flipH="1">
              <a:off x="2748" y="1622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752"/>
            <p:cNvSpPr>
              <a:spLocks/>
            </p:cNvSpPr>
            <p:nvPr/>
          </p:nvSpPr>
          <p:spPr bwMode="auto">
            <a:xfrm rot="-4049421">
              <a:off x="2781" y="1747"/>
              <a:ext cx="296" cy="258"/>
            </a:xfrm>
            <a:custGeom>
              <a:avLst/>
              <a:gdLst>
                <a:gd name="T0" fmla="*/ 188 w 288"/>
                <a:gd name="T1" fmla="*/ 41 h 218"/>
                <a:gd name="T2" fmla="*/ 44 w 288"/>
                <a:gd name="T3" fmla="*/ 9 h 218"/>
                <a:gd name="T4" fmla="*/ 4 w 288"/>
                <a:gd name="T5" fmla="*/ 97 h 218"/>
                <a:gd name="T6" fmla="*/ 68 w 288"/>
                <a:gd name="T7" fmla="*/ 193 h 218"/>
                <a:gd name="T8" fmla="*/ 252 w 288"/>
                <a:gd name="T9" fmla="*/ 209 h 218"/>
                <a:gd name="T10" fmla="*/ 284 w 288"/>
                <a:gd name="T11" fmla="*/ 137 h 218"/>
                <a:gd name="T12" fmla="*/ 188 w 288"/>
                <a:gd name="T13" fmla="*/ 41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Freeform 753"/>
            <p:cNvSpPr>
              <a:spLocks/>
            </p:cNvSpPr>
            <p:nvPr/>
          </p:nvSpPr>
          <p:spPr bwMode="auto">
            <a:xfrm rot="17550579" flipH="1">
              <a:off x="3117" y="1922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9" name="Group 754"/>
            <p:cNvGrpSpPr>
              <a:grpSpLocks/>
            </p:cNvGrpSpPr>
            <p:nvPr/>
          </p:nvGrpSpPr>
          <p:grpSpPr bwMode="auto">
            <a:xfrm>
              <a:off x="2509" y="1584"/>
              <a:ext cx="416" cy="252"/>
              <a:chOff x="2509" y="1584"/>
              <a:chExt cx="416" cy="252"/>
            </a:xfrm>
          </p:grpSpPr>
          <p:sp>
            <p:nvSpPr>
              <p:cNvPr id="100" name="Freeform 755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1" name="Group 756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102" name="Group 757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08" name="Freeform 758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9" name="Freeform 759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3" name="Freeform 760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" name="Freeform 761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" name="Freeform 762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" name="Freeform 763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" name="Freeform 764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10" name="Group 750"/>
          <p:cNvGrpSpPr>
            <a:grpSpLocks/>
          </p:cNvGrpSpPr>
          <p:nvPr/>
        </p:nvGrpSpPr>
        <p:grpSpPr bwMode="auto">
          <a:xfrm rot="6573778">
            <a:off x="2365860" y="2978224"/>
            <a:ext cx="838200" cy="609600"/>
            <a:chOff x="2506" y="1576"/>
            <a:chExt cx="704" cy="508"/>
          </a:xfrm>
        </p:grpSpPr>
        <p:sp>
          <p:nvSpPr>
            <p:cNvPr id="111" name="Freeform 751"/>
            <p:cNvSpPr>
              <a:spLocks/>
            </p:cNvSpPr>
            <p:nvPr/>
          </p:nvSpPr>
          <p:spPr bwMode="auto">
            <a:xfrm rot="17550579" flipH="1">
              <a:off x="2748" y="1622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Freeform 752"/>
            <p:cNvSpPr>
              <a:spLocks/>
            </p:cNvSpPr>
            <p:nvPr/>
          </p:nvSpPr>
          <p:spPr bwMode="auto">
            <a:xfrm rot="-4049421">
              <a:off x="2781" y="1747"/>
              <a:ext cx="296" cy="258"/>
            </a:xfrm>
            <a:custGeom>
              <a:avLst/>
              <a:gdLst>
                <a:gd name="T0" fmla="*/ 188 w 288"/>
                <a:gd name="T1" fmla="*/ 41 h 218"/>
                <a:gd name="T2" fmla="*/ 44 w 288"/>
                <a:gd name="T3" fmla="*/ 9 h 218"/>
                <a:gd name="T4" fmla="*/ 4 w 288"/>
                <a:gd name="T5" fmla="*/ 97 h 218"/>
                <a:gd name="T6" fmla="*/ 68 w 288"/>
                <a:gd name="T7" fmla="*/ 193 h 218"/>
                <a:gd name="T8" fmla="*/ 252 w 288"/>
                <a:gd name="T9" fmla="*/ 209 h 218"/>
                <a:gd name="T10" fmla="*/ 284 w 288"/>
                <a:gd name="T11" fmla="*/ 137 h 218"/>
                <a:gd name="T12" fmla="*/ 188 w 288"/>
                <a:gd name="T13" fmla="*/ 41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Freeform 753"/>
            <p:cNvSpPr>
              <a:spLocks/>
            </p:cNvSpPr>
            <p:nvPr/>
          </p:nvSpPr>
          <p:spPr bwMode="auto">
            <a:xfrm rot="17550579" flipH="1">
              <a:off x="3117" y="1922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4" name="Group 754"/>
            <p:cNvGrpSpPr>
              <a:grpSpLocks/>
            </p:cNvGrpSpPr>
            <p:nvPr/>
          </p:nvGrpSpPr>
          <p:grpSpPr bwMode="auto">
            <a:xfrm>
              <a:off x="2509" y="1584"/>
              <a:ext cx="416" cy="252"/>
              <a:chOff x="2509" y="1584"/>
              <a:chExt cx="416" cy="252"/>
            </a:xfrm>
          </p:grpSpPr>
          <p:sp>
            <p:nvSpPr>
              <p:cNvPr id="115" name="Freeform 755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6" name="Group 756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117" name="Group 757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23" name="Freeform 758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" name="Freeform 759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18" name="Freeform 760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" name="Freeform 761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" name="Freeform 762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1" name="Freeform 763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2" name="Freeform 764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25" name="Group 750"/>
          <p:cNvGrpSpPr>
            <a:grpSpLocks/>
          </p:cNvGrpSpPr>
          <p:nvPr/>
        </p:nvGrpSpPr>
        <p:grpSpPr bwMode="auto">
          <a:xfrm rot="1268215">
            <a:off x="1437165" y="3049663"/>
            <a:ext cx="838200" cy="609600"/>
            <a:chOff x="2506" y="1576"/>
            <a:chExt cx="704" cy="508"/>
          </a:xfrm>
        </p:grpSpPr>
        <p:sp>
          <p:nvSpPr>
            <p:cNvPr id="126" name="Freeform 751"/>
            <p:cNvSpPr>
              <a:spLocks/>
            </p:cNvSpPr>
            <p:nvPr/>
          </p:nvSpPr>
          <p:spPr bwMode="auto">
            <a:xfrm rot="17550579" flipH="1">
              <a:off x="2748" y="1622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7" name="Freeform 752"/>
            <p:cNvSpPr>
              <a:spLocks/>
            </p:cNvSpPr>
            <p:nvPr/>
          </p:nvSpPr>
          <p:spPr bwMode="auto">
            <a:xfrm rot="-4049421">
              <a:off x="2781" y="1747"/>
              <a:ext cx="296" cy="258"/>
            </a:xfrm>
            <a:custGeom>
              <a:avLst/>
              <a:gdLst>
                <a:gd name="T0" fmla="*/ 188 w 288"/>
                <a:gd name="T1" fmla="*/ 41 h 218"/>
                <a:gd name="T2" fmla="*/ 44 w 288"/>
                <a:gd name="T3" fmla="*/ 9 h 218"/>
                <a:gd name="T4" fmla="*/ 4 w 288"/>
                <a:gd name="T5" fmla="*/ 97 h 218"/>
                <a:gd name="T6" fmla="*/ 68 w 288"/>
                <a:gd name="T7" fmla="*/ 193 h 218"/>
                <a:gd name="T8" fmla="*/ 252 w 288"/>
                <a:gd name="T9" fmla="*/ 209 h 218"/>
                <a:gd name="T10" fmla="*/ 284 w 288"/>
                <a:gd name="T11" fmla="*/ 137 h 218"/>
                <a:gd name="T12" fmla="*/ 188 w 288"/>
                <a:gd name="T13" fmla="*/ 41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" name="Freeform 753"/>
            <p:cNvSpPr>
              <a:spLocks/>
            </p:cNvSpPr>
            <p:nvPr/>
          </p:nvSpPr>
          <p:spPr bwMode="auto">
            <a:xfrm rot="17550579" flipH="1">
              <a:off x="3117" y="1922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9" name="Group 754"/>
            <p:cNvGrpSpPr>
              <a:grpSpLocks/>
            </p:cNvGrpSpPr>
            <p:nvPr/>
          </p:nvGrpSpPr>
          <p:grpSpPr bwMode="auto">
            <a:xfrm>
              <a:off x="2509" y="1584"/>
              <a:ext cx="416" cy="252"/>
              <a:chOff x="2509" y="1584"/>
              <a:chExt cx="416" cy="252"/>
            </a:xfrm>
          </p:grpSpPr>
          <p:sp>
            <p:nvSpPr>
              <p:cNvPr id="130" name="Freeform 755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31" name="Group 756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132" name="Group 757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38" name="Freeform 758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9" name="Freeform 759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33" name="Freeform 760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4" name="Freeform 761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5" name="Freeform 762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6" name="Freeform 763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7" name="Freeform 764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40" name="Group 750"/>
          <p:cNvGrpSpPr>
            <a:grpSpLocks/>
          </p:cNvGrpSpPr>
          <p:nvPr/>
        </p:nvGrpSpPr>
        <p:grpSpPr bwMode="auto">
          <a:xfrm rot="5753084">
            <a:off x="6427888" y="3215152"/>
            <a:ext cx="838200" cy="609600"/>
            <a:chOff x="2506" y="1576"/>
            <a:chExt cx="704" cy="508"/>
          </a:xfrm>
        </p:grpSpPr>
        <p:sp>
          <p:nvSpPr>
            <p:cNvPr id="141" name="Freeform 751"/>
            <p:cNvSpPr>
              <a:spLocks/>
            </p:cNvSpPr>
            <p:nvPr/>
          </p:nvSpPr>
          <p:spPr bwMode="auto">
            <a:xfrm rot="17550579" flipH="1">
              <a:off x="2748" y="1622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2" name="Freeform 752"/>
            <p:cNvSpPr>
              <a:spLocks/>
            </p:cNvSpPr>
            <p:nvPr/>
          </p:nvSpPr>
          <p:spPr bwMode="auto">
            <a:xfrm rot="-4049421">
              <a:off x="2781" y="1747"/>
              <a:ext cx="296" cy="258"/>
            </a:xfrm>
            <a:custGeom>
              <a:avLst/>
              <a:gdLst>
                <a:gd name="T0" fmla="*/ 188 w 288"/>
                <a:gd name="T1" fmla="*/ 41 h 218"/>
                <a:gd name="T2" fmla="*/ 44 w 288"/>
                <a:gd name="T3" fmla="*/ 9 h 218"/>
                <a:gd name="T4" fmla="*/ 4 w 288"/>
                <a:gd name="T5" fmla="*/ 97 h 218"/>
                <a:gd name="T6" fmla="*/ 68 w 288"/>
                <a:gd name="T7" fmla="*/ 193 h 218"/>
                <a:gd name="T8" fmla="*/ 252 w 288"/>
                <a:gd name="T9" fmla="*/ 209 h 218"/>
                <a:gd name="T10" fmla="*/ 284 w 288"/>
                <a:gd name="T11" fmla="*/ 137 h 218"/>
                <a:gd name="T12" fmla="*/ 188 w 288"/>
                <a:gd name="T13" fmla="*/ 41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" name="Freeform 753"/>
            <p:cNvSpPr>
              <a:spLocks/>
            </p:cNvSpPr>
            <p:nvPr/>
          </p:nvSpPr>
          <p:spPr bwMode="auto">
            <a:xfrm rot="17550579" flipH="1">
              <a:off x="3117" y="1922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4" name="Group 754"/>
            <p:cNvGrpSpPr>
              <a:grpSpLocks/>
            </p:cNvGrpSpPr>
            <p:nvPr/>
          </p:nvGrpSpPr>
          <p:grpSpPr bwMode="auto">
            <a:xfrm>
              <a:off x="2509" y="1584"/>
              <a:ext cx="416" cy="252"/>
              <a:chOff x="2509" y="1584"/>
              <a:chExt cx="416" cy="252"/>
            </a:xfrm>
          </p:grpSpPr>
          <p:sp>
            <p:nvSpPr>
              <p:cNvPr id="145" name="Freeform 755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46" name="Group 756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147" name="Group 757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53" name="Freeform 758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" name="Freeform 759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48" name="Freeform 760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9" name="Freeform 761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" name="Freeform 762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1" name="Freeform 763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2" name="Freeform 764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55" name="Group 750"/>
          <p:cNvGrpSpPr>
            <a:grpSpLocks/>
          </p:cNvGrpSpPr>
          <p:nvPr/>
        </p:nvGrpSpPr>
        <p:grpSpPr bwMode="auto">
          <a:xfrm rot="3407637">
            <a:off x="4866189" y="3049663"/>
            <a:ext cx="838200" cy="609600"/>
            <a:chOff x="2506" y="1576"/>
            <a:chExt cx="704" cy="508"/>
          </a:xfrm>
        </p:grpSpPr>
        <p:sp>
          <p:nvSpPr>
            <p:cNvPr id="156" name="Freeform 751"/>
            <p:cNvSpPr>
              <a:spLocks/>
            </p:cNvSpPr>
            <p:nvPr/>
          </p:nvSpPr>
          <p:spPr bwMode="auto">
            <a:xfrm rot="17550579" flipH="1">
              <a:off x="2748" y="1622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7" name="Freeform 752"/>
            <p:cNvSpPr>
              <a:spLocks/>
            </p:cNvSpPr>
            <p:nvPr/>
          </p:nvSpPr>
          <p:spPr bwMode="auto">
            <a:xfrm rot="-4049421">
              <a:off x="2781" y="1747"/>
              <a:ext cx="296" cy="258"/>
            </a:xfrm>
            <a:custGeom>
              <a:avLst/>
              <a:gdLst>
                <a:gd name="T0" fmla="*/ 188 w 288"/>
                <a:gd name="T1" fmla="*/ 41 h 218"/>
                <a:gd name="T2" fmla="*/ 44 w 288"/>
                <a:gd name="T3" fmla="*/ 9 h 218"/>
                <a:gd name="T4" fmla="*/ 4 w 288"/>
                <a:gd name="T5" fmla="*/ 97 h 218"/>
                <a:gd name="T6" fmla="*/ 68 w 288"/>
                <a:gd name="T7" fmla="*/ 193 h 218"/>
                <a:gd name="T8" fmla="*/ 252 w 288"/>
                <a:gd name="T9" fmla="*/ 209 h 218"/>
                <a:gd name="T10" fmla="*/ 284 w 288"/>
                <a:gd name="T11" fmla="*/ 137 h 218"/>
                <a:gd name="T12" fmla="*/ 188 w 288"/>
                <a:gd name="T13" fmla="*/ 41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8" name="Freeform 753"/>
            <p:cNvSpPr>
              <a:spLocks/>
            </p:cNvSpPr>
            <p:nvPr/>
          </p:nvSpPr>
          <p:spPr bwMode="auto">
            <a:xfrm rot="17550579" flipH="1">
              <a:off x="3117" y="1922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9" name="Group 754"/>
            <p:cNvGrpSpPr>
              <a:grpSpLocks/>
            </p:cNvGrpSpPr>
            <p:nvPr/>
          </p:nvGrpSpPr>
          <p:grpSpPr bwMode="auto">
            <a:xfrm>
              <a:off x="2509" y="1584"/>
              <a:ext cx="416" cy="252"/>
              <a:chOff x="2509" y="1584"/>
              <a:chExt cx="416" cy="252"/>
            </a:xfrm>
          </p:grpSpPr>
          <p:sp>
            <p:nvSpPr>
              <p:cNvPr id="160" name="Freeform 755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1" name="Group 756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162" name="Group 757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68" name="Freeform 758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9" name="Freeform 759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63" name="Freeform 760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" name="Freeform 761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5" name="Freeform 762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6" name="Freeform 763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7" name="Freeform 764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70" name="Group 750"/>
          <p:cNvGrpSpPr>
            <a:grpSpLocks/>
          </p:cNvGrpSpPr>
          <p:nvPr/>
        </p:nvGrpSpPr>
        <p:grpSpPr bwMode="auto">
          <a:xfrm rot="5035241">
            <a:off x="5937759" y="2763911"/>
            <a:ext cx="838200" cy="609600"/>
            <a:chOff x="2506" y="1576"/>
            <a:chExt cx="704" cy="508"/>
          </a:xfrm>
        </p:grpSpPr>
        <p:sp>
          <p:nvSpPr>
            <p:cNvPr id="171" name="Freeform 751"/>
            <p:cNvSpPr>
              <a:spLocks/>
            </p:cNvSpPr>
            <p:nvPr/>
          </p:nvSpPr>
          <p:spPr bwMode="auto">
            <a:xfrm rot="17550579" flipH="1">
              <a:off x="2748" y="1622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2" name="Freeform 752"/>
            <p:cNvSpPr>
              <a:spLocks/>
            </p:cNvSpPr>
            <p:nvPr/>
          </p:nvSpPr>
          <p:spPr bwMode="auto">
            <a:xfrm rot="-4049421">
              <a:off x="2781" y="1747"/>
              <a:ext cx="296" cy="258"/>
            </a:xfrm>
            <a:custGeom>
              <a:avLst/>
              <a:gdLst>
                <a:gd name="T0" fmla="*/ 188 w 288"/>
                <a:gd name="T1" fmla="*/ 41 h 218"/>
                <a:gd name="T2" fmla="*/ 44 w 288"/>
                <a:gd name="T3" fmla="*/ 9 h 218"/>
                <a:gd name="T4" fmla="*/ 4 w 288"/>
                <a:gd name="T5" fmla="*/ 97 h 218"/>
                <a:gd name="T6" fmla="*/ 68 w 288"/>
                <a:gd name="T7" fmla="*/ 193 h 218"/>
                <a:gd name="T8" fmla="*/ 252 w 288"/>
                <a:gd name="T9" fmla="*/ 209 h 218"/>
                <a:gd name="T10" fmla="*/ 284 w 288"/>
                <a:gd name="T11" fmla="*/ 137 h 218"/>
                <a:gd name="T12" fmla="*/ 188 w 288"/>
                <a:gd name="T13" fmla="*/ 41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3" name="Freeform 753"/>
            <p:cNvSpPr>
              <a:spLocks/>
            </p:cNvSpPr>
            <p:nvPr/>
          </p:nvSpPr>
          <p:spPr bwMode="auto">
            <a:xfrm rot="17550579" flipH="1">
              <a:off x="3117" y="1922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4" name="Group 754"/>
            <p:cNvGrpSpPr>
              <a:grpSpLocks/>
            </p:cNvGrpSpPr>
            <p:nvPr/>
          </p:nvGrpSpPr>
          <p:grpSpPr bwMode="auto">
            <a:xfrm>
              <a:off x="2509" y="1584"/>
              <a:ext cx="416" cy="252"/>
              <a:chOff x="2509" y="1584"/>
              <a:chExt cx="416" cy="252"/>
            </a:xfrm>
          </p:grpSpPr>
          <p:sp>
            <p:nvSpPr>
              <p:cNvPr id="175" name="Freeform 755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6" name="Group 756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177" name="Group 757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83" name="Freeform 758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4" name="Freeform 759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78" name="Freeform 760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" name="Freeform 761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0" name="Freeform 762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1" name="Freeform 763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2" name="Freeform 764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85" name="Group 750"/>
          <p:cNvGrpSpPr>
            <a:grpSpLocks/>
          </p:cNvGrpSpPr>
          <p:nvPr/>
        </p:nvGrpSpPr>
        <p:grpSpPr bwMode="auto">
          <a:xfrm rot="4277176">
            <a:off x="5151940" y="3621167"/>
            <a:ext cx="838200" cy="609600"/>
            <a:chOff x="2506" y="1576"/>
            <a:chExt cx="704" cy="508"/>
          </a:xfrm>
        </p:grpSpPr>
        <p:sp>
          <p:nvSpPr>
            <p:cNvPr id="186" name="Freeform 751"/>
            <p:cNvSpPr>
              <a:spLocks/>
            </p:cNvSpPr>
            <p:nvPr/>
          </p:nvSpPr>
          <p:spPr bwMode="auto">
            <a:xfrm rot="17550579" flipH="1">
              <a:off x="2748" y="1622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7" name="Freeform 752"/>
            <p:cNvSpPr>
              <a:spLocks/>
            </p:cNvSpPr>
            <p:nvPr/>
          </p:nvSpPr>
          <p:spPr bwMode="auto">
            <a:xfrm rot="-4049421">
              <a:off x="2781" y="1747"/>
              <a:ext cx="296" cy="258"/>
            </a:xfrm>
            <a:custGeom>
              <a:avLst/>
              <a:gdLst>
                <a:gd name="T0" fmla="*/ 188 w 288"/>
                <a:gd name="T1" fmla="*/ 41 h 218"/>
                <a:gd name="T2" fmla="*/ 44 w 288"/>
                <a:gd name="T3" fmla="*/ 9 h 218"/>
                <a:gd name="T4" fmla="*/ 4 w 288"/>
                <a:gd name="T5" fmla="*/ 97 h 218"/>
                <a:gd name="T6" fmla="*/ 68 w 288"/>
                <a:gd name="T7" fmla="*/ 193 h 218"/>
                <a:gd name="T8" fmla="*/ 252 w 288"/>
                <a:gd name="T9" fmla="*/ 209 h 218"/>
                <a:gd name="T10" fmla="*/ 284 w 288"/>
                <a:gd name="T11" fmla="*/ 137 h 218"/>
                <a:gd name="T12" fmla="*/ 188 w 288"/>
                <a:gd name="T13" fmla="*/ 41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8" name="Freeform 753"/>
            <p:cNvSpPr>
              <a:spLocks/>
            </p:cNvSpPr>
            <p:nvPr/>
          </p:nvSpPr>
          <p:spPr bwMode="auto">
            <a:xfrm rot="17550579" flipH="1">
              <a:off x="3117" y="1922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9" name="Group 754"/>
            <p:cNvGrpSpPr>
              <a:grpSpLocks/>
            </p:cNvGrpSpPr>
            <p:nvPr/>
          </p:nvGrpSpPr>
          <p:grpSpPr bwMode="auto">
            <a:xfrm>
              <a:off x="2509" y="1584"/>
              <a:ext cx="416" cy="252"/>
              <a:chOff x="2509" y="1584"/>
              <a:chExt cx="416" cy="252"/>
            </a:xfrm>
          </p:grpSpPr>
          <p:sp>
            <p:nvSpPr>
              <p:cNvPr id="190" name="Freeform 755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1" name="Group 756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192" name="Group 757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98" name="Freeform 758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9" name="Freeform 759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93" name="Freeform 760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4" name="Freeform 761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" name="Freeform 762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6" name="Freeform 763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7" name="Freeform 764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00" name="Group 750"/>
          <p:cNvGrpSpPr>
            <a:grpSpLocks/>
          </p:cNvGrpSpPr>
          <p:nvPr/>
        </p:nvGrpSpPr>
        <p:grpSpPr bwMode="auto">
          <a:xfrm rot="4061781">
            <a:off x="5866322" y="3478292"/>
            <a:ext cx="838200" cy="609600"/>
            <a:chOff x="2506" y="1576"/>
            <a:chExt cx="704" cy="508"/>
          </a:xfrm>
        </p:grpSpPr>
        <p:sp>
          <p:nvSpPr>
            <p:cNvPr id="201" name="Freeform 751"/>
            <p:cNvSpPr>
              <a:spLocks/>
            </p:cNvSpPr>
            <p:nvPr/>
          </p:nvSpPr>
          <p:spPr bwMode="auto">
            <a:xfrm rot="17550579" flipH="1">
              <a:off x="2748" y="1622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2" name="Freeform 752"/>
            <p:cNvSpPr>
              <a:spLocks/>
            </p:cNvSpPr>
            <p:nvPr/>
          </p:nvSpPr>
          <p:spPr bwMode="auto">
            <a:xfrm rot="-4049421">
              <a:off x="2781" y="1747"/>
              <a:ext cx="296" cy="258"/>
            </a:xfrm>
            <a:custGeom>
              <a:avLst/>
              <a:gdLst>
                <a:gd name="T0" fmla="*/ 188 w 288"/>
                <a:gd name="T1" fmla="*/ 41 h 218"/>
                <a:gd name="T2" fmla="*/ 44 w 288"/>
                <a:gd name="T3" fmla="*/ 9 h 218"/>
                <a:gd name="T4" fmla="*/ 4 w 288"/>
                <a:gd name="T5" fmla="*/ 97 h 218"/>
                <a:gd name="T6" fmla="*/ 68 w 288"/>
                <a:gd name="T7" fmla="*/ 193 h 218"/>
                <a:gd name="T8" fmla="*/ 252 w 288"/>
                <a:gd name="T9" fmla="*/ 209 h 218"/>
                <a:gd name="T10" fmla="*/ 284 w 288"/>
                <a:gd name="T11" fmla="*/ 137 h 218"/>
                <a:gd name="T12" fmla="*/ 188 w 288"/>
                <a:gd name="T13" fmla="*/ 41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3" name="Freeform 753"/>
            <p:cNvSpPr>
              <a:spLocks/>
            </p:cNvSpPr>
            <p:nvPr/>
          </p:nvSpPr>
          <p:spPr bwMode="auto">
            <a:xfrm rot="17550579" flipH="1">
              <a:off x="3117" y="1922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4" name="Group 754"/>
            <p:cNvGrpSpPr>
              <a:grpSpLocks/>
            </p:cNvGrpSpPr>
            <p:nvPr/>
          </p:nvGrpSpPr>
          <p:grpSpPr bwMode="auto">
            <a:xfrm>
              <a:off x="2509" y="1584"/>
              <a:ext cx="416" cy="252"/>
              <a:chOff x="2509" y="1584"/>
              <a:chExt cx="416" cy="252"/>
            </a:xfrm>
          </p:grpSpPr>
          <p:sp>
            <p:nvSpPr>
              <p:cNvPr id="205" name="Freeform 755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6" name="Group 756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207" name="Group 757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213" name="Freeform 758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" name="Freeform 759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08" name="Freeform 760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" name="Freeform 761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0" name="Freeform 762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1" name="Freeform 763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2" name="Freeform 764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15" name="Group 750"/>
          <p:cNvGrpSpPr>
            <a:grpSpLocks/>
          </p:cNvGrpSpPr>
          <p:nvPr/>
        </p:nvGrpSpPr>
        <p:grpSpPr bwMode="auto">
          <a:xfrm rot="5226778">
            <a:off x="5549993" y="3129492"/>
            <a:ext cx="838200" cy="609600"/>
            <a:chOff x="2506" y="1576"/>
            <a:chExt cx="704" cy="508"/>
          </a:xfrm>
        </p:grpSpPr>
        <p:sp>
          <p:nvSpPr>
            <p:cNvPr id="216" name="Freeform 751"/>
            <p:cNvSpPr>
              <a:spLocks/>
            </p:cNvSpPr>
            <p:nvPr/>
          </p:nvSpPr>
          <p:spPr bwMode="auto">
            <a:xfrm rot="17550579" flipH="1">
              <a:off x="2748" y="1622"/>
              <a:ext cx="508" cy="416"/>
            </a:xfrm>
            <a:custGeom>
              <a:avLst/>
              <a:gdLst>
                <a:gd name="T0" fmla="*/ 17 w 508"/>
                <a:gd name="T1" fmla="*/ 112 h 416"/>
                <a:gd name="T2" fmla="*/ 35 w 508"/>
                <a:gd name="T3" fmla="*/ 265 h 416"/>
                <a:gd name="T4" fmla="*/ 227 w 508"/>
                <a:gd name="T5" fmla="*/ 400 h 416"/>
                <a:gd name="T6" fmla="*/ 293 w 508"/>
                <a:gd name="T7" fmla="*/ 361 h 416"/>
                <a:gd name="T8" fmla="*/ 404 w 508"/>
                <a:gd name="T9" fmla="*/ 358 h 416"/>
                <a:gd name="T10" fmla="*/ 508 w 508"/>
                <a:gd name="T11" fmla="*/ 140 h 416"/>
                <a:gd name="T12" fmla="*/ 407 w 508"/>
                <a:gd name="T13" fmla="*/ 22 h 416"/>
                <a:gd name="T14" fmla="*/ 281 w 508"/>
                <a:gd name="T15" fmla="*/ 10 h 416"/>
                <a:gd name="T16" fmla="*/ 206 w 508"/>
                <a:gd name="T17" fmla="*/ 43 h 416"/>
                <a:gd name="T18" fmla="*/ 110 w 508"/>
                <a:gd name="T19" fmla="*/ 19 h 416"/>
                <a:gd name="T20" fmla="*/ 17 w 508"/>
                <a:gd name="T21" fmla="*/ 112 h 4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8"/>
                <a:gd name="T34" fmla="*/ 0 h 416"/>
                <a:gd name="T35" fmla="*/ 508 w 508"/>
                <a:gd name="T36" fmla="*/ 416 h 4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" name="Freeform 752"/>
            <p:cNvSpPr>
              <a:spLocks/>
            </p:cNvSpPr>
            <p:nvPr/>
          </p:nvSpPr>
          <p:spPr bwMode="auto">
            <a:xfrm rot="-4049421">
              <a:off x="2781" y="1747"/>
              <a:ext cx="296" cy="258"/>
            </a:xfrm>
            <a:custGeom>
              <a:avLst/>
              <a:gdLst>
                <a:gd name="T0" fmla="*/ 188 w 288"/>
                <a:gd name="T1" fmla="*/ 41 h 218"/>
                <a:gd name="T2" fmla="*/ 44 w 288"/>
                <a:gd name="T3" fmla="*/ 9 h 218"/>
                <a:gd name="T4" fmla="*/ 4 w 288"/>
                <a:gd name="T5" fmla="*/ 97 h 218"/>
                <a:gd name="T6" fmla="*/ 68 w 288"/>
                <a:gd name="T7" fmla="*/ 193 h 218"/>
                <a:gd name="T8" fmla="*/ 252 w 288"/>
                <a:gd name="T9" fmla="*/ 209 h 218"/>
                <a:gd name="T10" fmla="*/ 284 w 288"/>
                <a:gd name="T11" fmla="*/ 137 h 218"/>
                <a:gd name="T12" fmla="*/ 188 w 288"/>
                <a:gd name="T13" fmla="*/ 41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218"/>
                <a:gd name="T23" fmla="*/ 288 w 288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" name="Freeform 753"/>
            <p:cNvSpPr>
              <a:spLocks/>
            </p:cNvSpPr>
            <p:nvPr/>
          </p:nvSpPr>
          <p:spPr bwMode="auto">
            <a:xfrm rot="17550579" flipH="1">
              <a:off x="3117" y="1922"/>
              <a:ext cx="36" cy="18"/>
            </a:xfrm>
            <a:custGeom>
              <a:avLst/>
              <a:gdLst>
                <a:gd name="T0" fmla="*/ 0 w 36"/>
                <a:gd name="T1" fmla="*/ 9 h 18"/>
                <a:gd name="T2" fmla="*/ 21 w 36"/>
                <a:gd name="T3" fmla="*/ 18 h 18"/>
                <a:gd name="T4" fmla="*/ 36 w 36"/>
                <a:gd name="T5" fmla="*/ 0 h 18"/>
                <a:gd name="T6" fmla="*/ 0 w 36"/>
                <a:gd name="T7" fmla="*/ 9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8"/>
                <a:gd name="T14" fmla="*/ 36 w 36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19" name="Group 754"/>
            <p:cNvGrpSpPr>
              <a:grpSpLocks/>
            </p:cNvGrpSpPr>
            <p:nvPr/>
          </p:nvGrpSpPr>
          <p:grpSpPr bwMode="auto">
            <a:xfrm>
              <a:off x="2509" y="1584"/>
              <a:ext cx="416" cy="252"/>
              <a:chOff x="2509" y="1584"/>
              <a:chExt cx="416" cy="252"/>
            </a:xfrm>
          </p:grpSpPr>
          <p:sp>
            <p:nvSpPr>
              <p:cNvPr id="220" name="Freeform 755"/>
              <p:cNvSpPr>
                <a:spLocks/>
              </p:cNvSpPr>
              <p:nvPr/>
            </p:nvSpPr>
            <p:spPr bwMode="auto">
              <a:xfrm rot="-4049421">
                <a:off x="2757" y="156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48 w 144"/>
                  <a:gd name="T3" fmla="*/ 48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92"/>
                  <a:gd name="T11" fmla="*/ 144 w 14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21" name="Group 756"/>
              <p:cNvGrpSpPr>
                <a:grpSpLocks/>
              </p:cNvGrpSpPr>
              <p:nvPr/>
            </p:nvGrpSpPr>
            <p:grpSpPr bwMode="auto">
              <a:xfrm rot="-2252377">
                <a:off x="2509" y="1656"/>
                <a:ext cx="353" cy="180"/>
                <a:chOff x="3144" y="3204"/>
                <a:chExt cx="867" cy="623"/>
              </a:xfrm>
            </p:grpSpPr>
            <p:grpSp>
              <p:nvGrpSpPr>
                <p:cNvPr id="222" name="Group 757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228" name="Freeform 758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>
                      <a:gd name="T0" fmla="*/ 848 w 848"/>
                      <a:gd name="T1" fmla="*/ 300 h 308"/>
                      <a:gd name="T2" fmla="*/ 704 w 848"/>
                      <a:gd name="T3" fmla="*/ 76 h 308"/>
                      <a:gd name="T4" fmla="*/ 576 w 848"/>
                      <a:gd name="T5" fmla="*/ 4 h 308"/>
                      <a:gd name="T6" fmla="*/ 376 w 848"/>
                      <a:gd name="T7" fmla="*/ 52 h 308"/>
                      <a:gd name="T8" fmla="*/ 0 w 848"/>
                      <a:gd name="T9" fmla="*/ 308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8"/>
                      <a:gd name="T16" fmla="*/ 0 h 308"/>
                      <a:gd name="T17" fmla="*/ 848 w 848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9" name="Freeform 759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>
                      <a:gd name="T0" fmla="*/ 0 w 867"/>
                      <a:gd name="T1" fmla="*/ 92 h 407"/>
                      <a:gd name="T2" fmla="*/ 552 w 867"/>
                      <a:gd name="T3" fmla="*/ 380 h 407"/>
                      <a:gd name="T4" fmla="*/ 832 w 867"/>
                      <a:gd name="T5" fmla="*/ 252 h 407"/>
                      <a:gd name="T6" fmla="*/ 760 w 867"/>
                      <a:gd name="T7" fmla="*/ 28 h 407"/>
                      <a:gd name="T8" fmla="*/ 232 w 867"/>
                      <a:gd name="T9" fmla="*/ 84 h 4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67"/>
                      <a:gd name="T16" fmla="*/ 0 h 407"/>
                      <a:gd name="T17" fmla="*/ 867 w 867"/>
                      <a:gd name="T18" fmla="*/ 407 h 40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23" name="Freeform 760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4" name="Freeform 761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>
                    <a:gd name="T0" fmla="*/ 40 w 87"/>
                    <a:gd name="T1" fmla="*/ 0 h 288"/>
                    <a:gd name="T2" fmla="*/ 80 w 87"/>
                    <a:gd name="T3" fmla="*/ 160 h 288"/>
                    <a:gd name="T4" fmla="*/ 0 w 87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87"/>
                    <a:gd name="T10" fmla="*/ 0 h 288"/>
                    <a:gd name="T11" fmla="*/ 87 w 87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" name="Freeform 762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>
                    <a:gd name="T0" fmla="*/ 48 w 72"/>
                    <a:gd name="T1" fmla="*/ 0 h 184"/>
                    <a:gd name="T2" fmla="*/ 64 w 72"/>
                    <a:gd name="T3" fmla="*/ 120 h 184"/>
                    <a:gd name="T4" fmla="*/ 0 w 72"/>
                    <a:gd name="T5" fmla="*/ 184 h 184"/>
                    <a:gd name="T6" fmla="*/ 0 60000 65536"/>
                    <a:gd name="T7" fmla="*/ 0 60000 65536"/>
                    <a:gd name="T8" fmla="*/ 0 60000 65536"/>
                    <a:gd name="T9" fmla="*/ 0 w 72"/>
                    <a:gd name="T10" fmla="*/ 0 h 184"/>
                    <a:gd name="T11" fmla="*/ 72 w 72"/>
                    <a:gd name="T12" fmla="*/ 184 h 1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" name="Freeform 763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>
                    <a:gd name="T0" fmla="*/ 0 w 112"/>
                    <a:gd name="T1" fmla="*/ 0 h 144"/>
                    <a:gd name="T2" fmla="*/ 56 w 112"/>
                    <a:gd name="T3" fmla="*/ 48 h 144"/>
                    <a:gd name="T4" fmla="*/ 112 w 112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144"/>
                    <a:gd name="T11" fmla="*/ 112 w 112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" name="Freeform 764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>
                    <a:gd name="T0" fmla="*/ 0 w 120"/>
                    <a:gd name="T1" fmla="*/ 0 h 160"/>
                    <a:gd name="T2" fmla="*/ 72 w 120"/>
                    <a:gd name="T3" fmla="*/ 72 h 160"/>
                    <a:gd name="T4" fmla="*/ 120 w 120"/>
                    <a:gd name="T5" fmla="*/ 160 h 160"/>
                    <a:gd name="T6" fmla="*/ 0 60000 65536"/>
                    <a:gd name="T7" fmla="*/ 0 60000 65536"/>
                    <a:gd name="T8" fmla="*/ 0 60000 65536"/>
                    <a:gd name="T9" fmla="*/ 0 w 120"/>
                    <a:gd name="T10" fmla="*/ 0 h 160"/>
                    <a:gd name="T11" fmla="*/ 120 w 120"/>
                    <a:gd name="T12" fmla="*/ 160 h 16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30" name="TextBox 229"/>
          <p:cNvSpPr txBox="1"/>
          <p:nvPr/>
        </p:nvSpPr>
        <p:spPr>
          <a:xfrm>
            <a:off x="2000232" y="1928802"/>
            <a:ext cx="12858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24</a:t>
            </a:r>
            <a:endParaRPr lang="ru-RU" sz="4400" b="1" dirty="0"/>
          </a:p>
        </p:txBody>
      </p:sp>
      <p:sp>
        <p:nvSpPr>
          <p:cNvPr id="231" name="TextBox 230"/>
          <p:cNvSpPr txBox="1"/>
          <p:nvPr/>
        </p:nvSpPr>
        <p:spPr>
          <a:xfrm>
            <a:off x="6000760" y="1857364"/>
            <a:ext cx="571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6</a:t>
            </a:r>
            <a:endParaRPr lang="ru-RU" sz="4400" b="1" dirty="0"/>
          </a:p>
        </p:txBody>
      </p:sp>
      <p:cxnSp>
        <p:nvCxnSpPr>
          <p:cNvPr id="233" name="Прямая со стрелкой 232"/>
          <p:cNvCxnSpPr/>
          <p:nvPr/>
        </p:nvCxnSpPr>
        <p:spPr>
          <a:xfrm>
            <a:off x="2643174" y="4429132"/>
            <a:ext cx="35719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4" name="TextBox 233"/>
          <p:cNvSpPr txBox="1"/>
          <p:nvPr/>
        </p:nvSpPr>
        <p:spPr>
          <a:xfrm>
            <a:off x="2571736" y="4572008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На сколько … ?</a:t>
            </a:r>
            <a:endParaRPr lang="ru-RU" sz="2400" b="1" dirty="0"/>
          </a:p>
        </p:txBody>
      </p:sp>
      <p:sp>
        <p:nvSpPr>
          <p:cNvPr id="235" name="Левая фигурная скобка 234"/>
          <p:cNvSpPr/>
          <p:nvPr/>
        </p:nvSpPr>
        <p:spPr>
          <a:xfrm rot="16200000">
            <a:off x="4000496" y="2428868"/>
            <a:ext cx="428628" cy="3571900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6" name="TextBox 235"/>
          <p:cNvSpPr txBox="1"/>
          <p:nvPr/>
        </p:nvSpPr>
        <p:spPr>
          <a:xfrm>
            <a:off x="3857620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?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" grpId="0"/>
      <p:bldP spid="231" grpId="0"/>
      <p:bldP spid="234" grpId="0"/>
      <p:bldP spid="234" grpId="1"/>
      <p:bldP spid="235" grpId="0" animBg="1"/>
      <p:bldP spid="2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Составь задачу.</a:t>
            </a:r>
            <a:endParaRPr lang="ru-RU" dirty="0"/>
          </a:p>
        </p:txBody>
      </p:sp>
      <p:grpSp>
        <p:nvGrpSpPr>
          <p:cNvPr id="4" name="Group 555"/>
          <p:cNvGrpSpPr>
            <a:grpSpLocks noGrp="1"/>
          </p:cNvGrpSpPr>
          <p:nvPr>
            <p:ph idx="1"/>
          </p:nvPr>
        </p:nvGrpSpPr>
        <p:grpSpPr bwMode="auto">
          <a:xfrm>
            <a:off x="500034" y="1428736"/>
            <a:ext cx="3043230" cy="2328865"/>
            <a:chOff x="96" y="2352"/>
            <a:chExt cx="1104" cy="1008"/>
          </a:xfrm>
        </p:grpSpPr>
        <p:sp>
          <p:nvSpPr>
            <p:cNvPr id="5" name="Freeform 556" descr="Циновка"/>
            <p:cNvSpPr>
              <a:spLocks/>
            </p:cNvSpPr>
            <p:nvPr/>
          </p:nvSpPr>
          <p:spPr bwMode="auto">
            <a:xfrm>
              <a:off x="140" y="2767"/>
              <a:ext cx="1049" cy="593"/>
            </a:xfrm>
            <a:custGeom>
              <a:avLst/>
              <a:gdLst>
                <a:gd name="T0" fmla="*/ 0 w 2192"/>
                <a:gd name="T1" fmla="*/ 0 h 1049"/>
                <a:gd name="T2" fmla="*/ 120 w 2192"/>
                <a:gd name="T3" fmla="*/ 568 h 1049"/>
                <a:gd name="T4" fmla="*/ 376 w 2192"/>
                <a:gd name="T5" fmla="*/ 840 h 1049"/>
                <a:gd name="T6" fmla="*/ 752 w 2192"/>
                <a:gd name="T7" fmla="*/ 1016 h 1049"/>
                <a:gd name="T8" fmla="*/ 1184 w 2192"/>
                <a:gd name="T9" fmla="*/ 1040 h 1049"/>
                <a:gd name="T10" fmla="*/ 1592 w 2192"/>
                <a:gd name="T11" fmla="*/ 960 h 1049"/>
                <a:gd name="T12" fmla="*/ 1920 w 2192"/>
                <a:gd name="T13" fmla="*/ 752 h 1049"/>
                <a:gd name="T14" fmla="*/ 2152 w 2192"/>
                <a:gd name="T15" fmla="*/ 296 h 1049"/>
                <a:gd name="T16" fmla="*/ 2160 w 2192"/>
                <a:gd name="T17" fmla="*/ 0 h 10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92"/>
                <a:gd name="T28" fmla="*/ 0 h 1049"/>
                <a:gd name="T29" fmla="*/ 2192 w 2192"/>
                <a:gd name="T30" fmla="*/ 1049 h 104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92" h="1049">
                  <a:moveTo>
                    <a:pt x="0" y="0"/>
                  </a:moveTo>
                  <a:cubicBezTo>
                    <a:pt x="28" y="214"/>
                    <a:pt x="57" y="428"/>
                    <a:pt x="120" y="568"/>
                  </a:cubicBezTo>
                  <a:cubicBezTo>
                    <a:pt x="183" y="708"/>
                    <a:pt x="271" y="765"/>
                    <a:pt x="376" y="840"/>
                  </a:cubicBezTo>
                  <a:cubicBezTo>
                    <a:pt x="481" y="915"/>
                    <a:pt x="617" y="983"/>
                    <a:pt x="752" y="1016"/>
                  </a:cubicBezTo>
                  <a:cubicBezTo>
                    <a:pt x="887" y="1049"/>
                    <a:pt x="1044" y="1049"/>
                    <a:pt x="1184" y="1040"/>
                  </a:cubicBezTo>
                  <a:cubicBezTo>
                    <a:pt x="1324" y="1031"/>
                    <a:pt x="1469" y="1008"/>
                    <a:pt x="1592" y="960"/>
                  </a:cubicBezTo>
                  <a:cubicBezTo>
                    <a:pt x="1715" y="912"/>
                    <a:pt x="1827" y="863"/>
                    <a:pt x="1920" y="752"/>
                  </a:cubicBezTo>
                  <a:cubicBezTo>
                    <a:pt x="2013" y="641"/>
                    <a:pt x="2112" y="421"/>
                    <a:pt x="2152" y="296"/>
                  </a:cubicBezTo>
                  <a:cubicBezTo>
                    <a:pt x="2192" y="171"/>
                    <a:pt x="2176" y="85"/>
                    <a:pt x="2160" y="0"/>
                  </a:cubicBezTo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557" descr="Папирус"/>
            <p:cNvSpPr>
              <a:spLocks/>
            </p:cNvSpPr>
            <p:nvPr/>
          </p:nvSpPr>
          <p:spPr bwMode="auto">
            <a:xfrm>
              <a:off x="131" y="2637"/>
              <a:ext cx="1067" cy="261"/>
            </a:xfrm>
            <a:custGeom>
              <a:avLst/>
              <a:gdLst>
                <a:gd name="T0" fmla="*/ 15 w 2232"/>
                <a:gd name="T1" fmla="*/ 223 h 463"/>
                <a:gd name="T2" fmla="*/ 431 w 2232"/>
                <a:gd name="T3" fmla="*/ 423 h 463"/>
                <a:gd name="T4" fmla="*/ 1023 w 2232"/>
                <a:gd name="T5" fmla="*/ 447 h 463"/>
                <a:gd name="T6" fmla="*/ 1687 w 2232"/>
                <a:gd name="T7" fmla="*/ 431 h 463"/>
                <a:gd name="T8" fmla="*/ 2215 w 2232"/>
                <a:gd name="T9" fmla="*/ 255 h 463"/>
                <a:gd name="T10" fmla="*/ 1791 w 2232"/>
                <a:gd name="T11" fmla="*/ 39 h 463"/>
                <a:gd name="T12" fmla="*/ 1111 w 2232"/>
                <a:gd name="T13" fmla="*/ 23 h 463"/>
                <a:gd name="T14" fmla="*/ 343 w 2232"/>
                <a:gd name="T15" fmla="*/ 55 h 463"/>
                <a:gd name="T16" fmla="*/ 15 w 2232"/>
                <a:gd name="T17" fmla="*/ 223 h 4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32"/>
                <a:gd name="T28" fmla="*/ 0 h 463"/>
                <a:gd name="T29" fmla="*/ 2232 w 2232"/>
                <a:gd name="T30" fmla="*/ 463 h 4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32" h="463">
                  <a:moveTo>
                    <a:pt x="15" y="223"/>
                  </a:moveTo>
                  <a:cubicBezTo>
                    <a:pt x="30" y="284"/>
                    <a:pt x="263" y="386"/>
                    <a:pt x="431" y="423"/>
                  </a:cubicBezTo>
                  <a:cubicBezTo>
                    <a:pt x="599" y="460"/>
                    <a:pt x="814" y="446"/>
                    <a:pt x="1023" y="447"/>
                  </a:cubicBezTo>
                  <a:cubicBezTo>
                    <a:pt x="1232" y="448"/>
                    <a:pt x="1488" y="463"/>
                    <a:pt x="1687" y="431"/>
                  </a:cubicBezTo>
                  <a:cubicBezTo>
                    <a:pt x="1886" y="399"/>
                    <a:pt x="2198" y="320"/>
                    <a:pt x="2215" y="255"/>
                  </a:cubicBezTo>
                  <a:cubicBezTo>
                    <a:pt x="2232" y="190"/>
                    <a:pt x="1975" y="78"/>
                    <a:pt x="1791" y="39"/>
                  </a:cubicBezTo>
                  <a:cubicBezTo>
                    <a:pt x="1607" y="0"/>
                    <a:pt x="1352" y="20"/>
                    <a:pt x="1111" y="23"/>
                  </a:cubicBezTo>
                  <a:cubicBezTo>
                    <a:pt x="870" y="26"/>
                    <a:pt x="528" y="23"/>
                    <a:pt x="343" y="55"/>
                  </a:cubicBezTo>
                  <a:cubicBezTo>
                    <a:pt x="158" y="87"/>
                    <a:pt x="0" y="162"/>
                    <a:pt x="15" y="223"/>
                  </a:cubicBez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Group 558"/>
            <p:cNvGrpSpPr>
              <a:grpSpLocks/>
            </p:cNvGrpSpPr>
            <p:nvPr/>
          </p:nvGrpSpPr>
          <p:grpSpPr bwMode="auto">
            <a:xfrm>
              <a:off x="122" y="2357"/>
              <a:ext cx="1071" cy="469"/>
              <a:chOff x="502" y="1429"/>
              <a:chExt cx="2224" cy="825"/>
            </a:xfrm>
          </p:grpSpPr>
          <p:sp>
            <p:nvSpPr>
              <p:cNvPr id="55" name="Freeform 559"/>
              <p:cNvSpPr>
                <a:spLocks/>
              </p:cNvSpPr>
              <p:nvPr/>
            </p:nvSpPr>
            <p:spPr bwMode="auto">
              <a:xfrm rot="5135648">
                <a:off x="2397" y="1960"/>
                <a:ext cx="309" cy="81"/>
              </a:xfrm>
              <a:custGeom>
                <a:avLst/>
                <a:gdLst>
                  <a:gd name="T0" fmla="*/ 0 w 408"/>
                  <a:gd name="T1" fmla="*/ 99 h 102"/>
                  <a:gd name="T2" fmla="*/ 44 w 408"/>
                  <a:gd name="T3" fmla="*/ 27 h 102"/>
                  <a:gd name="T4" fmla="*/ 118 w 408"/>
                  <a:gd name="T5" fmla="*/ 3 h 102"/>
                  <a:gd name="T6" fmla="*/ 192 w 408"/>
                  <a:gd name="T7" fmla="*/ 15 h 102"/>
                  <a:gd name="T8" fmla="*/ 280 w 408"/>
                  <a:gd name="T9" fmla="*/ 91 h 102"/>
                  <a:gd name="T10" fmla="*/ 360 w 408"/>
                  <a:gd name="T11" fmla="*/ 79 h 102"/>
                  <a:gd name="T12" fmla="*/ 408 w 408"/>
                  <a:gd name="T13" fmla="*/ 10 h 1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8"/>
                  <a:gd name="T22" fmla="*/ 0 h 102"/>
                  <a:gd name="T23" fmla="*/ 408 w 408"/>
                  <a:gd name="T24" fmla="*/ 102 h 1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8" h="102">
                    <a:moveTo>
                      <a:pt x="0" y="99"/>
                    </a:moveTo>
                    <a:cubicBezTo>
                      <a:pt x="7" y="87"/>
                      <a:pt x="24" y="43"/>
                      <a:pt x="44" y="27"/>
                    </a:cubicBezTo>
                    <a:cubicBezTo>
                      <a:pt x="64" y="11"/>
                      <a:pt x="93" y="5"/>
                      <a:pt x="118" y="3"/>
                    </a:cubicBezTo>
                    <a:cubicBezTo>
                      <a:pt x="143" y="1"/>
                      <a:pt x="165" y="0"/>
                      <a:pt x="192" y="15"/>
                    </a:cubicBezTo>
                    <a:cubicBezTo>
                      <a:pt x="219" y="30"/>
                      <a:pt x="252" y="80"/>
                      <a:pt x="280" y="91"/>
                    </a:cubicBezTo>
                    <a:cubicBezTo>
                      <a:pt x="308" y="102"/>
                      <a:pt x="339" y="92"/>
                      <a:pt x="360" y="79"/>
                    </a:cubicBezTo>
                    <a:cubicBezTo>
                      <a:pt x="381" y="66"/>
                      <a:pt x="398" y="25"/>
                      <a:pt x="408" y="10"/>
                    </a:cubicBezTo>
                  </a:path>
                </a:pathLst>
              </a:cu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6" name="Group 560"/>
              <p:cNvGrpSpPr>
                <a:grpSpLocks/>
              </p:cNvGrpSpPr>
              <p:nvPr/>
            </p:nvGrpSpPr>
            <p:grpSpPr bwMode="auto">
              <a:xfrm>
                <a:off x="502" y="1429"/>
                <a:ext cx="2224" cy="825"/>
                <a:chOff x="503" y="1429"/>
                <a:chExt cx="2348" cy="825"/>
              </a:xfrm>
            </p:grpSpPr>
            <p:sp>
              <p:nvSpPr>
                <p:cNvPr id="57" name="Freeform 561"/>
                <p:cNvSpPr>
                  <a:spLocks/>
                </p:cNvSpPr>
                <p:nvPr/>
              </p:nvSpPr>
              <p:spPr bwMode="auto">
                <a:xfrm rot="-1024559">
                  <a:off x="513" y="2038"/>
                  <a:ext cx="323" cy="77"/>
                </a:xfrm>
                <a:custGeom>
                  <a:avLst/>
                  <a:gdLst>
                    <a:gd name="T0" fmla="*/ 0 w 408"/>
                    <a:gd name="T1" fmla="*/ 99 h 102"/>
                    <a:gd name="T2" fmla="*/ 44 w 408"/>
                    <a:gd name="T3" fmla="*/ 27 h 102"/>
                    <a:gd name="T4" fmla="*/ 118 w 408"/>
                    <a:gd name="T5" fmla="*/ 3 h 102"/>
                    <a:gd name="T6" fmla="*/ 192 w 408"/>
                    <a:gd name="T7" fmla="*/ 15 h 102"/>
                    <a:gd name="T8" fmla="*/ 280 w 408"/>
                    <a:gd name="T9" fmla="*/ 91 h 102"/>
                    <a:gd name="T10" fmla="*/ 360 w 408"/>
                    <a:gd name="T11" fmla="*/ 79 h 102"/>
                    <a:gd name="T12" fmla="*/ 408 w 408"/>
                    <a:gd name="T13" fmla="*/ 10 h 10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8"/>
                    <a:gd name="T22" fmla="*/ 0 h 102"/>
                    <a:gd name="T23" fmla="*/ 408 w 408"/>
                    <a:gd name="T24" fmla="*/ 102 h 10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" name="Freeform 562"/>
                <p:cNvSpPr>
                  <a:spLocks/>
                </p:cNvSpPr>
                <p:nvPr/>
              </p:nvSpPr>
              <p:spPr bwMode="auto">
                <a:xfrm rot="-1024559">
                  <a:off x="597" y="1933"/>
                  <a:ext cx="317" cy="95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" name="Freeform 563"/>
                <p:cNvSpPr>
                  <a:spLocks/>
                </p:cNvSpPr>
                <p:nvPr/>
              </p:nvSpPr>
              <p:spPr bwMode="auto">
                <a:xfrm rot="-590344">
                  <a:off x="672" y="1846"/>
                  <a:ext cx="317" cy="95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60" name="Group 564"/>
                <p:cNvGrpSpPr>
                  <a:grpSpLocks/>
                </p:cNvGrpSpPr>
                <p:nvPr/>
              </p:nvGrpSpPr>
              <p:grpSpPr bwMode="auto">
                <a:xfrm rot="319568">
                  <a:off x="787" y="1640"/>
                  <a:ext cx="522" cy="214"/>
                  <a:chOff x="500" y="1699"/>
                  <a:chExt cx="660" cy="284"/>
                </a:xfrm>
              </p:grpSpPr>
              <p:sp>
                <p:nvSpPr>
                  <p:cNvPr id="80" name="Freeform 565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1" name="Freeform 566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" name="Freeform 567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1" name="Group 568"/>
                <p:cNvGrpSpPr>
                  <a:grpSpLocks/>
                </p:cNvGrpSpPr>
                <p:nvPr/>
              </p:nvGrpSpPr>
              <p:grpSpPr bwMode="auto">
                <a:xfrm rot="1402697">
                  <a:off x="1146" y="1518"/>
                  <a:ext cx="522" cy="214"/>
                  <a:chOff x="500" y="1699"/>
                  <a:chExt cx="660" cy="284"/>
                </a:xfrm>
              </p:grpSpPr>
              <p:sp>
                <p:nvSpPr>
                  <p:cNvPr id="77" name="Freeform 569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8" name="Freeform 570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9" name="Freeform 571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" name="Group 572"/>
                <p:cNvGrpSpPr>
                  <a:grpSpLocks/>
                </p:cNvGrpSpPr>
                <p:nvPr/>
              </p:nvGrpSpPr>
              <p:grpSpPr bwMode="auto">
                <a:xfrm rot="2233139">
                  <a:off x="1526" y="1495"/>
                  <a:ext cx="500" cy="226"/>
                  <a:chOff x="500" y="1699"/>
                  <a:chExt cx="660" cy="284"/>
                </a:xfrm>
              </p:grpSpPr>
              <p:sp>
                <p:nvSpPr>
                  <p:cNvPr id="74" name="Freeform 573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5" name="Freeform 574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6" name="Freeform 575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3" name="Group 576"/>
                <p:cNvGrpSpPr>
                  <a:grpSpLocks/>
                </p:cNvGrpSpPr>
                <p:nvPr/>
              </p:nvGrpSpPr>
              <p:grpSpPr bwMode="auto">
                <a:xfrm rot="3226440">
                  <a:off x="1877" y="1566"/>
                  <a:ext cx="500" cy="226"/>
                  <a:chOff x="500" y="1699"/>
                  <a:chExt cx="660" cy="284"/>
                </a:xfrm>
              </p:grpSpPr>
              <p:sp>
                <p:nvSpPr>
                  <p:cNvPr id="71" name="Freeform 577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2" name="Freeform 578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3" name="Freeform 579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" name="Group 580"/>
                <p:cNvGrpSpPr>
                  <a:grpSpLocks/>
                </p:cNvGrpSpPr>
                <p:nvPr/>
              </p:nvGrpSpPr>
              <p:grpSpPr bwMode="auto">
                <a:xfrm rot="4068615">
                  <a:off x="2202" y="1728"/>
                  <a:ext cx="500" cy="226"/>
                  <a:chOff x="500" y="1699"/>
                  <a:chExt cx="660" cy="284"/>
                </a:xfrm>
              </p:grpSpPr>
              <p:sp>
                <p:nvSpPr>
                  <p:cNvPr id="68" name="Freeform 581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9" name="Freeform 582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0" name="Freeform 583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65" name="Freeform 584"/>
                <p:cNvSpPr>
                  <a:spLocks/>
                </p:cNvSpPr>
                <p:nvPr/>
              </p:nvSpPr>
              <p:spPr bwMode="auto">
                <a:xfrm rot="5135648">
                  <a:off x="2576" y="2029"/>
                  <a:ext cx="303" cy="100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" name="Freeform 585"/>
                <p:cNvSpPr>
                  <a:spLocks/>
                </p:cNvSpPr>
                <p:nvPr/>
              </p:nvSpPr>
              <p:spPr bwMode="auto">
                <a:xfrm>
                  <a:off x="2706" y="2014"/>
                  <a:ext cx="145" cy="221"/>
                </a:xfrm>
                <a:custGeom>
                  <a:avLst/>
                  <a:gdLst>
                    <a:gd name="T0" fmla="*/ 72 w 145"/>
                    <a:gd name="T1" fmla="*/ 0 h 221"/>
                    <a:gd name="T2" fmla="*/ 127 w 145"/>
                    <a:gd name="T3" fmla="*/ 39 h 221"/>
                    <a:gd name="T4" fmla="*/ 144 w 145"/>
                    <a:gd name="T5" fmla="*/ 106 h 221"/>
                    <a:gd name="T6" fmla="*/ 123 w 145"/>
                    <a:gd name="T7" fmla="*/ 158 h 221"/>
                    <a:gd name="T8" fmla="*/ 50 w 145"/>
                    <a:gd name="T9" fmla="*/ 212 h 221"/>
                    <a:gd name="T10" fmla="*/ 6 w 145"/>
                    <a:gd name="T11" fmla="*/ 214 h 221"/>
                    <a:gd name="T12" fmla="*/ 14 w 145"/>
                    <a:gd name="T13" fmla="*/ 218 h 22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5"/>
                    <a:gd name="T22" fmla="*/ 0 h 221"/>
                    <a:gd name="T23" fmla="*/ 145 w 145"/>
                    <a:gd name="T24" fmla="*/ 221 h 22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5" h="221">
                      <a:moveTo>
                        <a:pt x="72" y="0"/>
                      </a:moveTo>
                      <a:cubicBezTo>
                        <a:pt x="82" y="7"/>
                        <a:pt x="115" y="23"/>
                        <a:pt x="127" y="39"/>
                      </a:cubicBezTo>
                      <a:cubicBezTo>
                        <a:pt x="139" y="57"/>
                        <a:pt x="145" y="86"/>
                        <a:pt x="144" y="106"/>
                      </a:cubicBezTo>
                      <a:cubicBezTo>
                        <a:pt x="143" y="125"/>
                        <a:pt x="139" y="141"/>
                        <a:pt x="123" y="158"/>
                      </a:cubicBezTo>
                      <a:cubicBezTo>
                        <a:pt x="107" y="176"/>
                        <a:pt x="69" y="203"/>
                        <a:pt x="50" y="212"/>
                      </a:cubicBezTo>
                      <a:cubicBezTo>
                        <a:pt x="31" y="221"/>
                        <a:pt x="12" y="213"/>
                        <a:pt x="6" y="214"/>
                      </a:cubicBezTo>
                      <a:cubicBezTo>
                        <a:pt x="0" y="215"/>
                        <a:pt x="12" y="217"/>
                        <a:pt x="14" y="21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" name="Freeform 586"/>
                <p:cNvSpPr>
                  <a:spLocks/>
                </p:cNvSpPr>
                <p:nvPr/>
              </p:nvSpPr>
              <p:spPr bwMode="auto">
                <a:xfrm>
                  <a:off x="503" y="2112"/>
                  <a:ext cx="228" cy="142"/>
                </a:xfrm>
                <a:custGeom>
                  <a:avLst/>
                  <a:gdLst>
                    <a:gd name="T0" fmla="*/ 145 w 228"/>
                    <a:gd name="T1" fmla="*/ 96 h 142"/>
                    <a:gd name="T2" fmla="*/ 25 w 228"/>
                    <a:gd name="T3" fmla="*/ 136 h 142"/>
                    <a:gd name="T4" fmla="*/ 7 w 228"/>
                    <a:gd name="T5" fmla="*/ 61 h 142"/>
                    <a:gd name="T6" fmla="*/ 66 w 228"/>
                    <a:gd name="T7" fmla="*/ 53 h 142"/>
                    <a:gd name="T8" fmla="*/ 150 w 228"/>
                    <a:gd name="T9" fmla="*/ 88 h 142"/>
                    <a:gd name="T10" fmla="*/ 207 w 228"/>
                    <a:gd name="T11" fmla="*/ 60 h 142"/>
                    <a:gd name="T12" fmla="*/ 228 w 228"/>
                    <a:gd name="T13" fmla="*/ 0 h 1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28"/>
                    <a:gd name="T22" fmla="*/ 0 h 142"/>
                    <a:gd name="T23" fmla="*/ 228 w 228"/>
                    <a:gd name="T24" fmla="*/ 142 h 1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28" h="142">
                      <a:moveTo>
                        <a:pt x="145" y="96"/>
                      </a:moveTo>
                      <a:cubicBezTo>
                        <a:pt x="126" y="103"/>
                        <a:pt x="48" y="142"/>
                        <a:pt x="25" y="136"/>
                      </a:cubicBezTo>
                      <a:cubicBezTo>
                        <a:pt x="2" y="130"/>
                        <a:pt x="0" y="75"/>
                        <a:pt x="7" y="61"/>
                      </a:cubicBezTo>
                      <a:cubicBezTo>
                        <a:pt x="14" y="47"/>
                        <a:pt x="42" y="48"/>
                        <a:pt x="66" y="53"/>
                      </a:cubicBezTo>
                      <a:cubicBezTo>
                        <a:pt x="89" y="58"/>
                        <a:pt x="126" y="85"/>
                        <a:pt x="150" y="88"/>
                      </a:cubicBezTo>
                      <a:cubicBezTo>
                        <a:pt x="173" y="89"/>
                        <a:pt x="194" y="74"/>
                        <a:pt x="207" y="60"/>
                      </a:cubicBezTo>
                      <a:cubicBezTo>
                        <a:pt x="221" y="46"/>
                        <a:pt x="224" y="12"/>
                        <a:pt x="228" y="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8" name="Group 587"/>
            <p:cNvGrpSpPr>
              <a:grpSpLocks/>
            </p:cNvGrpSpPr>
            <p:nvPr/>
          </p:nvGrpSpPr>
          <p:grpSpPr bwMode="auto">
            <a:xfrm>
              <a:off x="96" y="2734"/>
              <a:ext cx="1105" cy="185"/>
              <a:chOff x="461" y="1577"/>
              <a:chExt cx="1446" cy="231"/>
            </a:xfrm>
          </p:grpSpPr>
          <p:sp>
            <p:nvSpPr>
              <p:cNvPr id="20" name="Freeform 588"/>
              <p:cNvSpPr>
                <a:spLocks/>
              </p:cNvSpPr>
              <p:nvPr/>
            </p:nvSpPr>
            <p:spPr bwMode="auto">
              <a:xfrm rot="-10063547">
                <a:off x="1600" y="1713"/>
                <a:ext cx="192" cy="27"/>
              </a:xfrm>
              <a:custGeom>
                <a:avLst/>
                <a:gdLst>
                  <a:gd name="T0" fmla="*/ 0 w 408"/>
                  <a:gd name="T1" fmla="*/ 99 h 102"/>
                  <a:gd name="T2" fmla="*/ 44 w 408"/>
                  <a:gd name="T3" fmla="*/ 27 h 102"/>
                  <a:gd name="T4" fmla="*/ 118 w 408"/>
                  <a:gd name="T5" fmla="*/ 3 h 102"/>
                  <a:gd name="T6" fmla="*/ 192 w 408"/>
                  <a:gd name="T7" fmla="*/ 15 h 102"/>
                  <a:gd name="T8" fmla="*/ 280 w 408"/>
                  <a:gd name="T9" fmla="*/ 91 h 102"/>
                  <a:gd name="T10" fmla="*/ 360 w 408"/>
                  <a:gd name="T11" fmla="*/ 79 h 102"/>
                  <a:gd name="T12" fmla="*/ 408 w 408"/>
                  <a:gd name="T13" fmla="*/ 10 h 1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8"/>
                  <a:gd name="T22" fmla="*/ 0 h 102"/>
                  <a:gd name="T23" fmla="*/ 408 w 408"/>
                  <a:gd name="T24" fmla="*/ 102 h 1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8" h="102">
                    <a:moveTo>
                      <a:pt x="0" y="99"/>
                    </a:moveTo>
                    <a:cubicBezTo>
                      <a:pt x="7" y="87"/>
                      <a:pt x="24" y="43"/>
                      <a:pt x="44" y="27"/>
                    </a:cubicBezTo>
                    <a:cubicBezTo>
                      <a:pt x="64" y="11"/>
                      <a:pt x="93" y="5"/>
                      <a:pt x="118" y="3"/>
                    </a:cubicBezTo>
                    <a:cubicBezTo>
                      <a:pt x="143" y="1"/>
                      <a:pt x="165" y="0"/>
                      <a:pt x="192" y="15"/>
                    </a:cubicBezTo>
                    <a:cubicBezTo>
                      <a:pt x="219" y="30"/>
                      <a:pt x="252" y="80"/>
                      <a:pt x="280" y="91"/>
                    </a:cubicBezTo>
                    <a:cubicBezTo>
                      <a:pt x="308" y="102"/>
                      <a:pt x="339" y="92"/>
                      <a:pt x="360" y="79"/>
                    </a:cubicBezTo>
                    <a:cubicBezTo>
                      <a:pt x="381" y="66"/>
                      <a:pt x="398" y="25"/>
                      <a:pt x="408" y="10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589"/>
              <p:cNvSpPr>
                <a:spLocks/>
              </p:cNvSpPr>
              <p:nvPr/>
            </p:nvSpPr>
            <p:spPr bwMode="auto">
              <a:xfrm rot="-9846516">
                <a:off x="1658" y="1703"/>
                <a:ext cx="188" cy="34"/>
              </a:xfrm>
              <a:custGeom>
                <a:avLst/>
                <a:gdLst>
                  <a:gd name="T0" fmla="*/ 0 w 400"/>
                  <a:gd name="T1" fmla="*/ 97 h 126"/>
                  <a:gd name="T2" fmla="*/ 48 w 400"/>
                  <a:gd name="T3" fmla="*/ 25 h 126"/>
                  <a:gd name="T4" fmla="*/ 134 w 400"/>
                  <a:gd name="T5" fmla="*/ 0 h 126"/>
                  <a:gd name="T6" fmla="*/ 205 w 400"/>
                  <a:gd name="T7" fmla="*/ 23 h 126"/>
                  <a:gd name="T8" fmla="*/ 281 w 400"/>
                  <a:gd name="T9" fmla="*/ 112 h 126"/>
                  <a:gd name="T10" fmla="*/ 364 w 400"/>
                  <a:gd name="T11" fmla="*/ 105 h 126"/>
                  <a:gd name="T12" fmla="*/ 400 w 400"/>
                  <a:gd name="T13" fmla="*/ 37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0"/>
                  <a:gd name="T22" fmla="*/ 0 h 126"/>
                  <a:gd name="T23" fmla="*/ 400 w 400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0" h="126">
                    <a:moveTo>
                      <a:pt x="0" y="97"/>
                    </a:moveTo>
                    <a:cubicBezTo>
                      <a:pt x="8" y="85"/>
                      <a:pt x="26" y="41"/>
                      <a:pt x="48" y="25"/>
                    </a:cubicBezTo>
                    <a:cubicBezTo>
                      <a:pt x="70" y="9"/>
                      <a:pt x="108" y="0"/>
                      <a:pt x="134" y="0"/>
                    </a:cubicBezTo>
                    <a:cubicBezTo>
                      <a:pt x="160" y="0"/>
                      <a:pt x="181" y="4"/>
                      <a:pt x="205" y="23"/>
                    </a:cubicBezTo>
                    <a:cubicBezTo>
                      <a:pt x="230" y="42"/>
                      <a:pt x="255" y="98"/>
                      <a:pt x="281" y="112"/>
                    </a:cubicBezTo>
                    <a:cubicBezTo>
                      <a:pt x="307" y="126"/>
                      <a:pt x="344" y="117"/>
                      <a:pt x="364" y="105"/>
                    </a:cubicBezTo>
                    <a:cubicBezTo>
                      <a:pt x="384" y="93"/>
                      <a:pt x="393" y="51"/>
                      <a:pt x="400" y="37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590"/>
              <p:cNvSpPr>
                <a:spLocks/>
              </p:cNvSpPr>
              <p:nvPr/>
            </p:nvSpPr>
            <p:spPr bwMode="auto">
              <a:xfrm rot="-10095241">
                <a:off x="1533" y="1721"/>
                <a:ext cx="189" cy="34"/>
              </a:xfrm>
              <a:custGeom>
                <a:avLst/>
                <a:gdLst>
                  <a:gd name="T0" fmla="*/ 0 w 400"/>
                  <a:gd name="T1" fmla="*/ 97 h 126"/>
                  <a:gd name="T2" fmla="*/ 48 w 400"/>
                  <a:gd name="T3" fmla="*/ 25 h 126"/>
                  <a:gd name="T4" fmla="*/ 134 w 400"/>
                  <a:gd name="T5" fmla="*/ 0 h 126"/>
                  <a:gd name="T6" fmla="*/ 205 w 400"/>
                  <a:gd name="T7" fmla="*/ 23 h 126"/>
                  <a:gd name="T8" fmla="*/ 281 w 400"/>
                  <a:gd name="T9" fmla="*/ 112 h 126"/>
                  <a:gd name="T10" fmla="*/ 364 w 400"/>
                  <a:gd name="T11" fmla="*/ 105 h 126"/>
                  <a:gd name="T12" fmla="*/ 400 w 400"/>
                  <a:gd name="T13" fmla="*/ 37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0"/>
                  <a:gd name="T22" fmla="*/ 0 h 126"/>
                  <a:gd name="T23" fmla="*/ 400 w 400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0" h="126">
                    <a:moveTo>
                      <a:pt x="0" y="97"/>
                    </a:moveTo>
                    <a:cubicBezTo>
                      <a:pt x="8" y="85"/>
                      <a:pt x="26" y="41"/>
                      <a:pt x="48" y="25"/>
                    </a:cubicBezTo>
                    <a:cubicBezTo>
                      <a:pt x="70" y="9"/>
                      <a:pt x="108" y="0"/>
                      <a:pt x="134" y="0"/>
                    </a:cubicBezTo>
                    <a:cubicBezTo>
                      <a:pt x="160" y="0"/>
                      <a:pt x="181" y="4"/>
                      <a:pt x="205" y="23"/>
                    </a:cubicBezTo>
                    <a:cubicBezTo>
                      <a:pt x="230" y="42"/>
                      <a:pt x="255" y="98"/>
                      <a:pt x="281" y="112"/>
                    </a:cubicBezTo>
                    <a:cubicBezTo>
                      <a:pt x="307" y="126"/>
                      <a:pt x="344" y="117"/>
                      <a:pt x="364" y="105"/>
                    </a:cubicBezTo>
                    <a:cubicBezTo>
                      <a:pt x="384" y="93"/>
                      <a:pt x="393" y="51"/>
                      <a:pt x="400" y="37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3" name="Group 591"/>
              <p:cNvGrpSpPr>
                <a:grpSpLocks/>
              </p:cNvGrpSpPr>
              <p:nvPr/>
            </p:nvGrpSpPr>
            <p:grpSpPr bwMode="auto">
              <a:xfrm rot="-10121193">
                <a:off x="1344" y="1708"/>
                <a:ext cx="310" cy="78"/>
                <a:chOff x="500" y="1699"/>
                <a:chExt cx="660" cy="284"/>
              </a:xfrm>
            </p:grpSpPr>
            <p:sp>
              <p:nvSpPr>
                <p:cNvPr id="52" name="Freeform 592"/>
                <p:cNvSpPr>
                  <a:spLocks/>
                </p:cNvSpPr>
                <p:nvPr/>
              </p:nvSpPr>
              <p:spPr bwMode="auto">
                <a:xfrm>
                  <a:off x="500" y="1881"/>
                  <a:ext cx="408" cy="102"/>
                </a:xfrm>
                <a:custGeom>
                  <a:avLst/>
                  <a:gdLst>
                    <a:gd name="T0" fmla="*/ 0 w 408"/>
                    <a:gd name="T1" fmla="*/ 99 h 102"/>
                    <a:gd name="T2" fmla="*/ 44 w 408"/>
                    <a:gd name="T3" fmla="*/ 27 h 102"/>
                    <a:gd name="T4" fmla="*/ 118 w 408"/>
                    <a:gd name="T5" fmla="*/ 3 h 102"/>
                    <a:gd name="T6" fmla="*/ 192 w 408"/>
                    <a:gd name="T7" fmla="*/ 15 h 102"/>
                    <a:gd name="T8" fmla="*/ 280 w 408"/>
                    <a:gd name="T9" fmla="*/ 91 h 102"/>
                    <a:gd name="T10" fmla="*/ 360 w 408"/>
                    <a:gd name="T11" fmla="*/ 79 h 102"/>
                    <a:gd name="T12" fmla="*/ 408 w 408"/>
                    <a:gd name="T13" fmla="*/ 10 h 10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8"/>
                    <a:gd name="T22" fmla="*/ 0 h 102"/>
                    <a:gd name="T23" fmla="*/ 408 w 408"/>
                    <a:gd name="T24" fmla="*/ 102 h 10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" name="Freeform 593"/>
                <p:cNvSpPr>
                  <a:spLocks/>
                </p:cNvSpPr>
                <p:nvPr/>
              </p:nvSpPr>
              <p:spPr bwMode="auto">
                <a:xfrm>
                  <a:off x="636" y="177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" name="Freeform 594"/>
                <p:cNvSpPr>
                  <a:spLocks/>
                </p:cNvSpPr>
                <p:nvPr/>
              </p:nvSpPr>
              <p:spPr bwMode="auto">
                <a:xfrm rot="434215">
                  <a:off x="760" y="169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" name="Group 595"/>
              <p:cNvGrpSpPr>
                <a:grpSpLocks/>
              </p:cNvGrpSpPr>
              <p:nvPr/>
            </p:nvGrpSpPr>
            <p:grpSpPr bwMode="auto">
              <a:xfrm rot="-9767010">
                <a:off x="1139" y="1722"/>
                <a:ext cx="310" cy="78"/>
                <a:chOff x="500" y="1699"/>
                <a:chExt cx="660" cy="284"/>
              </a:xfrm>
            </p:grpSpPr>
            <p:sp>
              <p:nvSpPr>
                <p:cNvPr id="49" name="Freeform 596"/>
                <p:cNvSpPr>
                  <a:spLocks/>
                </p:cNvSpPr>
                <p:nvPr/>
              </p:nvSpPr>
              <p:spPr bwMode="auto">
                <a:xfrm>
                  <a:off x="500" y="1881"/>
                  <a:ext cx="408" cy="102"/>
                </a:xfrm>
                <a:custGeom>
                  <a:avLst/>
                  <a:gdLst>
                    <a:gd name="T0" fmla="*/ 0 w 408"/>
                    <a:gd name="T1" fmla="*/ 99 h 102"/>
                    <a:gd name="T2" fmla="*/ 44 w 408"/>
                    <a:gd name="T3" fmla="*/ 27 h 102"/>
                    <a:gd name="T4" fmla="*/ 118 w 408"/>
                    <a:gd name="T5" fmla="*/ 3 h 102"/>
                    <a:gd name="T6" fmla="*/ 192 w 408"/>
                    <a:gd name="T7" fmla="*/ 15 h 102"/>
                    <a:gd name="T8" fmla="*/ 280 w 408"/>
                    <a:gd name="T9" fmla="*/ 91 h 102"/>
                    <a:gd name="T10" fmla="*/ 360 w 408"/>
                    <a:gd name="T11" fmla="*/ 79 h 102"/>
                    <a:gd name="T12" fmla="*/ 408 w 408"/>
                    <a:gd name="T13" fmla="*/ 10 h 10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8"/>
                    <a:gd name="T22" fmla="*/ 0 h 102"/>
                    <a:gd name="T23" fmla="*/ 408 w 408"/>
                    <a:gd name="T24" fmla="*/ 102 h 10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" name="Freeform 597"/>
                <p:cNvSpPr>
                  <a:spLocks/>
                </p:cNvSpPr>
                <p:nvPr/>
              </p:nvSpPr>
              <p:spPr bwMode="auto">
                <a:xfrm>
                  <a:off x="636" y="177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" name="Freeform 598"/>
                <p:cNvSpPr>
                  <a:spLocks/>
                </p:cNvSpPr>
                <p:nvPr/>
              </p:nvSpPr>
              <p:spPr bwMode="auto">
                <a:xfrm rot="434215">
                  <a:off x="760" y="169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5" name="Group 599"/>
              <p:cNvGrpSpPr>
                <a:grpSpLocks/>
              </p:cNvGrpSpPr>
              <p:nvPr/>
            </p:nvGrpSpPr>
            <p:grpSpPr bwMode="auto">
              <a:xfrm rot="-9275821">
                <a:off x="953" y="1727"/>
                <a:ext cx="298" cy="81"/>
                <a:chOff x="500" y="1699"/>
                <a:chExt cx="660" cy="284"/>
              </a:xfrm>
            </p:grpSpPr>
            <p:sp>
              <p:nvSpPr>
                <p:cNvPr id="46" name="Freeform 600"/>
                <p:cNvSpPr>
                  <a:spLocks/>
                </p:cNvSpPr>
                <p:nvPr/>
              </p:nvSpPr>
              <p:spPr bwMode="auto">
                <a:xfrm>
                  <a:off x="500" y="1881"/>
                  <a:ext cx="408" cy="102"/>
                </a:xfrm>
                <a:custGeom>
                  <a:avLst/>
                  <a:gdLst>
                    <a:gd name="T0" fmla="*/ 0 w 408"/>
                    <a:gd name="T1" fmla="*/ 99 h 102"/>
                    <a:gd name="T2" fmla="*/ 44 w 408"/>
                    <a:gd name="T3" fmla="*/ 27 h 102"/>
                    <a:gd name="T4" fmla="*/ 118 w 408"/>
                    <a:gd name="T5" fmla="*/ 3 h 102"/>
                    <a:gd name="T6" fmla="*/ 192 w 408"/>
                    <a:gd name="T7" fmla="*/ 15 h 102"/>
                    <a:gd name="T8" fmla="*/ 280 w 408"/>
                    <a:gd name="T9" fmla="*/ 91 h 102"/>
                    <a:gd name="T10" fmla="*/ 360 w 408"/>
                    <a:gd name="T11" fmla="*/ 79 h 102"/>
                    <a:gd name="T12" fmla="*/ 408 w 408"/>
                    <a:gd name="T13" fmla="*/ 10 h 10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8"/>
                    <a:gd name="T22" fmla="*/ 0 h 102"/>
                    <a:gd name="T23" fmla="*/ 408 w 408"/>
                    <a:gd name="T24" fmla="*/ 102 h 10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" name="Freeform 601"/>
                <p:cNvSpPr>
                  <a:spLocks/>
                </p:cNvSpPr>
                <p:nvPr/>
              </p:nvSpPr>
              <p:spPr bwMode="auto">
                <a:xfrm>
                  <a:off x="636" y="177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" name="Freeform 602"/>
                <p:cNvSpPr>
                  <a:spLocks/>
                </p:cNvSpPr>
                <p:nvPr/>
              </p:nvSpPr>
              <p:spPr bwMode="auto">
                <a:xfrm rot="434215">
                  <a:off x="760" y="169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6" name="Group 603"/>
              <p:cNvGrpSpPr>
                <a:grpSpLocks/>
              </p:cNvGrpSpPr>
              <p:nvPr/>
            </p:nvGrpSpPr>
            <p:grpSpPr bwMode="auto">
              <a:xfrm rot="253299">
                <a:off x="461" y="1577"/>
                <a:ext cx="418" cy="211"/>
                <a:chOff x="1606" y="2128"/>
                <a:chExt cx="418" cy="211"/>
              </a:xfrm>
            </p:grpSpPr>
            <p:grpSp>
              <p:nvGrpSpPr>
                <p:cNvPr id="33" name="Group 604"/>
                <p:cNvGrpSpPr>
                  <a:grpSpLocks/>
                </p:cNvGrpSpPr>
                <p:nvPr/>
              </p:nvGrpSpPr>
              <p:grpSpPr bwMode="auto">
                <a:xfrm>
                  <a:off x="1692" y="2156"/>
                  <a:ext cx="332" cy="183"/>
                  <a:chOff x="1692" y="2156"/>
                  <a:chExt cx="332" cy="183"/>
                </a:xfrm>
              </p:grpSpPr>
              <p:sp>
                <p:nvSpPr>
                  <p:cNvPr id="43" name="Freeform 605"/>
                  <p:cNvSpPr>
                    <a:spLocks/>
                  </p:cNvSpPr>
                  <p:nvPr/>
                </p:nvSpPr>
                <p:spPr bwMode="auto">
                  <a:xfrm rot="-5664353">
                    <a:off x="1662" y="2186"/>
                    <a:ext cx="111" cy="51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solidFill>
                    <a:srgbClr val="CC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4" name="Freeform 606"/>
                  <p:cNvSpPr>
                    <a:spLocks/>
                  </p:cNvSpPr>
                  <p:nvPr/>
                </p:nvSpPr>
                <p:spPr bwMode="auto">
                  <a:xfrm rot="-7401987">
                    <a:off x="1952" y="2268"/>
                    <a:ext cx="95" cy="48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" name="Freeform 607"/>
                  <p:cNvSpPr>
                    <a:spLocks/>
                  </p:cNvSpPr>
                  <p:nvPr/>
                </p:nvSpPr>
                <p:spPr bwMode="auto">
                  <a:xfrm rot="-6967771">
                    <a:off x="1854" y="2257"/>
                    <a:ext cx="93" cy="59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" name="Group 608"/>
                <p:cNvGrpSpPr>
                  <a:grpSpLocks/>
                </p:cNvGrpSpPr>
                <p:nvPr/>
              </p:nvGrpSpPr>
              <p:grpSpPr bwMode="auto">
                <a:xfrm>
                  <a:off x="1606" y="2128"/>
                  <a:ext cx="372" cy="208"/>
                  <a:chOff x="1606" y="2128"/>
                  <a:chExt cx="372" cy="208"/>
                </a:xfrm>
              </p:grpSpPr>
              <p:grpSp>
                <p:nvGrpSpPr>
                  <p:cNvPr id="35" name="Group 609"/>
                  <p:cNvGrpSpPr>
                    <a:grpSpLocks/>
                  </p:cNvGrpSpPr>
                  <p:nvPr/>
                </p:nvGrpSpPr>
                <p:grpSpPr bwMode="auto">
                  <a:xfrm>
                    <a:off x="1649" y="2131"/>
                    <a:ext cx="329" cy="205"/>
                    <a:chOff x="1649" y="2131"/>
                    <a:chExt cx="329" cy="205"/>
                  </a:xfrm>
                </p:grpSpPr>
                <p:sp>
                  <p:nvSpPr>
                    <p:cNvPr id="37" name="Freeform 610"/>
                    <p:cNvSpPr>
                      <a:spLocks/>
                    </p:cNvSpPr>
                    <p:nvPr/>
                  </p:nvSpPr>
                  <p:spPr bwMode="auto">
                    <a:xfrm rot="-7401987">
                      <a:off x="1903" y="2260"/>
                      <a:ext cx="92" cy="59"/>
                    </a:xfrm>
                    <a:custGeom>
                      <a:avLst/>
                      <a:gdLst>
                        <a:gd name="T0" fmla="*/ 0 w 400"/>
                        <a:gd name="T1" fmla="*/ 97 h 126"/>
                        <a:gd name="T2" fmla="*/ 48 w 400"/>
                        <a:gd name="T3" fmla="*/ 25 h 126"/>
                        <a:gd name="T4" fmla="*/ 134 w 400"/>
                        <a:gd name="T5" fmla="*/ 0 h 126"/>
                        <a:gd name="T6" fmla="*/ 205 w 400"/>
                        <a:gd name="T7" fmla="*/ 23 h 126"/>
                        <a:gd name="T8" fmla="*/ 281 w 400"/>
                        <a:gd name="T9" fmla="*/ 112 h 126"/>
                        <a:gd name="T10" fmla="*/ 364 w 400"/>
                        <a:gd name="T11" fmla="*/ 105 h 126"/>
                        <a:gd name="T12" fmla="*/ 400 w 400"/>
                        <a:gd name="T13" fmla="*/ 37 h 12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0"/>
                        <a:gd name="T22" fmla="*/ 0 h 126"/>
                        <a:gd name="T23" fmla="*/ 400 w 400"/>
                        <a:gd name="T24" fmla="*/ 126 h 12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38" name="Group 6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725" y="2188"/>
                      <a:ext cx="154" cy="143"/>
                      <a:chOff x="1728" y="2185"/>
                      <a:chExt cx="154" cy="143"/>
                    </a:xfrm>
                  </p:grpSpPr>
                  <p:sp>
                    <p:nvSpPr>
                      <p:cNvPr id="40" name="Freeform 612"/>
                      <p:cNvSpPr>
                        <a:spLocks/>
                      </p:cNvSpPr>
                      <p:nvPr/>
                    </p:nvSpPr>
                    <p:spPr bwMode="auto">
                      <a:xfrm rot="-6731385">
                        <a:off x="1802" y="2249"/>
                        <a:ext cx="111" cy="48"/>
                      </a:xfrm>
                      <a:custGeom>
                        <a:avLst/>
                        <a:gdLst>
                          <a:gd name="T0" fmla="*/ 0 w 408"/>
                          <a:gd name="T1" fmla="*/ 99 h 102"/>
                          <a:gd name="T2" fmla="*/ 44 w 408"/>
                          <a:gd name="T3" fmla="*/ 27 h 102"/>
                          <a:gd name="T4" fmla="*/ 118 w 408"/>
                          <a:gd name="T5" fmla="*/ 3 h 102"/>
                          <a:gd name="T6" fmla="*/ 192 w 408"/>
                          <a:gd name="T7" fmla="*/ 15 h 102"/>
                          <a:gd name="T8" fmla="*/ 280 w 408"/>
                          <a:gd name="T9" fmla="*/ 91 h 102"/>
                          <a:gd name="T10" fmla="*/ 360 w 408"/>
                          <a:gd name="T11" fmla="*/ 79 h 102"/>
                          <a:gd name="T12" fmla="*/ 408 w 408"/>
                          <a:gd name="T13" fmla="*/ 10 h 102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408"/>
                          <a:gd name="T22" fmla="*/ 0 h 102"/>
                          <a:gd name="T23" fmla="*/ 408 w 408"/>
                          <a:gd name="T24" fmla="*/ 102 h 102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408" h="102">
                            <a:moveTo>
                              <a:pt x="0" y="99"/>
                            </a:moveTo>
                            <a:cubicBezTo>
                              <a:pt x="7" y="87"/>
                              <a:pt x="24" y="43"/>
                              <a:pt x="44" y="27"/>
                            </a:cubicBezTo>
                            <a:cubicBezTo>
                              <a:pt x="64" y="11"/>
                              <a:pt x="93" y="5"/>
                              <a:pt x="118" y="3"/>
                            </a:cubicBezTo>
                            <a:cubicBezTo>
                              <a:pt x="143" y="1"/>
                              <a:pt x="165" y="0"/>
                              <a:pt x="192" y="15"/>
                            </a:cubicBezTo>
                            <a:cubicBezTo>
                              <a:pt x="219" y="30"/>
                              <a:pt x="252" y="80"/>
                              <a:pt x="280" y="91"/>
                            </a:cubicBezTo>
                            <a:cubicBezTo>
                              <a:pt x="308" y="102"/>
                              <a:pt x="339" y="92"/>
                              <a:pt x="360" y="79"/>
                            </a:cubicBezTo>
                            <a:cubicBezTo>
                              <a:pt x="381" y="66"/>
                              <a:pt x="398" y="25"/>
                              <a:pt x="408" y="10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41" name="Freeform 613"/>
                      <p:cNvSpPr>
                        <a:spLocks/>
                      </p:cNvSpPr>
                      <p:nvPr/>
                    </p:nvSpPr>
                    <p:spPr bwMode="auto">
                      <a:xfrm rot="-6731385">
                        <a:off x="1752" y="2226"/>
                        <a:ext cx="108" cy="59"/>
                      </a:xfrm>
                      <a:custGeom>
                        <a:avLst/>
                        <a:gdLst>
                          <a:gd name="T0" fmla="*/ 0 w 400"/>
                          <a:gd name="T1" fmla="*/ 97 h 126"/>
                          <a:gd name="T2" fmla="*/ 48 w 400"/>
                          <a:gd name="T3" fmla="*/ 25 h 126"/>
                          <a:gd name="T4" fmla="*/ 134 w 400"/>
                          <a:gd name="T5" fmla="*/ 0 h 126"/>
                          <a:gd name="T6" fmla="*/ 205 w 400"/>
                          <a:gd name="T7" fmla="*/ 23 h 126"/>
                          <a:gd name="T8" fmla="*/ 281 w 400"/>
                          <a:gd name="T9" fmla="*/ 112 h 126"/>
                          <a:gd name="T10" fmla="*/ 364 w 400"/>
                          <a:gd name="T11" fmla="*/ 105 h 126"/>
                          <a:gd name="T12" fmla="*/ 400 w 400"/>
                          <a:gd name="T13" fmla="*/ 37 h 126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400"/>
                          <a:gd name="T22" fmla="*/ 0 h 126"/>
                          <a:gd name="T23" fmla="*/ 400 w 400"/>
                          <a:gd name="T24" fmla="*/ 126 h 12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42" name="Freeform 614"/>
                      <p:cNvSpPr>
                        <a:spLocks/>
                      </p:cNvSpPr>
                      <p:nvPr/>
                    </p:nvSpPr>
                    <p:spPr bwMode="auto">
                      <a:xfrm rot="-6297170">
                        <a:off x="1704" y="2209"/>
                        <a:ext cx="108" cy="59"/>
                      </a:xfrm>
                      <a:custGeom>
                        <a:avLst/>
                        <a:gdLst>
                          <a:gd name="T0" fmla="*/ 0 w 400"/>
                          <a:gd name="T1" fmla="*/ 97 h 126"/>
                          <a:gd name="T2" fmla="*/ 48 w 400"/>
                          <a:gd name="T3" fmla="*/ 25 h 126"/>
                          <a:gd name="T4" fmla="*/ 134 w 400"/>
                          <a:gd name="T5" fmla="*/ 0 h 126"/>
                          <a:gd name="T6" fmla="*/ 205 w 400"/>
                          <a:gd name="T7" fmla="*/ 23 h 126"/>
                          <a:gd name="T8" fmla="*/ 281 w 400"/>
                          <a:gd name="T9" fmla="*/ 112 h 126"/>
                          <a:gd name="T10" fmla="*/ 364 w 400"/>
                          <a:gd name="T11" fmla="*/ 105 h 126"/>
                          <a:gd name="T12" fmla="*/ 400 w 400"/>
                          <a:gd name="T13" fmla="*/ 37 h 126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400"/>
                          <a:gd name="T22" fmla="*/ 0 h 126"/>
                          <a:gd name="T23" fmla="*/ 400 w 400"/>
                          <a:gd name="T24" fmla="*/ 126 h 12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39" name="Freeform 615"/>
                    <p:cNvSpPr>
                      <a:spLocks/>
                    </p:cNvSpPr>
                    <p:nvPr/>
                  </p:nvSpPr>
                  <p:spPr bwMode="auto">
                    <a:xfrm rot="-5664353">
                      <a:off x="1625" y="2155"/>
                      <a:ext cx="108" cy="60"/>
                    </a:xfrm>
                    <a:custGeom>
                      <a:avLst/>
                      <a:gdLst>
                        <a:gd name="T0" fmla="*/ 0 w 400"/>
                        <a:gd name="T1" fmla="*/ 97 h 126"/>
                        <a:gd name="T2" fmla="*/ 48 w 400"/>
                        <a:gd name="T3" fmla="*/ 25 h 126"/>
                        <a:gd name="T4" fmla="*/ 134 w 400"/>
                        <a:gd name="T5" fmla="*/ 0 h 126"/>
                        <a:gd name="T6" fmla="*/ 205 w 400"/>
                        <a:gd name="T7" fmla="*/ 23 h 126"/>
                        <a:gd name="T8" fmla="*/ 281 w 400"/>
                        <a:gd name="T9" fmla="*/ 112 h 126"/>
                        <a:gd name="T10" fmla="*/ 364 w 400"/>
                        <a:gd name="T11" fmla="*/ 105 h 126"/>
                        <a:gd name="T12" fmla="*/ 400 w 400"/>
                        <a:gd name="T13" fmla="*/ 37 h 12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0"/>
                        <a:gd name="T22" fmla="*/ 0 h 126"/>
                        <a:gd name="T23" fmla="*/ 400 w 400"/>
                        <a:gd name="T24" fmla="*/ 126 h 12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6" name="Freeform 616"/>
                  <p:cNvSpPr>
                    <a:spLocks/>
                  </p:cNvSpPr>
                  <p:nvPr/>
                </p:nvSpPr>
                <p:spPr bwMode="auto">
                  <a:xfrm rot="10800000">
                    <a:off x="1606" y="2128"/>
                    <a:ext cx="86" cy="79"/>
                  </a:xfrm>
                  <a:custGeom>
                    <a:avLst/>
                    <a:gdLst>
                      <a:gd name="T0" fmla="*/ 72 w 145"/>
                      <a:gd name="T1" fmla="*/ 0 h 221"/>
                      <a:gd name="T2" fmla="*/ 127 w 145"/>
                      <a:gd name="T3" fmla="*/ 39 h 221"/>
                      <a:gd name="T4" fmla="*/ 144 w 145"/>
                      <a:gd name="T5" fmla="*/ 106 h 221"/>
                      <a:gd name="T6" fmla="*/ 123 w 145"/>
                      <a:gd name="T7" fmla="*/ 158 h 221"/>
                      <a:gd name="T8" fmla="*/ 50 w 145"/>
                      <a:gd name="T9" fmla="*/ 212 h 221"/>
                      <a:gd name="T10" fmla="*/ 6 w 145"/>
                      <a:gd name="T11" fmla="*/ 214 h 221"/>
                      <a:gd name="T12" fmla="*/ 14 w 145"/>
                      <a:gd name="T13" fmla="*/ 218 h 22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45"/>
                      <a:gd name="T22" fmla="*/ 0 h 221"/>
                      <a:gd name="T23" fmla="*/ 145 w 145"/>
                      <a:gd name="T24" fmla="*/ 221 h 221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45" h="221">
                        <a:moveTo>
                          <a:pt x="72" y="0"/>
                        </a:moveTo>
                        <a:cubicBezTo>
                          <a:pt x="82" y="7"/>
                          <a:pt x="115" y="23"/>
                          <a:pt x="127" y="39"/>
                        </a:cubicBezTo>
                        <a:cubicBezTo>
                          <a:pt x="139" y="57"/>
                          <a:pt x="145" y="86"/>
                          <a:pt x="144" y="106"/>
                        </a:cubicBezTo>
                        <a:cubicBezTo>
                          <a:pt x="143" y="125"/>
                          <a:pt x="139" y="141"/>
                          <a:pt x="123" y="158"/>
                        </a:cubicBezTo>
                        <a:cubicBezTo>
                          <a:pt x="107" y="176"/>
                          <a:pt x="69" y="203"/>
                          <a:pt x="50" y="212"/>
                        </a:cubicBezTo>
                        <a:cubicBezTo>
                          <a:pt x="31" y="221"/>
                          <a:pt x="12" y="213"/>
                          <a:pt x="6" y="214"/>
                        </a:cubicBezTo>
                        <a:cubicBezTo>
                          <a:pt x="0" y="215"/>
                          <a:pt x="12" y="217"/>
                          <a:pt x="14" y="21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7" name="Freeform 617"/>
              <p:cNvSpPr>
                <a:spLocks/>
              </p:cNvSpPr>
              <p:nvPr/>
            </p:nvSpPr>
            <p:spPr bwMode="auto">
              <a:xfrm rot="-8887738">
                <a:off x="1771" y="1656"/>
                <a:ext cx="136" cy="51"/>
              </a:xfrm>
              <a:custGeom>
                <a:avLst/>
                <a:gdLst>
                  <a:gd name="T0" fmla="*/ 145 w 228"/>
                  <a:gd name="T1" fmla="*/ 96 h 142"/>
                  <a:gd name="T2" fmla="*/ 25 w 228"/>
                  <a:gd name="T3" fmla="*/ 136 h 142"/>
                  <a:gd name="T4" fmla="*/ 7 w 228"/>
                  <a:gd name="T5" fmla="*/ 61 h 142"/>
                  <a:gd name="T6" fmla="*/ 66 w 228"/>
                  <a:gd name="T7" fmla="*/ 53 h 142"/>
                  <a:gd name="T8" fmla="*/ 150 w 228"/>
                  <a:gd name="T9" fmla="*/ 88 h 142"/>
                  <a:gd name="T10" fmla="*/ 207 w 228"/>
                  <a:gd name="T11" fmla="*/ 60 h 142"/>
                  <a:gd name="T12" fmla="*/ 228 w 228"/>
                  <a:gd name="T13" fmla="*/ 0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8"/>
                  <a:gd name="T22" fmla="*/ 0 h 142"/>
                  <a:gd name="T23" fmla="*/ 228 w 228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8" h="142">
                    <a:moveTo>
                      <a:pt x="145" y="96"/>
                    </a:moveTo>
                    <a:cubicBezTo>
                      <a:pt x="126" y="103"/>
                      <a:pt x="48" y="142"/>
                      <a:pt x="25" y="136"/>
                    </a:cubicBezTo>
                    <a:cubicBezTo>
                      <a:pt x="2" y="130"/>
                      <a:pt x="0" y="75"/>
                      <a:pt x="7" y="61"/>
                    </a:cubicBezTo>
                    <a:cubicBezTo>
                      <a:pt x="14" y="47"/>
                      <a:pt x="42" y="48"/>
                      <a:pt x="66" y="53"/>
                    </a:cubicBezTo>
                    <a:cubicBezTo>
                      <a:pt x="89" y="58"/>
                      <a:pt x="126" y="85"/>
                      <a:pt x="150" y="88"/>
                    </a:cubicBezTo>
                    <a:cubicBezTo>
                      <a:pt x="173" y="89"/>
                      <a:pt x="194" y="74"/>
                      <a:pt x="207" y="60"/>
                    </a:cubicBezTo>
                    <a:cubicBezTo>
                      <a:pt x="221" y="46"/>
                      <a:pt x="224" y="12"/>
                      <a:pt x="228" y="0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8" name="Group 618"/>
              <p:cNvGrpSpPr>
                <a:grpSpLocks/>
              </p:cNvGrpSpPr>
              <p:nvPr/>
            </p:nvGrpSpPr>
            <p:grpSpPr bwMode="auto">
              <a:xfrm rot="-9101855">
                <a:off x="772" y="1719"/>
                <a:ext cx="298" cy="81"/>
                <a:chOff x="500" y="1699"/>
                <a:chExt cx="660" cy="284"/>
              </a:xfrm>
            </p:grpSpPr>
            <p:sp>
              <p:nvSpPr>
                <p:cNvPr id="30" name="Freeform 619"/>
                <p:cNvSpPr>
                  <a:spLocks/>
                </p:cNvSpPr>
                <p:nvPr/>
              </p:nvSpPr>
              <p:spPr bwMode="auto">
                <a:xfrm>
                  <a:off x="500" y="1881"/>
                  <a:ext cx="408" cy="102"/>
                </a:xfrm>
                <a:custGeom>
                  <a:avLst/>
                  <a:gdLst>
                    <a:gd name="T0" fmla="*/ 0 w 408"/>
                    <a:gd name="T1" fmla="*/ 99 h 102"/>
                    <a:gd name="T2" fmla="*/ 44 w 408"/>
                    <a:gd name="T3" fmla="*/ 27 h 102"/>
                    <a:gd name="T4" fmla="*/ 118 w 408"/>
                    <a:gd name="T5" fmla="*/ 3 h 102"/>
                    <a:gd name="T6" fmla="*/ 192 w 408"/>
                    <a:gd name="T7" fmla="*/ 15 h 102"/>
                    <a:gd name="T8" fmla="*/ 280 w 408"/>
                    <a:gd name="T9" fmla="*/ 91 h 102"/>
                    <a:gd name="T10" fmla="*/ 360 w 408"/>
                    <a:gd name="T11" fmla="*/ 79 h 102"/>
                    <a:gd name="T12" fmla="*/ 408 w 408"/>
                    <a:gd name="T13" fmla="*/ 10 h 10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8"/>
                    <a:gd name="T22" fmla="*/ 0 h 102"/>
                    <a:gd name="T23" fmla="*/ 408 w 408"/>
                    <a:gd name="T24" fmla="*/ 102 h 10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" name="Freeform 620"/>
                <p:cNvSpPr>
                  <a:spLocks/>
                </p:cNvSpPr>
                <p:nvPr/>
              </p:nvSpPr>
              <p:spPr bwMode="auto">
                <a:xfrm>
                  <a:off x="636" y="177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" name="Freeform 621"/>
                <p:cNvSpPr>
                  <a:spLocks/>
                </p:cNvSpPr>
                <p:nvPr/>
              </p:nvSpPr>
              <p:spPr bwMode="auto">
                <a:xfrm rot="434215">
                  <a:off x="760" y="169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9" name="Freeform 622"/>
              <p:cNvSpPr>
                <a:spLocks/>
              </p:cNvSpPr>
              <p:nvPr/>
            </p:nvSpPr>
            <p:spPr bwMode="auto">
              <a:xfrm rot="-9846516">
                <a:off x="1709" y="1685"/>
                <a:ext cx="188" cy="34"/>
              </a:xfrm>
              <a:custGeom>
                <a:avLst/>
                <a:gdLst>
                  <a:gd name="T0" fmla="*/ 0 w 400"/>
                  <a:gd name="T1" fmla="*/ 97 h 126"/>
                  <a:gd name="T2" fmla="*/ 48 w 400"/>
                  <a:gd name="T3" fmla="*/ 25 h 126"/>
                  <a:gd name="T4" fmla="*/ 134 w 400"/>
                  <a:gd name="T5" fmla="*/ 0 h 126"/>
                  <a:gd name="T6" fmla="*/ 205 w 400"/>
                  <a:gd name="T7" fmla="*/ 23 h 126"/>
                  <a:gd name="T8" fmla="*/ 281 w 400"/>
                  <a:gd name="T9" fmla="*/ 112 h 126"/>
                  <a:gd name="T10" fmla="*/ 364 w 400"/>
                  <a:gd name="T11" fmla="*/ 105 h 126"/>
                  <a:gd name="T12" fmla="*/ 400 w 400"/>
                  <a:gd name="T13" fmla="*/ 37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0"/>
                  <a:gd name="T22" fmla="*/ 0 h 126"/>
                  <a:gd name="T23" fmla="*/ 400 w 400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0" h="126">
                    <a:moveTo>
                      <a:pt x="0" y="97"/>
                    </a:moveTo>
                    <a:cubicBezTo>
                      <a:pt x="8" y="85"/>
                      <a:pt x="26" y="41"/>
                      <a:pt x="48" y="25"/>
                    </a:cubicBezTo>
                    <a:cubicBezTo>
                      <a:pt x="70" y="9"/>
                      <a:pt x="108" y="0"/>
                      <a:pt x="134" y="0"/>
                    </a:cubicBezTo>
                    <a:cubicBezTo>
                      <a:pt x="160" y="0"/>
                      <a:pt x="181" y="4"/>
                      <a:pt x="205" y="23"/>
                    </a:cubicBezTo>
                    <a:cubicBezTo>
                      <a:pt x="230" y="42"/>
                      <a:pt x="255" y="98"/>
                      <a:pt x="281" y="112"/>
                    </a:cubicBezTo>
                    <a:cubicBezTo>
                      <a:pt x="307" y="126"/>
                      <a:pt x="344" y="117"/>
                      <a:pt x="364" y="105"/>
                    </a:cubicBezTo>
                    <a:cubicBezTo>
                      <a:pt x="384" y="93"/>
                      <a:pt x="393" y="51"/>
                      <a:pt x="400" y="37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" name="Freeform 623"/>
            <p:cNvSpPr>
              <a:spLocks/>
            </p:cNvSpPr>
            <p:nvPr/>
          </p:nvSpPr>
          <p:spPr bwMode="auto">
            <a:xfrm>
              <a:off x="333" y="2599"/>
              <a:ext cx="190" cy="153"/>
            </a:xfrm>
            <a:custGeom>
              <a:avLst/>
              <a:gdLst>
                <a:gd name="T0" fmla="*/ 376 w 555"/>
                <a:gd name="T1" fmla="*/ 3 h 475"/>
                <a:gd name="T2" fmla="*/ 136 w 555"/>
                <a:gd name="T3" fmla="*/ 35 h 475"/>
                <a:gd name="T4" fmla="*/ 24 w 555"/>
                <a:gd name="T5" fmla="*/ 195 h 475"/>
                <a:gd name="T6" fmla="*/ 8 w 555"/>
                <a:gd name="T7" fmla="*/ 355 h 475"/>
                <a:gd name="T8" fmla="*/ 72 w 555"/>
                <a:gd name="T9" fmla="*/ 371 h 475"/>
                <a:gd name="T10" fmla="*/ 56 w 555"/>
                <a:gd name="T11" fmla="*/ 419 h 475"/>
                <a:gd name="T12" fmla="*/ 152 w 555"/>
                <a:gd name="T13" fmla="*/ 467 h 475"/>
                <a:gd name="T14" fmla="*/ 280 w 555"/>
                <a:gd name="T15" fmla="*/ 467 h 475"/>
                <a:gd name="T16" fmla="*/ 424 w 555"/>
                <a:gd name="T17" fmla="*/ 419 h 475"/>
                <a:gd name="T18" fmla="*/ 536 w 555"/>
                <a:gd name="T19" fmla="*/ 291 h 475"/>
                <a:gd name="T20" fmla="*/ 536 w 555"/>
                <a:gd name="T21" fmla="*/ 131 h 475"/>
                <a:gd name="T22" fmla="*/ 472 w 555"/>
                <a:gd name="T23" fmla="*/ 83 h 475"/>
                <a:gd name="T24" fmla="*/ 472 w 555"/>
                <a:gd name="T25" fmla="*/ 51 h 475"/>
                <a:gd name="T26" fmla="*/ 376 w 555"/>
                <a:gd name="T27" fmla="*/ 3 h 4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5"/>
                <a:gd name="T43" fmla="*/ 0 h 475"/>
                <a:gd name="T44" fmla="*/ 555 w 555"/>
                <a:gd name="T45" fmla="*/ 475 h 4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5" h="475">
                  <a:moveTo>
                    <a:pt x="376" y="3"/>
                  </a:moveTo>
                  <a:cubicBezTo>
                    <a:pt x="320" y="0"/>
                    <a:pt x="195" y="3"/>
                    <a:pt x="136" y="35"/>
                  </a:cubicBezTo>
                  <a:cubicBezTo>
                    <a:pt x="77" y="67"/>
                    <a:pt x="45" y="142"/>
                    <a:pt x="24" y="195"/>
                  </a:cubicBezTo>
                  <a:cubicBezTo>
                    <a:pt x="3" y="248"/>
                    <a:pt x="0" y="326"/>
                    <a:pt x="8" y="355"/>
                  </a:cubicBezTo>
                  <a:cubicBezTo>
                    <a:pt x="16" y="384"/>
                    <a:pt x="64" y="360"/>
                    <a:pt x="72" y="371"/>
                  </a:cubicBezTo>
                  <a:cubicBezTo>
                    <a:pt x="80" y="382"/>
                    <a:pt x="43" y="403"/>
                    <a:pt x="56" y="419"/>
                  </a:cubicBezTo>
                  <a:cubicBezTo>
                    <a:pt x="69" y="435"/>
                    <a:pt x="115" y="459"/>
                    <a:pt x="152" y="467"/>
                  </a:cubicBezTo>
                  <a:cubicBezTo>
                    <a:pt x="189" y="475"/>
                    <a:pt x="235" y="475"/>
                    <a:pt x="280" y="467"/>
                  </a:cubicBezTo>
                  <a:cubicBezTo>
                    <a:pt x="325" y="459"/>
                    <a:pt x="381" y="448"/>
                    <a:pt x="424" y="419"/>
                  </a:cubicBezTo>
                  <a:cubicBezTo>
                    <a:pt x="467" y="390"/>
                    <a:pt x="517" y="339"/>
                    <a:pt x="536" y="291"/>
                  </a:cubicBezTo>
                  <a:cubicBezTo>
                    <a:pt x="555" y="243"/>
                    <a:pt x="547" y="166"/>
                    <a:pt x="536" y="131"/>
                  </a:cubicBezTo>
                  <a:cubicBezTo>
                    <a:pt x="525" y="96"/>
                    <a:pt x="483" y="96"/>
                    <a:pt x="472" y="83"/>
                  </a:cubicBezTo>
                  <a:cubicBezTo>
                    <a:pt x="461" y="70"/>
                    <a:pt x="488" y="64"/>
                    <a:pt x="472" y="51"/>
                  </a:cubicBezTo>
                  <a:cubicBezTo>
                    <a:pt x="456" y="38"/>
                    <a:pt x="432" y="14"/>
                    <a:pt x="376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624"/>
            <p:cNvSpPr>
              <a:spLocks/>
            </p:cNvSpPr>
            <p:nvPr/>
          </p:nvSpPr>
          <p:spPr bwMode="auto">
            <a:xfrm>
              <a:off x="372" y="2722"/>
              <a:ext cx="191" cy="154"/>
            </a:xfrm>
            <a:custGeom>
              <a:avLst/>
              <a:gdLst>
                <a:gd name="T0" fmla="*/ 376 w 555"/>
                <a:gd name="T1" fmla="*/ 3 h 475"/>
                <a:gd name="T2" fmla="*/ 136 w 555"/>
                <a:gd name="T3" fmla="*/ 35 h 475"/>
                <a:gd name="T4" fmla="*/ 24 w 555"/>
                <a:gd name="T5" fmla="*/ 195 h 475"/>
                <a:gd name="T6" fmla="*/ 8 w 555"/>
                <a:gd name="T7" fmla="*/ 355 h 475"/>
                <a:gd name="T8" fmla="*/ 72 w 555"/>
                <a:gd name="T9" fmla="*/ 371 h 475"/>
                <a:gd name="T10" fmla="*/ 56 w 555"/>
                <a:gd name="T11" fmla="*/ 419 h 475"/>
                <a:gd name="T12" fmla="*/ 152 w 555"/>
                <a:gd name="T13" fmla="*/ 467 h 475"/>
                <a:gd name="T14" fmla="*/ 280 w 555"/>
                <a:gd name="T15" fmla="*/ 467 h 475"/>
                <a:gd name="T16" fmla="*/ 424 w 555"/>
                <a:gd name="T17" fmla="*/ 419 h 475"/>
                <a:gd name="T18" fmla="*/ 536 w 555"/>
                <a:gd name="T19" fmla="*/ 291 h 475"/>
                <a:gd name="T20" fmla="*/ 536 w 555"/>
                <a:gd name="T21" fmla="*/ 131 h 475"/>
                <a:gd name="T22" fmla="*/ 472 w 555"/>
                <a:gd name="T23" fmla="*/ 83 h 475"/>
                <a:gd name="T24" fmla="*/ 472 w 555"/>
                <a:gd name="T25" fmla="*/ 51 h 475"/>
                <a:gd name="T26" fmla="*/ 376 w 555"/>
                <a:gd name="T27" fmla="*/ 3 h 4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5"/>
                <a:gd name="T43" fmla="*/ 0 h 475"/>
                <a:gd name="T44" fmla="*/ 555 w 555"/>
                <a:gd name="T45" fmla="*/ 475 h 4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5" h="475">
                  <a:moveTo>
                    <a:pt x="376" y="3"/>
                  </a:moveTo>
                  <a:cubicBezTo>
                    <a:pt x="320" y="0"/>
                    <a:pt x="195" y="3"/>
                    <a:pt x="136" y="35"/>
                  </a:cubicBezTo>
                  <a:cubicBezTo>
                    <a:pt x="77" y="67"/>
                    <a:pt x="45" y="142"/>
                    <a:pt x="24" y="195"/>
                  </a:cubicBezTo>
                  <a:cubicBezTo>
                    <a:pt x="3" y="248"/>
                    <a:pt x="0" y="326"/>
                    <a:pt x="8" y="355"/>
                  </a:cubicBezTo>
                  <a:cubicBezTo>
                    <a:pt x="16" y="384"/>
                    <a:pt x="64" y="360"/>
                    <a:pt x="72" y="371"/>
                  </a:cubicBezTo>
                  <a:cubicBezTo>
                    <a:pt x="80" y="382"/>
                    <a:pt x="43" y="403"/>
                    <a:pt x="56" y="419"/>
                  </a:cubicBezTo>
                  <a:cubicBezTo>
                    <a:pt x="69" y="435"/>
                    <a:pt x="115" y="459"/>
                    <a:pt x="152" y="467"/>
                  </a:cubicBezTo>
                  <a:cubicBezTo>
                    <a:pt x="189" y="475"/>
                    <a:pt x="235" y="475"/>
                    <a:pt x="280" y="467"/>
                  </a:cubicBezTo>
                  <a:cubicBezTo>
                    <a:pt x="325" y="459"/>
                    <a:pt x="381" y="448"/>
                    <a:pt x="424" y="419"/>
                  </a:cubicBezTo>
                  <a:cubicBezTo>
                    <a:pt x="467" y="390"/>
                    <a:pt x="517" y="339"/>
                    <a:pt x="536" y="291"/>
                  </a:cubicBezTo>
                  <a:cubicBezTo>
                    <a:pt x="555" y="243"/>
                    <a:pt x="547" y="166"/>
                    <a:pt x="536" y="131"/>
                  </a:cubicBezTo>
                  <a:cubicBezTo>
                    <a:pt x="525" y="96"/>
                    <a:pt x="483" y="96"/>
                    <a:pt x="472" y="83"/>
                  </a:cubicBezTo>
                  <a:cubicBezTo>
                    <a:pt x="461" y="70"/>
                    <a:pt x="488" y="64"/>
                    <a:pt x="472" y="51"/>
                  </a:cubicBezTo>
                  <a:cubicBezTo>
                    <a:pt x="456" y="38"/>
                    <a:pt x="432" y="14"/>
                    <a:pt x="376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625"/>
            <p:cNvSpPr>
              <a:spLocks/>
            </p:cNvSpPr>
            <p:nvPr/>
          </p:nvSpPr>
          <p:spPr bwMode="auto">
            <a:xfrm>
              <a:off x="530" y="2475"/>
              <a:ext cx="190" cy="154"/>
            </a:xfrm>
            <a:custGeom>
              <a:avLst/>
              <a:gdLst>
                <a:gd name="T0" fmla="*/ 376 w 555"/>
                <a:gd name="T1" fmla="*/ 3 h 475"/>
                <a:gd name="T2" fmla="*/ 136 w 555"/>
                <a:gd name="T3" fmla="*/ 35 h 475"/>
                <a:gd name="T4" fmla="*/ 24 w 555"/>
                <a:gd name="T5" fmla="*/ 195 h 475"/>
                <a:gd name="T6" fmla="*/ 8 w 555"/>
                <a:gd name="T7" fmla="*/ 355 h 475"/>
                <a:gd name="T8" fmla="*/ 72 w 555"/>
                <a:gd name="T9" fmla="*/ 371 h 475"/>
                <a:gd name="T10" fmla="*/ 56 w 555"/>
                <a:gd name="T11" fmla="*/ 419 h 475"/>
                <a:gd name="T12" fmla="*/ 152 w 555"/>
                <a:gd name="T13" fmla="*/ 467 h 475"/>
                <a:gd name="T14" fmla="*/ 280 w 555"/>
                <a:gd name="T15" fmla="*/ 467 h 475"/>
                <a:gd name="T16" fmla="*/ 424 w 555"/>
                <a:gd name="T17" fmla="*/ 419 h 475"/>
                <a:gd name="T18" fmla="*/ 536 w 555"/>
                <a:gd name="T19" fmla="*/ 291 h 475"/>
                <a:gd name="T20" fmla="*/ 536 w 555"/>
                <a:gd name="T21" fmla="*/ 131 h 475"/>
                <a:gd name="T22" fmla="*/ 472 w 555"/>
                <a:gd name="T23" fmla="*/ 83 h 475"/>
                <a:gd name="T24" fmla="*/ 472 w 555"/>
                <a:gd name="T25" fmla="*/ 51 h 475"/>
                <a:gd name="T26" fmla="*/ 376 w 555"/>
                <a:gd name="T27" fmla="*/ 3 h 4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5"/>
                <a:gd name="T43" fmla="*/ 0 h 475"/>
                <a:gd name="T44" fmla="*/ 555 w 555"/>
                <a:gd name="T45" fmla="*/ 475 h 4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5" h="475">
                  <a:moveTo>
                    <a:pt x="376" y="3"/>
                  </a:moveTo>
                  <a:cubicBezTo>
                    <a:pt x="320" y="0"/>
                    <a:pt x="195" y="3"/>
                    <a:pt x="136" y="35"/>
                  </a:cubicBezTo>
                  <a:cubicBezTo>
                    <a:pt x="77" y="67"/>
                    <a:pt x="45" y="142"/>
                    <a:pt x="24" y="195"/>
                  </a:cubicBezTo>
                  <a:cubicBezTo>
                    <a:pt x="3" y="248"/>
                    <a:pt x="0" y="326"/>
                    <a:pt x="8" y="355"/>
                  </a:cubicBezTo>
                  <a:cubicBezTo>
                    <a:pt x="16" y="384"/>
                    <a:pt x="64" y="360"/>
                    <a:pt x="72" y="371"/>
                  </a:cubicBezTo>
                  <a:cubicBezTo>
                    <a:pt x="80" y="382"/>
                    <a:pt x="43" y="403"/>
                    <a:pt x="56" y="419"/>
                  </a:cubicBezTo>
                  <a:cubicBezTo>
                    <a:pt x="69" y="435"/>
                    <a:pt x="115" y="459"/>
                    <a:pt x="152" y="467"/>
                  </a:cubicBezTo>
                  <a:cubicBezTo>
                    <a:pt x="189" y="475"/>
                    <a:pt x="235" y="475"/>
                    <a:pt x="280" y="467"/>
                  </a:cubicBezTo>
                  <a:cubicBezTo>
                    <a:pt x="325" y="459"/>
                    <a:pt x="381" y="448"/>
                    <a:pt x="424" y="419"/>
                  </a:cubicBezTo>
                  <a:cubicBezTo>
                    <a:pt x="467" y="390"/>
                    <a:pt x="517" y="339"/>
                    <a:pt x="536" y="291"/>
                  </a:cubicBezTo>
                  <a:cubicBezTo>
                    <a:pt x="555" y="243"/>
                    <a:pt x="547" y="166"/>
                    <a:pt x="536" y="131"/>
                  </a:cubicBezTo>
                  <a:cubicBezTo>
                    <a:pt x="525" y="96"/>
                    <a:pt x="483" y="96"/>
                    <a:pt x="472" y="83"/>
                  </a:cubicBezTo>
                  <a:cubicBezTo>
                    <a:pt x="461" y="70"/>
                    <a:pt x="488" y="64"/>
                    <a:pt x="472" y="51"/>
                  </a:cubicBezTo>
                  <a:cubicBezTo>
                    <a:pt x="456" y="38"/>
                    <a:pt x="432" y="14"/>
                    <a:pt x="376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626"/>
            <p:cNvSpPr>
              <a:spLocks/>
            </p:cNvSpPr>
            <p:nvPr/>
          </p:nvSpPr>
          <p:spPr bwMode="auto">
            <a:xfrm>
              <a:off x="648" y="2722"/>
              <a:ext cx="191" cy="154"/>
            </a:xfrm>
            <a:custGeom>
              <a:avLst/>
              <a:gdLst>
                <a:gd name="T0" fmla="*/ 376 w 555"/>
                <a:gd name="T1" fmla="*/ 3 h 475"/>
                <a:gd name="T2" fmla="*/ 136 w 555"/>
                <a:gd name="T3" fmla="*/ 35 h 475"/>
                <a:gd name="T4" fmla="*/ 24 w 555"/>
                <a:gd name="T5" fmla="*/ 195 h 475"/>
                <a:gd name="T6" fmla="*/ 8 w 555"/>
                <a:gd name="T7" fmla="*/ 355 h 475"/>
                <a:gd name="T8" fmla="*/ 72 w 555"/>
                <a:gd name="T9" fmla="*/ 371 h 475"/>
                <a:gd name="T10" fmla="*/ 56 w 555"/>
                <a:gd name="T11" fmla="*/ 419 h 475"/>
                <a:gd name="T12" fmla="*/ 152 w 555"/>
                <a:gd name="T13" fmla="*/ 467 h 475"/>
                <a:gd name="T14" fmla="*/ 280 w 555"/>
                <a:gd name="T15" fmla="*/ 467 h 475"/>
                <a:gd name="T16" fmla="*/ 424 w 555"/>
                <a:gd name="T17" fmla="*/ 419 h 475"/>
                <a:gd name="T18" fmla="*/ 536 w 555"/>
                <a:gd name="T19" fmla="*/ 291 h 475"/>
                <a:gd name="T20" fmla="*/ 536 w 555"/>
                <a:gd name="T21" fmla="*/ 131 h 475"/>
                <a:gd name="T22" fmla="*/ 472 w 555"/>
                <a:gd name="T23" fmla="*/ 83 h 475"/>
                <a:gd name="T24" fmla="*/ 472 w 555"/>
                <a:gd name="T25" fmla="*/ 51 h 475"/>
                <a:gd name="T26" fmla="*/ 376 w 555"/>
                <a:gd name="T27" fmla="*/ 3 h 4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5"/>
                <a:gd name="T43" fmla="*/ 0 h 475"/>
                <a:gd name="T44" fmla="*/ 555 w 555"/>
                <a:gd name="T45" fmla="*/ 475 h 4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5" h="475">
                  <a:moveTo>
                    <a:pt x="376" y="3"/>
                  </a:moveTo>
                  <a:cubicBezTo>
                    <a:pt x="320" y="0"/>
                    <a:pt x="195" y="3"/>
                    <a:pt x="136" y="35"/>
                  </a:cubicBezTo>
                  <a:cubicBezTo>
                    <a:pt x="77" y="67"/>
                    <a:pt x="45" y="142"/>
                    <a:pt x="24" y="195"/>
                  </a:cubicBezTo>
                  <a:cubicBezTo>
                    <a:pt x="3" y="248"/>
                    <a:pt x="0" y="326"/>
                    <a:pt x="8" y="355"/>
                  </a:cubicBezTo>
                  <a:cubicBezTo>
                    <a:pt x="16" y="384"/>
                    <a:pt x="64" y="360"/>
                    <a:pt x="72" y="371"/>
                  </a:cubicBezTo>
                  <a:cubicBezTo>
                    <a:pt x="80" y="382"/>
                    <a:pt x="43" y="403"/>
                    <a:pt x="56" y="419"/>
                  </a:cubicBezTo>
                  <a:cubicBezTo>
                    <a:pt x="69" y="435"/>
                    <a:pt x="115" y="459"/>
                    <a:pt x="152" y="467"/>
                  </a:cubicBezTo>
                  <a:cubicBezTo>
                    <a:pt x="189" y="475"/>
                    <a:pt x="235" y="475"/>
                    <a:pt x="280" y="467"/>
                  </a:cubicBezTo>
                  <a:cubicBezTo>
                    <a:pt x="325" y="459"/>
                    <a:pt x="381" y="448"/>
                    <a:pt x="424" y="419"/>
                  </a:cubicBezTo>
                  <a:cubicBezTo>
                    <a:pt x="467" y="390"/>
                    <a:pt x="517" y="339"/>
                    <a:pt x="536" y="291"/>
                  </a:cubicBezTo>
                  <a:cubicBezTo>
                    <a:pt x="555" y="243"/>
                    <a:pt x="547" y="166"/>
                    <a:pt x="536" y="131"/>
                  </a:cubicBezTo>
                  <a:cubicBezTo>
                    <a:pt x="525" y="96"/>
                    <a:pt x="483" y="96"/>
                    <a:pt x="472" y="83"/>
                  </a:cubicBezTo>
                  <a:cubicBezTo>
                    <a:pt x="461" y="70"/>
                    <a:pt x="488" y="64"/>
                    <a:pt x="472" y="51"/>
                  </a:cubicBezTo>
                  <a:cubicBezTo>
                    <a:pt x="456" y="38"/>
                    <a:pt x="432" y="14"/>
                    <a:pt x="376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627"/>
            <p:cNvSpPr>
              <a:spLocks/>
            </p:cNvSpPr>
            <p:nvPr/>
          </p:nvSpPr>
          <p:spPr bwMode="auto">
            <a:xfrm>
              <a:off x="845" y="2722"/>
              <a:ext cx="191" cy="154"/>
            </a:xfrm>
            <a:custGeom>
              <a:avLst/>
              <a:gdLst>
                <a:gd name="T0" fmla="*/ 376 w 555"/>
                <a:gd name="T1" fmla="*/ 3 h 475"/>
                <a:gd name="T2" fmla="*/ 136 w 555"/>
                <a:gd name="T3" fmla="*/ 35 h 475"/>
                <a:gd name="T4" fmla="*/ 24 w 555"/>
                <a:gd name="T5" fmla="*/ 195 h 475"/>
                <a:gd name="T6" fmla="*/ 8 w 555"/>
                <a:gd name="T7" fmla="*/ 355 h 475"/>
                <a:gd name="T8" fmla="*/ 72 w 555"/>
                <a:gd name="T9" fmla="*/ 371 h 475"/>
                <a:gd name="T10" fmla="*/ 56 w 555"/>
                <a:gd name="T11" fmla="*/ 419 h 475"/>
                <a:gd name="T12" fmla="*/ 152 w 555"/>
                <a:gd name="T13" fmla="*/ 467 h 475"/>
                <a:gd name="T14" fmla="*/ 280 w 555"/>
                <a:gd name="T15" fmla="*/ 467 h 475"/>
                <a:gd name="T16" fmla="*/ 424 w 555"/>
                <a:gd name="T17" fmla="*/ 419 h 475"/>
                <a:gd name="T18" fmla="*/ 536 w 555"/>
                <a:gd name="T19" fmla="*/ 291 h 475"/>
                <a:gd name="T20" fmla="*/ 536 w 555"/>
                <a:gd name="T21" fmla="*/ 131 h 475"/>
                <a:gd name="T22" fmla="*/ 472 w 555"/>
                <a:gd name="T23" fmla="*/ 83 h 475"/>
                <a:gd name="T24" fmla="*/ 472 w 555"/>
                <a:gd name="T25" fmla="*/ 51 h 475"/>
                <a:gd name="T26" fmla="*/ 376 w 555"/>
                <a:gd name="T27" fmla="*/ 3 h 4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5"/>
                <a:gd name="T43" fmla="*/ 0 h 475"/>
                <a:gd name="T44" fmla="*/ 555 w 555"/>
                <a:gd name="T45" fmla="*/ 475 h 4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5" h="475">
                  <a:moveTo>
                    <a:pt x="376" y="3"/>
                  </a:moveTo>
                  <a:cubicBezTo>
                    <a:pt x="320" y="0"/>
                    <a:pt x="195" y="3"/>
                    <a:pt x="136" y="35"/>
                  </a:cubicBezTo>
                  <a:cubicBezTo>
                    <a:pt x="77" y="67"/>
                    <a:pt x="45" y="142"/>
                    <a:pt x="24" y="195"/>
                  </a:cubicBezTo>
                  <a:cubicBezTo>
                    <a:pt x="3" y="248"/>
                    <a:pt x="0" y="326"/>
                    <a:pt x="8" y="355"/>
                  </a:cubicBezTo>
                  <a:cubicBezTo>
                    <a:pt x="16" y="384"/>
                    <a:pt x="64" y="360"/>
                    <a:pt x="72" y="371"/>
                  </a:cubicBezTo>
                  <a:cubicBezTo>
                    <a:pt x="80" y="382"/>
                    <a:pt x="43" y="403"/>
                    <a:pt x="56" y="419"/>
                  </a:cubicBezTo>
                  <a:cubicBezTo>
                    <a:pt x="69" y="435"/>
                    <a:pt x="115" y="459"/>
                    <a:pt x="152" y="467"/>
                  </a:cubicBezTo>
                  <a:cubicBezTo>
                    <a:pt x="189" y="475"/>
                    <a:pt x="235" y="475"/>
                    <a:pt x="280" y="467"/>
                  </a:cubicBezTo>
                  <a:cubicBezTo>
                    <a:pt x="325" y="459"/>
                    <a:pt x="381" y="448"/>
                    <a:pt x="424" y="419"/>
                  </a:cubicBezTo>
                  <a:cubicBezTo>
                    <a:pt x="467" y="390"/>
                    <a:pt x="517" y="339"/>
                    <a:pt x="536" y="291"/>
                  </a:cubicBezTo>
                  <a:cubicBezTo>
                    <a:pt x="555" y="243"/>
                    <a:pt x="547" y="166"/>
                    <a:pt x="536" y="131"/>
                  </a:cubicBezTo>
                  <a:cubicBezTo>
                    <a:pt x="525" y="96"/>
                    <a:pt x="483" y="96"/>
                    <a:pt x="472" y="83"/>
                  </a:cubicBezTo>
                  <a:cubicBezTo>
                    <a:pt x="461" y="70"/>
                    <a:pt x="488" y="64"/>
                    <a:pt x="472" y="51"/>
                  </a:cubicBezTo>
                  <a:cubicBezTo>
                    <a:pt x="456" y="38"/>
                    <a:pt x="432" y="14"/>
                    <a:pt x="376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628"/>
            <p:cNvSpPr>
              <a:spLocks/>
            </p:cNvSpPr>
            <p:nvPr/>
          </p:nvSpPr>
          <p:spPr bwMode="auto">
            <a:xfrm>
              <a:off x="490" y="2599"/>
              <a:ext cx="191" cy="153"/>
            </a:xfrm>
            <a:custGeom>
              <a:avLst/>
              <a:gdLst>
                <a:gd name="T0" fmla="*/ 376 w 555"/>
                <a:gd name="T1" fmla="*/ 3 h 475"/>
                <a:gd name="T2" fmla="*/ 136 w 555"/>
                <a:gd name="T3" fmla="*/ 35 h 475"/>
                <a:gd name="T4" fmla="*/ 24 w 555"/>
                <a:gd name="T5" fmla="*/ 195 h 475"/>
                <a:gd name="T6" fmla="*/ 8 w 555"/>
                <a:gd name="T7" fmla="*/ 355 h 475"/>
                <a:gd name="T8" fmla="*/ 72 w 555"/>
                <a:gd name="T9" fmla="*/ 371 h 475"/>
                <a:gd name="T10" fmla="*/ 56 w 555"/>
                <a:gd name="T11" fmla="*/ 419 h 475"/>
                <a:gd name="T12" fmla="*/ 152 w 555"/>
                <a:gd name="T13" fmla="*/ 467 h 475"/>
                <a:gd name="T14" fmla="*/ 280 w 555"/>
                <a:gd name="T15" fmla="*/ 467 h 475"/>
                <a:gd name="T16" fmla="*/ 424 w 555"/>
                <a:gd name="T17" fmla="*/ 419 h 475"/>
                <a:gd name="T18" fmla="*/ 536 w 555"/>
                <a:gd name="T19" fmla="*/ 291 h 475"/>
                <a:gd name="T20" fmla="*/ 536 w 555"/>
                <a:gd name="T21" fmla="*/ 131 h 475"/>
                <a:gd name="T22" fmla="*/ 472 w 555"/>
                <a:gd name="T23" fmla="*/ 83 h 475"/>
                <a:gd name="T24" fmla="*/ 472 w 555"/>
                <a:gd name="T25" fmla="*/ 51 h 475"/>
                <a:gd name="T26" fmla="*/ 376 w 555"/>
                <a:gd name="T27" fmla="*/ 3 h 4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5"/>
                <a:gd name="T43" fmla="*/ 0 h 475"/>
                <a:gd name="T44" fmla="*/ 555 w 555"/>
                <a:gd name="T45" fmla="*/ 475 h 4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5" h="475">
                  <a:moveTo>
                    <a:pt x="376" y="3"/>
                  </a:moveTo>
                  <a:cubicBezTo>
                    <a:pt x="320" y="0"/>
                    <a:pt x="195" y="3"/>
                    <a:pt x="136" y="35"/>
                  </a:cubicBezTo>
                  <a:cubicBezTo>
                    <a:pt x="77" y="67"/>
                    <a:pt x="45" y="142"/>
                    <a:pt x="24" y="195"/>
                  </a:cubicBezTo>
                  <a:cubicBezTo>
                    <a:pt x="3" y="248"/>
                    <a:pt x="0" y="326"/>
                    <a:pt x="8" y="355"/>
                  </a:cubicBezTo>
                  <a:cubicBezTo>
                    <a:pt x="16" y="384"/>
                    <a:pt x="64" y="360"/>
                    <a:pt x="72" y="371"/>
                  </a:cubicBezTo>
                  <a:cubicBezTo>
                    <a:pt x="80" y="382"/>
                    <a:pt x="43" y="403"/>
                    <a:pt x="56" y="419"/>
                  </a:cubicBezTo>
                  <a:cubicBezTo>
                    <a:pt x="69" y="435"/>
                    <a:pt x="115" y="459"/>
                    <a:pt x="152" y="467"/>
                  </a:cubicBezTo>
                  <a:cubicBezTo>
                    <a:pt x="189" y="475"/>
                    <a:pt x="235" y="475"/>
                    <a:pt x="280" y="467"/>
                  </a:cubicBezTo>
                  <a:cubicBezTo>
                    <a:pt x="325" y="459"/>
                    <a:pt x="381" y="448"/>
                    <a:pt x="424" y="419"/>
                  </a:cubicBezTo>
                  <a:cubicBezTo>
                    <a:pt x="467" y="390"/>
                    <a:pt x="517" y="339"/>
                    <a:pt x="536" y="291"/>
                  </a:cubicBezTo>
                  <a:cubicBezTo>
                    <a:pt x="555" y="243"/>
                    <a:pt x="547" y="166"/>
                    <a:pt x="536" y="131"/>
                  </a:cubicBezTo>
                  <a:cubicBezTo>
                    <a:pt x="525" y="96"/>
                    <a:pt x="483" y="96"/>
                    <a:pt x="472" y="83"/>
                  </a:cubicBezTo>
                  <a:cubicBezTo>
                    <a:pt x="461" y="70"/>
                    <a:pt x="488" y="64"/>
                    <a:pt x="472" y="51"/>
                  </a:cubicBezTo>
                  <a:cubicBezTo>
                    <a:pt x="456" y="38"/>
                    <a:pt x="432" y="14"/>
                    <a:pt x="376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629"/>
            <p:cNvSpPr>
              <a:spLocks/>
            </p:cNvSpPr>
            <p:nvPr/>
          </p:nvSpPr>
          <p:spPr bwMode="auto">
            <a:xfrm>
              <a:off x="490" y="2722"/>
              <a:ext cx="191" cy="154"/>
            </a:xfrm>
            <a:custGeom>
              <a:avLst/>
              <a:gdLst>
                <a:gd name="T0" fmla="*/ 376 w 555"/>
                <a:gd name="T1" fmla="*/ 3 h 475"/>
                <a:gd name="T2" fmla="*/ 136 w 555"/>
                <a:gd name="T3" fmla="*/ 35 h 475"/>
                <a:gd name="T4" fmla="*/ 24 w 555"/>
                <a:gd name="T5" fmla="*/ 195 h 475"/>
                <a:gd name="T6" fmla="*/ 8 w 555"/>
                <a:gd name="T7" fmla="*/ 355 h 475"/>
                <a:gd name="T8" fmla="*/ 72 w 555"/>
                <a:gd name="T9" fmla="*/ 371 h 475"/>
                <a:gd name="T10" fmla="*/ 56 w 555"/>
                <a:gd name="T11" fmla="*/ 419 h 475"/>
                <a:gd name="T12" fmla="*/ 152 w 555"/>
                <a:gd name="T13" fmla="*/ 467 h 475"/>
                <a:gd name="T14" fmla="*/ 280 w 555"/>
                <a:gd name="T15" fmla="*/ 467 h 475"/>
                <a:gd name="T16" fmla="*/ 424 w 555"/>
                <a:gd name="T17" fmla="*/ 419 h 475"/>
                <a:gd name="T18" fmla="*/ 536 w 555"/>
                <a:gd name="T19" fmla="*/ 291 h 475"/>
                <a:gd name="T20" fmla="*/ 536 w 555"/>
                <a:gd name="T21" fmla="*/ 131 h 475"/>
                <a:gd name="T22" fmla="*/ 472 w 555"/>
                <a:gd name="T23" fmla="*/ 83 h 475"/>
                <a:gd name="T24" fmla="*/ 472 w 555"/>
                <a:gd name="T25" fmla="*/ 51 h 475"/>
                <a:gd name="T26" fmla="*/ 376 w 555"/>
                <a:gd name="T27" fmla="*/ 3 h 4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5"/>
                <a:gd name="T43" fmla="*/ 0 h 475"/>
                <a:gd name="T44" fmla="*/ 555 w 555"/>
                <a:gd name="T45" fmla="*/ 475 h 4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5" h="475">
                  <a:moveTo>
                    <a:pt x="376" y="3"/>
                  </a:moveTo>
                  <a:cubicBezTo>
                    <a:pt x="320" y="0"/>
                    <a:pt x="195" y="3"/>
                    <a:pt x="136" y="35"/>
                  </a:cubicBezTo>
                  <a:cubicBezTo>
                    <a:pt x="77" y="67"/>
                    <a:pt x="45" y="142"/>
                    <a:pt x="24" y="195"/>
                  </a:cubicBezTo>
                  <a:cubicBezTo>
                    <a:pt x="3" y="248"/>
                    <a:pt x="0" y="326"/>
                    <a:pt x="8" y="355"/>
                  </a:cubicBezTo>
                  <a:cubicBezTo>
                    <a:pt x="16" y="384"/>
                    <a:pt x="64" y="360"/>
                    <a:pt x="72" y="371"/>
                  </a:cubicBezTo>
                  <a:cubicBezTo>
                    <a:pt x="80" y="382"/>
                    <a:pt x="43" y="403"/>
                    <a:pt x="56" y="419"/>
                  </a:cubicBezTo>
                  <a:cubicBezTo>
                    <a:pt x="69" y="435"/>
                    <a:pt x="115" y="459"/>
                    <a:pt x="152" y="467"/>
                  </a:cubicBezTo>
                  <a:cubicBezTo>
                    <a:pt x="189" y="475"/>
                    <a:pt x="235" y="475"/>
                    <a:pt x="280" y="467"/>
                  </a:cubicBezTo>
                  <a:cubicBezTo>
                    <a:pt x="325" y="459"/>
                    <a:pt x="381" y="448"/>
                    <a:pt x="424" y="419"/>
                  </a:cubicBezTo>
                  <a:cubicBezTo>
                    <a:pt x="467" y="390"/>
                    <a:pt x="517" y="339"/>
                    <a:pt x="536" y="291"/>
                  </a:cubicBezTo>
                  <a:cubicBezTo>
                    <a:pt x="555" y="243"/>
                    <a:pt x="547" y="166"/>
                    <a:pt x="536" y="131"/>
                  </a:cubicBezTo>
                  <a:cubicBezTo>
                    <a:pt x="525" y="96"/>
                    <a:pt x="483" y="96"/>
                    <a:pt x="472" y="83"/>
                  </a:cubicBezTo>
                  <a:cubicBezTo>
                    <a:pt x="461" y="70"/>
                    <a:pt x="488" y="64"/>
                    <a:pt x="472" y="51"/>
                  </a:cubicBezTo>
                  <a:cubicBezTo>
                    <a:pt x="456" y="38"/>
                    <a:pt x="432" y="14"/>
                    <a:pt x="376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630"/>
            <p:cNvSpPr>
              <a:spLocks/>
            </p:cNvSpPr>
            <p:nvPr/>
          </p:nvSpPr>
          <p:spPr bwMode="auto">
            <a:xfrm>
              <a:off x="214" y="2681"/>
              <a:ext cx="191" cy="154"/>
            </a:xfrm>
            <a:custGeom>
              <a:avLst/>
              <a:gdLst>
                <a:gd name="T0" fmla="*/ 376 w 555"/>
                <a:gd name="T1" fmla="*/ 3 h 475"/>
                <a:gd name="T2" fmla="*/ 136 w 555"/>
                <a:gd name="T3" fmla="*/ 35 h 475"/>
                <a:gd name="T4" fmla="*/ 24 w 555"/>
                <a:gd name="T5" fmla="*/ 195 h 475"/>
                <a:gd name="T6" fmla="*/ 8 w 555"/>
                <a:gd name="T7" fmla="*/ 355 h 475"/>
                <a:gd name="T8" fmla="*/ 72 w 555"/>
                <a:gd name="T9" fmla="*/ 371 h 475"/>
                <a:gd name="T10" fmla="*/ 56 w 555"/>
                <a:gd name="T11" fmla="*/ 419 h 475"/>
                <a:gd name="T12" fmla="*/ 152 w 555"/>
                <a:gd name="T13" fmla="*/ 467 h 475"/>
                <a:gd name="T14" fmla="*/ 280 w 555"/>
                <a:gd name="T15" fmla="*/ 467 h 475"/>
                <a:gd name="T16" fmla="*/ 424 w 555"/>
                <a:gd name="T17" fmla="*/ 419 h 475"/>
                <a:gd name="T18" fmla="*/ 536 w 555"/>
                <a:gd name="T19" fmla="*/ 291 h 475"/>
                <a:gd name="T20" fmla="*/ 536 w 555"/>
                <a:gd name="T21" fmla="*/ 131 h 475"/>
                <a:gd name="T22" fmla="*/ 472 w 555"/>
                <a:gd name="T23" fmla="*/ 83 h 475"/>
                <a:gd name="T24" fmla="*/ 472 w 555"/>
                <a:gd name="T25" fmla="*/ 51 h 475"/>
                <a:gd name="T26" fmla="*/ 376 w 555"/>
                <a:gd name="T27" fmla="*/ 3 h 4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5"/>
                <a:gd name="T43" fmla="*/ 0 h 475"/>
                <a:gd name="T44" fmla="*/ 555 w 555"/>
                <a:gd name="T45" fmla="*/ 475 h 4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5" h="475">
                  <a:moveTo>
                    <a:pt x="376" y="3"/>
                  </a:moveTo>
                  <a:cubicBezTo>
                    <a:pt x="320" y="0"/>
                    <a:pt x="195" y="3"/>
                    <a:pt x="136" y="35"/>
                  </a:cubicBezTo>
                  <a:cubicBezTo>
                    <a:pt x="77" y="67"/>
                    <a:pt x="45" y="142"/>
                    <a:pt x="24" y="195"/>
                  </a:cubicBezTo>
                  <a:cubicBezTo>
                    <a:pt x="3" y="248"/>
                    <a:pt x="0" y="326"/>
                    <a:pt x="8" y="355"/>
                  </a:cubicBezTo>
                  <a:cubicBezTo>
                    <a:pt x="16" y="384"/>
                    <a:pt x="64" y="360"/>
                    <a:pt x="72" y="371"/>
                  </a:cubicBezTo>
                  <a:cubicBezTo>
                    <a:pt x="80" y="382"/>
                    <a:pt x="43" y="403"/>
                    <a:pt x="56" y="419"/>
                  </a:cubicBezTo>
                  <a:cubicBezTo>
                    <a:pt x="69" y="435"/>
                    <a:pt x="115" y="459"/>
                    <a:pt x="152" y="467"/>
                  </a:cubicBezTo>
                  <a:cubicBezTo>
                    <a:pt x="189" y="475"/>
                    <a:pt x="235" y="475"/>
                    <a:pt x="280" y="467"/>
                  </a:cubicBezTo>
                  <a:cubicBezTo>
                    <a:pt x="325" y="459"/>
                    <a:pt x="381" y="448"/>
                    <a:pt x="424" y="419"/>
                  </a:cubicBezTo>
                  <a:cubicBezTo>
                    <a:pt x="467" y="390"/>
                    <a:pt x="517" y="339"/>
                    <a:pt x="536" y="291"/>
                  </a:cubicBezTo>
                  <a:cubicBezTo>
                    <a:pt x="555" y="243"/>
                    <a:pt x="547" y="166"/>
                    <a:pt x="536" y="131"/>
                  </a:cubicBezTo>
                  <a:cubicBezTo>
                    <a:pt x="525" y="96"/>
                    <a:pt x="483" y="96"/>
                    <a:pt x="472" y="83"/>
                  </a:cubicBezTo>
                  <a:cubicBezTo>
                    <a:pt x="461" y="70"/>
                    <a:pt x="488" y="64"/>
                    <a:pt x="472" y="51"/>
                  </a:cubicBezTo>
                  <a:cubicBezTo>
                    <a:pt x="456" y="38"/>
                    <a:pt x="432" y="14"/>
                    <a:pt x="376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631"/>
            <p:cNvSpPr>
              <a:spLocks/>
            </p:cNvSpPr>
            <p:nvPr/>
          </p:nvSpPr>
          <p:spPr bwMode="auto">
            <a:xfrm>
              <a:off x="648" y="2558"/>
              <a:ext cx="191" cy="153"/>
            </a:xfrm>
            <a:custGeom>
              <a:avLst/>
              <a:gdLst>
                <a:gd name="T0" fmla="*/ 376 w 555"/>
                <a:gd name="T1" fmla="*/ 3 h 475"/>
                <a:gd name="T2" fmla="*/ 136 w 555"/>
                <a:gd name="T3" fmla="*/ 35 h 475"/>
                <a:gd name="T4" fmla="*/ 24 w 555"/>
                <a:gd name="T5" fmla="*/ 195 h 475"/>
                <a:gd name="T6" fmla="*/ 8 w 555"/>
                <a:gd name="T7" fmla="*/ 355 h 475"/>
                <a:gd name="T8" fmla="*/ 72 w 555"/>
                <a:gd name="T9" fmla="*/ 371 h 475"/>
                <a:gd name="T10" fmla="*/ 56 w 555"/>
                <a:gd name="T11" fmla="*/ 419 h 475"/>
                <a:gd name="T12" fmla="*/ 152 w 555"/>
                <a:gd name="T13" fmla="*/ 467 h 475"/>
                <a:gd name="T14" fmla="*/ 280 w 555"/>
                <a:gd name="T15" fmla="*/ 467 h 475"/>
                <a:gd name="T16" fmla="*/ 424 w 555"/>
                <a:gd name="T17" fmla="*/ 419 h 475"/>
                <a:gd name="T18" fmla="*/ 536 w 555"/>
                <a:gd name="T19" fmla="*/ 291 h 475"/>
                <a:gd name="T20" fmla="*/ 536 w 555"/>
                <a:gd name="T21" fmla="*/ 131 h 475"/>
                <a:gd name="T22" fmla="*/ 472 w 555"/>
                <a:gd name="T23" fmla="*/ 83 h 475"/>
                <a:gd name="T24" fmla="*/ 472 w 555"/>
                <a:gd name="T25" fmla="*/ 51 h 475"/>
                <a:gd name="T26" fmla="*/ 376 w 555"/>
                <a:gd name="T27" fmla="*/ 3 h 4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5"/>
                <a:gd name="T43" fmla="*/ 0 h 475"/>
                <a:gd name="T44" fmla="*/ 555 w 555"/>
                <a:gd name="T45" fmla="*/ 475 h 4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5" h="475">
                  <a:moveTo>
                    <a:pt x="376" y="3"/>
                  </a:moveTo>
                  <a:cubicBezTo>
                    <a:pt x="320" y="0"/>
                    <a:pt x="195" y="3"/>
                    <a:pt x="136" y="35"/>
                  </a:cubicBezTo>
                  <a:cubicBezTo>
                    <a:pt x="77" y="67"/>
                    <a:pt x="45" y="142"/>
                    <a:pt x="24" y="195"/>
                  </a:cubicBezTo>
                  <a:cubicBezTo>
                    <a:pt x="3" y="248"/>
                    <a:pt x="0" y="326"/>
                    <a:pt x="8" y="355"/>
                  </a:cubicBezTo>
                  <a:cubicBezTo>
                    <a:pt x="16" y="384"/>
                    <a:pt x="64" y="360"/>
                    <a:pt x="72" y="371"/>
                  </a:cubicBezTo>
                  <a:cubicBezTo>
                    <a:pt x="80" y="382"/>
                    <a:pt x="43" y="403"/>
                    <a:pt x="56" y="419"/>
                  </a:cubicBezTo>
                  <a:cubicBezTo>
                    <a:pt x="69" y="435"/>
                    <a:pt x="115" y="459"/>
                    <a:pt x="152" y="467"/>
                  </a:cubicBezTo>
                  <a:cubicBezTo>
                    <a:pt x="189" y="475"/>
                    <a:pt x="235" y="475"/>
                    <a:pt x="280" y="467"/>
                  </a:cubicBezTo>
                  <a:cubicBezTo>
                    <a:pt x="325" y="459"/>
                    <a:pt x="381" y="448"/>
                    <a:pt x="424" y="419"/>
                  </a:cubicBezTo>
                  <a:cubicBezTo>
                    <a:pt x="467" y="390"/>
                    <a:pt x="517" y="339"/>
                    <a:pt x="536" y="291"/>
                  </a:cubicBezTo>
                  <a:cubicBezTo>
                    <a:pt x="555" y="243"/>
                    <a:pt x="547" y="166"/>
                    <a:pt x="536" y="131"/>
                  </a:cubicBezTo>
                  <a:cubicBezTo>
                    <a:pt x="525" y="96"/>
                    <a:pt x="483" y="96"/>
                    <a:pt x="472" y="83"/>
                  </a:cubicBezTo>
                  <a:cubicBezTo>
                    <a:pt x="461" y="70"/>
                    <a:pt x="488" y="64"/>
                    <a:pt x="472" y="51"/>
                  </a:cubicBezTo>
                  <a:cubicBezTo>
                    <a:pt x="456" y="38"/>
                    <a:pt x="432" y="14"/>
                    <a:pt x="376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632"/>
            <p:cNvSpPr>
              <a:spLocks/>
            </p:cNvSpPr>
            <p:nvPr/>
          </p:nvSpPr>
          <p:spPr bwMode="auto">
            <a:xfrm rot="2997016">
              <a:off x="780" y="2584"/>
              <a:ext cx="199" cy="147"/>
            </a:xfrm>
            <a:custGeom>
              <a:avLst/>
              <a:gdLst>
                <a:gd name="T0" fmla="*/ 376 w 555"/>
                <a:gd name="T1" fmla="*/ 3 h 475"/>
                <a:gd name="T2" fmla="*/ 136 w 555"/>
                <a:gd name="T3" fmla="*/ 35 h 475"/>
                <a:gd name="T4" fmla="*/ 24 w 555"/>
                <a:gd name="T5" fmla="*/ 195 h 475"/>
                <a:gd name="T6" fmla="*/ 8 w 555"/>
                <a:gd name="T7" fmla="*/ 355 h 475"/>
                <a:gd name="T8" fmla="*/ 72 w 555"/>
                <a:gd name="T9" fmla="*/ 371 h 475"/>
                <a:gd name="T10" fmla="*/ 56 w 555"/>
                <a:gd name="T11" fmla="*/ 419 h 475"/>
                <a:gd name="T12" fmla="*/ 152 w 555"/>
                <a:gd name="T13" fmla="*/ 467 h 475"/>
                <a:gd name="T14" fmla="*/ 280 w 555"/>
                <a:gd name="T15" fmla="*/ 467 h 475"/>
                <a:gd name="T16" fmla="*/ 424 w 555"/>
                <a:gd name="T17" fmla="*/ 419 h 475"/>
                <a:gd name="T18" fmla="*/ 536 w 555"/>
                <a:gd name="T19" fmla="*/ 291 h 475"/>
                <a:gd name="T20" fmla="*/ 536 w 555"/>
                <a:gd name="T21" fmla="*/ 131 h 475"/>
                <a:gd name="T22" fmla="*/ 472 w 555"/>
                <a:gd name="T23" fmla="*/ 83 h 475"/>
                <a:gd name="T24" fmla="*/ 472 w 555"/>
                <a:gd name="T25" fmla="*/ 51 h 475"/>
                <a:gd name="T26" fmla="*/ 376 w 555"/>
                <a:gd name="T27" fmla="*/ 3 h 4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5"/>
                <a:gd name="T43" fmla="*/ 0 h 475"/>
                <a:gd name="T44" fmla="*/ 555 w 555"/>
                <a:gd name="T45" fmla="*/ 475 h 4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5" h="475">
                  <a:moveTo>
                    <a:pt x="376" y="3"/>
                  </a:moveTo>
                  <a:cubicBezTo>
                    <a:pt x="320" y="0"/>
                    <a:pt x="195" y="3"/>
                    <a:pt x="136" y="35"/>
                  </a:cubicBezTo>
                  <a:cubicBezTo>
                    <a:pt x="77" y="67"/>
                    <a:pt x="45" y="142"/>
                    <a:pt x="24" y="195"/>
                  </a:cubicBezTo>
                  <a:cubicBezTo>
                    <a:pt x="3" y="248"/>
                    <a:pt x="0" y="326"/>
                    <a:pt x="8" y="355"/>
                  </a:cubicBezTo>
                  <a:cubicBezTo>
                    <a:pt x="16" y="384"/>
                    <a:pt x="64" y="360"/>
                    <a:pt x="72" y="371"/>
                  </a:cubicBezTo>
                  <a:cubicBezTo>
                    <a:pt x="80" y="382"/>
                    <a:pt x="43" y="403"/>
                    <a:pt x="56" y="419"/>
                  </a:cubicBezTo>
                  <a:cubicBezTo>
                    <a:pt x="69" y="435"/>
                    <a:pt x="115" y="459"/>
                    <a:pt x="152" y="467"/>
                  </a:cubicBezTo>
                  <a:cubicBezTo>
                    <a:pt x="189" y="475"/>
                    <a:pt x="235" y="475"/>
                    <a:pt x="280" y="467"/>
                  </a:cubicBezTo>
                  <a:cubicBezTo>
                    <a:pt x="325" y="459"/>
                    <a:pt x="381" y="448"/>
                    <a:pt x="424" y="419"/>
                  </a:cubicBezTo>
                  <a:cubicBezTo>
                    <a:pt x="467" y="390"/>
                    <a:pt x="517" y="339"/>
                    <a:pt x="536" y="291"/>
                  </a:cubicBezTo>
                  <a:cubicBezTo>
                    <a:pt x="555" y="243"/>
                    <a:pt x="547" y="166"/>
                    <a:pt x="536" y="131"/>
                  </a:cubicBezTo>
                  <a:cubicBezTo>
                    <a:pt x="525" y="96"/>
                    <a:pt x="483" y="96"/>
                    <a:pt x="472" y="83"/>
                  </a:cubicBezTo>
                  <a:cubicBezTo>
                    <a:pt x="461" y="70"/>
                    <a:pt x="488" y="64"/>
                    <a:pt x="472" y="51"/>
                  </a:cubicBezTo>
                  <a:cubicBezTo>
                    <a:pt x="456" y="38"/>
                    <a:pt x="432" y="14"/>
                    <a:pt x="376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633"/>
            <p:cNvSpPr>
              <a:spLocks/>
            </p:cNvSpPr>
            <p:nvPr/>
          </p:nvSpPr>
          <p:spPr bwMode="auto">
            <a:xfrm rot="2997016">
              <a:off x="937" y="2666"/>
              <a:ext cx="199" cy="147"/>
            </a:xfrm>
            <a:custGeom>
              <a:avLst/>
              <a:gdLst>
                <a:gd name="T0" fmla="*/ 376 w 555"/>
                <a:gd name="T1" fmla="*/ 3 h 475"/>
                <a:gd name="T2" fmla="*/ 136 w 555"/>
                <a:gd name="T3" fmla="*/ 35 h 475"/>
                <a:gd name="T4" fmla="*/ 24 w 555"/>
                <a:gd name="T5" fmla="*/ 195 h 475"/>
                <a:gd name="T6" fmla="*/ 8 w 555"/>
                <a:gd name="T7" fmla="*/ 355 h 475"/>
                <a:gd name="T8" fmla="*/ 72 w 555"/>
                <a:gd name="T9" fmla="*/ 371 h 475"/>
                <a:gd name="T10" fmla="*/ 56 w 555"/>
                <a:gd name="T11" fmla="*/ 419 h 475"/>
                <a:gd name="T12" fmla="*/ 152 w 555"/>
                <a:gd name="T13" fmla="*/ 467 h 475"/>
                <a:gd name="T14" fmla="*/ 280 w 555"/>
                <a:gd name="T15" fmla="*/ 467 h 475"/>
                <a:gd name="T16" fmla="*/ 424 w 555"/>
                <a:gd name="T17" fmla="*/ 419 h 475"/>
                <a:gd name="T18" fmla="*/ 536 w 555"/>
                <a:gd name="T19" fmla="*/ 291 h 475"/>
                <a:gd name="T20" fmla="*/ 536 w 555"/>
                <a:gd name="T21" fmla="*/ 131 h 475"/>
                <a:gd name="T22" fmla="*/ 472 w 555"/>
                <a:gd name="T23" fmla="*/ 83 h 475"/>
                <a:gd name="T24" fmla="*/ 472 w 555"/>
                <a:gd name="T25" fmla="*/ 51 h 475"/>
                <a:gd name="T26" fmla="*/ 376 w 555"/>
                <a:gd name="T27" fmla="*/ 3 h 4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5"/>
                <a:gd name="T43" fmla="*/ 0 h 475"/>
                <a:gd name="T44" fmla="*/ 555 w 555"/>
                <a:gd name="T45" fmla="*/ 475 h 4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5" h="475">
                  <a:moveTo>
                    <a:pt x="376" y="3"/>
                  </a:moveTo>
                  <a:cubicBezTo>
                    <a:pt x="320" y="0"/>
                    <a:pt x="195" y="3"/>
                    <a:pt x="136" y="35"/>
                  </a:cubicBezTo>
                  <a:cubicBezTo>
                    <a:pt x="77" y="67"/>
                    <a:pt x="45" y="142"/>
                    <a:pt x="24" y="195"/>
                  </a:cubicBezTo>
                  <a:cubicBezTo>
                    <a:pt x="3" y="248"/>
                    <a:pt x="0" y="326"/>
                    <a:pt x="8" y="355"/>
                  </a:cubicBezTo>
                  <a:cubicBezTo>
                    <a:pt x="16" y="384"/>
                    <a:pt x="64" y="360"/>
                    <a:pt x="72" y="371"/>
                  </a:cubicBezTo>
                  <a:cubicBezTo>
                    <a:pt x="80" y="382"/>
                    <a:pt x="43" y="403"/>
                    <a:pt x="56" y="419"/>
                  </a:cubicBezTo>
                  <a:cubicBezTo>
                    <a:pt x="69" y="435"/>
                    <a:pt x="115" y="459"/>
                    <a:pt x="152" y="467"/>
                  </a:cubicBezTo>
                  <a:cubicBezTo>
                    <a:pt x="189" y="475"/>
                    <a:pt x="235" y="475"/>
                    <a:pt x="280" y="467"/>
                  </a:cubicBezTo>
                  <a:cubicBezTo>
                    <a:pt x="325" y="459"/>
                    <a:pt x="381" y="448"/>
                    <a:pt x="424" y="419"/>
                  </a:cubicBezTo>
                  <a:cubicBezTo>
                    <a:pt x="467" y="390"/>
                    <a:pt x="517" y="339"/>
                    <a:pt x="536" y="291"/>
                  </a:cubicBezTo>
                  <a:cubicBezTo>
                    <a:pt x="555" y="243"/>
                    <a:pt x="547" y="166"/>
                    <a:pt x="536" y="131"/>
                  </a:cubicBezTo>
                  <a:cubicBezTo>
                    <a:pt x="525" y="96"/>
                    <a:pt x="483" y="96"/>
                    <a:pt x="472" y="83"/>
                  </a:cubicBezTo>
                  <a:cubicBezTo>
                    <a:pt x="461" y="70"/>
                    <a:pt x="488" y="64"/>
                    <a:pt x="472" y="51"/>
                  </a:cubicBezTo>
                  <a:cubicBezTo>
                    <a:pt x="456" y="38"/>
                    <a:pt x="432" y="14"/>
                    <a:pt x="376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3" name="Group 555"/>
          <p:cNvGrpSpPr>
            <a:grpSpLocks/>
          </p:cNvGrpSpPr>
          <p:nvPr/>
        </p:nvGrpSpPr>
        <p:grpSpPr bwMode="auto">
          <a:xfrm>
            <a:off x="6357950" y="1714488"/>
            <a:ext cx="1752600" cy="1600200"/>
            <a:chOff x="96" y="2352"/>
            <a:chExt cx="1104" cy="1008"/>
          </a:xfrm>
        </p:grpSpPr>
        <p:sp>
          <p:nvSpPr>
            <p:cNvPr id="84" name="Freeform 556" descr="Циновка"/>
            <p:cNvSpPr>
              <a:spLocks/>
            </p:cNvSpPr>
            <p:nvPr/>
          </p:nvSpPr>
          <p:spPr bwMode="auto">
            <a:xfrm>
              <a:off x="140" y="2767"/>
              <a:ext cx="1049" cy="593"/>
            </a:xfrm>
            <a:custGeom>
              <a:avLst/>
              <a:gdLst>
                <a:gd name="T0" fmla="*/ 0 w 2192"/>
                <a:gd name="T1" fmla="*/ 0 h 1049"/>
                <a:gd name="T2" fmla="*/ 120 w 2192"/>
                <a:gd name="T3" fmla="*/ 568 h 1049"/>
                <a:gd name="T4" fmla="*/ 376 w 2192"/>
                <a:gd name="T5" fmla="*/ 840 h 1049"/>
                <a:gd name="T6" fmla="*/ 752 w 2192"/>
                <a:gd name="T7" fmla="*/ 1016 h 1049"/>
                <a:gd name="T8" fmla="*/ 1184 w 2192"/>
                <a:gd name="T9" fmla="*/ 1040 h 1049"/>
                <a:gd name="T10" fmla="*/ 1592 w 2192"/>
                <a:gd name="T11" fmla="*/ 960 h 1049"/>
                <a:gd name="T12" fmla="*/ 1920 w 2192"/>
                <a:gd name="T13" fmla="*/ 752 h 1049"/>
                <a:gd name="T14" fmla="*/ 2152 w 2192"/>
                <a:gd name="T15" fmla="*/ 296 h 1049"/>
                <a:gd name="T16" fmla="*/ 2160 w 2192"/>
                <a:gd name="T17" fmla="*/ 0 h 10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92"/>
                <a:gd name="T28" fmla="*/ 0 h 1049"/>
                <a:gd name="T29" fmla="*/ 2192 w 2192"/>
                <a:gd name="T30" fmla="*/ 1049 h 104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92" h="1049">
                  <a:moveTo>
                    <a:pt x="0" y="0"/>
                  </a:moveTo>
                  <a:cubicBezTo>
                    <a:pt x="28" y="214"/>
                    <a:pt x="57" y="428"/>
                    <a:pt x="120" y="568"/>
                  </a:cubicBezTo>
                  <a:cubicBezTo>
                    <a:pt x="183" y="708"/>
                    <a:pt x="271" y="765"/>
                    <a:pt x="376" y="840"/>
                  </a:cubicBezTo>
                  <a:cubicBezTo>
                    <a:pt x="481" y="915"/>
                    <a:pt x="617" y="983"/>
                    <a:pt x="752" y="1016"/>
                  </a:cubicBezTo>
                  <a:cubicBezTo>
                    <a:pt x="887" y="1049"/>
                    <a:pt x="1044" y="1049"/>
                    <a:pt x="1184" y="1040"/>
                  </a:cubicBezTo>
                  <a:cubicBezTo>
                    <a:pt x="1324" y="1031"/>
                    <a:pt x="1469" y="1008"/>
                    <a:pt x="1592" y="960"/>
                  </a:cubicBezTo>
                  <a:cubicBezTo>
                    <a:pt x="1715" y="912"/>
                    <a:pt x="1827" y="863"/>
                    <a:pt x="1920" y="752"/>
                  </a:cubicBezTo>
                  <a:cubicBezTo>
                    <a:pt x="2013" y="641"/>
                    <a:pt x="2112" y="421"/>
                    <a:pt x="2152" y="296"/>
                  </a:cubicBezTo>
                  <a:cubicBezTo>
                    <a:pt x="2192" y="171"/>
                    <a:pt x="2176" y="85"/>
                    <a:pt x="2160" y="0"/>
                  </a:cubicBezTo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557" descr="Папирус"/>
            <p:cNvSpPr>
              <a:spLocks/>
            </p:cNvSpPr>
            <p:nvPr/>
          </p:nvSpPr>
          <p:spPr bwMode="auto">
            <a:xfrm>
              <a:off x="131" y="2637"/>
              <a:ext cx="1067" cy="261"/>
            </a:xfrm>
            <a:custGeom>
              <a:avLst/>
              <a:gdLst>
                <a:gd name="T0" fmla="*/ 15 w 2232"/>
                <a:gd name="T1" fmla="*/ 223 h 463"/>
                <a:gd name="T2" fmla="*/ 431 w 2232"/>
                <a:gd name="T3" fmla="*/ 423 h 463"/>
                <a:gd name="T4" fmla="*/ 1023 w 2232"/>
                <a:gd name="T5" fmla="*/ 447 h 463"/>
                <a:gd name="T6" fmla="*/ 1687 w 2232"/>
                <a:gd name="T7" fmla="*/ 431 h 463"/>
                <a:gd name="T8" fmla="*/ 2215 w 2232"/>
                <a:gd name="T9" fmla="*/ 255 h 463"/>
                <a:gd name="T10" fmla="*/ 1791 w 2232"/>
                <a:gd name="T11" fmla="*/ 39 h 463"/>
                <a:gd name="T12" fmla="*/ 1111 w 2232"/>
                <a:gd name="T13" fmla="*/ 23 h 463"/>
                <a:gd name="T14" fmla="*/ 343 w 2232"/>
                <a:gd name="T15" fmla="*/ 55 h 463"/>
                <a:gd name="T16" fmla="*/ 15 w 2232"/>
                <a:gd name="T17" fmla="*/ 223 h 4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32"/>
                <a:gd name="T28" fmla="*/ 0 h 463"/>
                <a:gd name="T29" fmla="*/ 2232 w 2232"/>
                <a:gd name="T30" fmla="*/ 463 h 4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32" h="463">
                  <a:moveTo>
                    <a:pt x="15" y="223"/>
                  </a:moveTo>
                  <a:cubicBezTo>
                    <a:pt x="30" y="284"/>
                    <a:pt x="263" y="386"/>
                    <a:pt x="431" y="423"/>
                  </a:cubicBezTo>
                  <a:cubicBezTo>
                    <a:pt x="599" y="460"/>
                    <a:pt x="814" y="446"/>
                    <a:pt x="1023" y="447"/>
                  </a:cubicBezTo>
                  <a:cubicBezTo>
                    <a:pt x="1232" y="448"/>
                    <a:pt x="1488" y="463"/>
                    <a:pt x="1687" y="431"/>
                  </a:cubicBezTo>
                  <a:cubicBezTo>
                    <a:pt x="1886" y="399"/>
                    <a:pt x="2198" y="320"/>
                    <a:pt x="2215" y="255"/>
                  </a:cubicBezTo>
                  <a:cubicBezTo>
                    <a:pt x="2232" y="190"/>
                    <a:pt x="1975" y="78"/>
                    <a:pt x="1791" y="39"/>
                  </a:cubicBezTo>
                  <a:cubicBezTo>
                    <a:pt x="1607" y="0"/>
                    <a:pt x="1352" y="20"/>
                    <a:pt x="1111" y="23"/>
                  </a:cubicBezTo>
                  <a:cubicBezTo>
                    <a:pt x="870" y="26"/>
                    <a:pt x="528" y="23"/>
                    <a:pt x="343" y="55"/>
                  </a:cubicBezTo>
                  <a:cubicBezTo>
                    <a:pt x="158" y="87"/>
                    <a:pt x="0" y="162"/>
                    <a:pt x="15" y="223"/>
                  </a:cubicBez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6" name="Group 558"/>
            <p:cNvGrpSpPr>
              <a:grpSpLocks/>
            </p:cNvGrpSpPr>
            <p:nvPr/>
          </p:nvGrpSpPr>
          <p:grpSpPr bwMode="auto">
            <a:xfrm>
              <a:off x="122" y="2357"/>
              <a:ext cx="1071" cy="469"/>
              <a:chOff x="502" y="1429"/>
              <a:chExt cx="2224" cy="825"/>
            </a:xfrm>
          </p:grpSpPr>
          <p:sp>
            <p:nvSpPr>
              <p:cNvPr id="134" name="Freeform 559"/>
              <p:cNvSpPr>
                <a:spLocks/>
              </p:cNvSpPr>
              <p:nvPr/>
            </p:nvSpPr>
            <p:spPr bwMode="auto">
              <a:xfrm rot="5135648">
                <a:off x="2397" y="1960"/>
                <a:ext cx="309" cy="81"/>
              </a:xfrm>
              <a:custGeom>
                <a:avLst/>
                <a:gdLst>
                  <a:gd name="T0" fmla="*/ 0 w 408"/>
                  <a:gd name="T1" fmla="*/ 99 h 102"/>
                  <a:gd name="T2" fmla="*/ 44 w 408"/>
                  <a:gd name="T3" fmla="*/ 27 h 102"/>
                  <a:gd name="T4" fmla="*/ 118 w 408"/>
                  <a:gd name="T5" fmla="*/ 3 h 102"/>
                  <a:gd name="T6" fmla="*/ 192 w 408"/>
                  <a:gd name="T7" fmla="*/ 15 h 102"/>
                  <a:gd name="T8" fmla="*/ 280 w 408"/>
                  <a:gd name="T9" fmla="*/ 91 h 102"/>
                  <a:gd name="T10" fmla="*/ 360 w 408"/>
                  <a:gd name="T11" fmla="*/ 79 h 102"/>
                  <a:gd name="T12" fmla="*/ 408 w 408"/>
                  <a:gd name="T13" fmla="*/ 10 h 1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8"/>
                  <a:gd name="T22" fmla="*/ 0 h 102"/>
                  <a:gd name="T23" fmla="*/ 408 w 408"/>
                  <a:gd name="T24" fmla="*/ 102 h 1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8" h="102">
                    <a:moveTo>
                      <a:pt x="0" y="99"/>
                    </a:moveTo>
                    <a:cubicBezTo>
                      <a:pt x="7" y="87"/>
                      <a:pt x="24" y="43"/>
                      <a:pt x="44" y="27"/>
                    </a:cubicBezTo>
                    <a:cubicBezTo>
                      <a:pt x="64" y="11"/>
                      <a:pt x="93" y="5"/>
                      <a:pt x="118" y="3"/>
                    </a:cubicBezTo>
                    <a:cubicBezTo>
                      <a:pt x="143" y="1"/>
                      <a:pt x="165" y="0"/>
                      <a:pt x="192" y="15"/>
                    </a:cubicBezTo>
                    <a:cubicBezTo>
                      <a:pt x="219" y="30"/>
                      <a:pt x="252" y="80"/>
                      <a:pt x="280" y="91"/>
                    </a:cubicBezTo>
                    <a:cubicBezTo>
                      <a:pt x="308" y="102"/>
                      <a:pt x="339" y="92"/>
                      <a:pt x="360" y="79"/>
                    </a:cubicBezTo>
                    <a:cubicBezTo>
                      <a:pt x="381" y="66"/>
                      <a:pt x="398" y="25"/>
                      <a:pt x="408" y="10"/>
                    </a:cubicBezTo>
                  </a:path>
                </a:pathLst>
              </a:cu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35" name="Group 560"/>
              <p:cNvGrpSpPr>
                <a:grpSpLocks/>
              </p:cNvGrpSpPr>
              <p:nvPr/>
            </p:nvGrpSpPr>
            <p:grpSpPr bwMode="auto">
              <a:xfrm>
                <a:off x="502" y="1429"/>
                <a:ext cx="2224" cy="825"/>
                <a:chOff x="503" y="1429"/>
                <a:chExt cx="2348" cy="825"/>
              </a:xfrm>
            </p:grpSpPr>
            <p:sp>
              <p:nvSpPr>
                <p:cNvPr id="136" name="Freeform 561"/>
                <p:cNvSpPr>
                  <a:spLocks/>
                </p:cNvSpPr>
                <p:nvPr/>
              </p:nvSpPr>
              <p:spPr bwMode="auto">
                <a:xfrm rot="-1024559">
                  <a:off x="513" y="2038"/>
                  <a:ext cx="323" cy="77"/>
                </a:xfrm>
                <a:custGeom>
                  <a:avLst/>
                  <a:gdLst>
                    <a:gd name="T0" fmla="*/ 0 w 408"/>
                    <a:gd name="T1" fmla="*/ 99 h 102"/>
                    <a:gd name="T2" fmla="*/ 44 w 408"/>
                    <a:gd name="T3" fmla="*/ 27 h 102"/>
                    <a:gd name="T4" fmla="*/ 118 w 408"/>
                    <a:gd name="T5" fmla="*/ 3 h 102"/>
                    <a:gd name="T6" fmla="*/ 192 w 408"/>
                    <a:gd name="T7" fmla="*/ 15 h 102"/>
                    <a:gd name="T8" fmla="*/ 280 w 408"/>
                    <a:gd name="T9" fmla="*/ 91 h 102"/>
                    <a:gd name="T10" fmla="*/ 360 w 408"/>
                    <a:gd name="T11" fmla="*/ 79 h 102"/>
                    <a:gd name="T12" fmla="*/ 408 w 408"/>
                    <a:gd name="T13" fmla="*/ 10 h 10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8"/>
                    <a:gd name="T22" fmla="*/ 0 h 102"/>
                    <a:gd name="T23" fmla="*/ 408 w 408"/>
                    <a:gd name="T24" fmla="*/ 102 h 10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7" name="Freeform 562"/>
                <p:cNvSpPr>
                  <a:spLocks/>
                </p:cNvSpPr>
                <p:nvPr/>
              </p:nvSpPr>
              <p:spPr bwMode="auto">
                <a:xfrm rot="-1024559">
                  <a:off x="597" y="1933"/>
                  <a:ext cx="317" cy="95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8" name="Freeform 563"/>
                <p:cNvSpPr>
                  <a:spLocks/>
                </p:cNvSpPr>
                <p:nvPr/>
              </p:nvSpPr>
              <p:spPr bwMode="auto">
                <a:xfrm rot="-590344">
                  <a:off x="672" y="1846"/>
                  <a:ext cx="317" cy="95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39" name="Group 564"/>
                <p:cNvGrpSpPr>
                  <a:grpSpLocks/>
                </p:cNvGrpSpPr>
                <p:nvPr/>
              </p:nvGrpSpPr>
              <p:grpSpPr bwMode="auto">
                <a:xfrm rot="319568">
                  <a:off x="787" y="1640"/>
                  <a:ext cx="522" cy="214"/>
                  <a:chOff x="500" y="1699"/>
                  <a:chExt cx="660" cy="284"/>
                </a:xfrm>
              </p:grpSpPr>
              <p:sp>
                <p:nvSpPr>
                  <p:cNvPr id="159" name="Freeform 565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" name="Freeform 566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" name="Freeform 567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0" name="Group 568"/>
                <p:cNvGrpSpPr>
                  <a:grpSpLocks/>
                </p:cNvGrpSpPr>
                <p:nvPr/>
              </p:nvGrpSpPr>
              <p:grpSpPr bwMode="auto">
                <a:xfrm rot="1402697">
                  <a:off x="1146" y="1518"/>
                  <a:ext cx="522" cy="214"/>
                  <a:chOff x="500" y="1699"/>
                  <a:chExt cx="660" cy="284"/>
                </a:xfrm>
              </p:grpSpPr>
              <p:sp>
                <p:nvSpPr>
                  <p:cNvPr id="156" name="Freeform 569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" name="Freeform 570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" name="Freeform 571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1" name="Group 572"/>
                <p:cNvGrpSpPr>
                  <a:grpSpLocks/>
                </p:cNvGrpSpPr>
                <p:nvPr/>
              </p:nvGrpSpPr>
              <p:grpSpPr bwMode="auto">
                <a:xfrm rot="2233139">
                  <a:off x="1526" y="1495"/>
                  <a:ext cx="500" cy="226"/>
                  <a:chOff x="500" y="1699"/>
                  <a:chExt cx="660" cy="284"/>
                </a:xfrm>
              </p:grpSpPr>
              <p:sp>
                <p:nvSpPr>
                  <p:cNvPr id="153" name="Freeform 573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" name="Freeform 574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" name="Freeform 575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2" name="Group 576"/>
                <p:cNvGrpSpPr>
                  <a:grpSpLocks/>
                </p:cNvGrpSpPr>
                <p:nvPr/>
              </p:nvGrpSpPr>
              <p:grpSpPr bwMode="auto">
                <a:xfrm rot="3226440">
                  <a:off x="1877" y="1566"/>
                  <a:ext cx="500" cy="226"/>
                  <a:chOff x="500" y="1699"/>
                  <a:chExt cx="660" cy="284"/>
                </a:xfrm>
              </p:grpSpPr>
              <p:sp>
                <p:nvSpPr>
                  <p:cNvPr id="150" name="Freeform 577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1" name="Freeform 578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2" name="Freeform 579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3" name="Group 580"/>
                <p:cNvGrpSpPr>
                  <a:grpSpLocks/>
                </p:cNvGrpSpPr>
                <p:nvPr/>
              </p:nvGrpSpPr>
              <p:grpSpPr bwMode="auto">
                <a:xfrm rot="4068615">
                  <a:off x="2202" y="1728"/>
                  <a:ext cx="500" cy="226"/>
                  <a:chOff x="500" y="1699"/>
                  <a:chExt cx="660" cy="284"/>
                </a:xfrm>
              </p:grpSpPr>
              <p:sp>
                <p:nvSpPr>
                  <p:cNvPr id="147" name="Freeform 581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8" name="Freeform 582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49" name="Freeform 583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44" name="Freeform 584"/>
                <p:cNvSpPr>
                  <a:spLocks/>
                </p:cNvSpPr>
                <p:nvPr/>
              </p:nvSpPr>
              <p:spPr bwMode="auto">
                <a:xfrm rot="5135648">
                  <a:off x="2576" y="2029"/>
                  <a:ext cx="303" cy="100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5" name="Freeform 585"/>
                <p:cNvSpPr>
                  <a:spLocks/>
                </p:cNvSpPr>
                <p:nvPr/>
              </p:nvSpPr>
              <p:spPr bwMode="auto">
                <a:xfrm>
                  <a:off x="2706" y="2014"/>
                  <a:ext cx="145" cy="221"/>
                </a:xfrm>
                <a:custGeom>
                  <a:avLst/>
                  <a:gdLst>
                    <a:gd name="T0" fmla="*/ 72 w 145"/>
                    <a:gd name="T1" fmla="*/ 0 h 221"/>
                    <a:gd name="T2" fmla="*/ 127 w 145"/>
                    <a:gd name="T3" fmla="*/ 39 h 221"/>
                    <a:gd name="T4" fmla="*/ 144 w 145"/>
                    <a:gd name="T5" fmla="*/ 106 h 221"/>
                    <a:gd name="T6" fmla="*/ 123 w 145"/>
                    <a:gd name="T7" fmla="*/ 158 h 221"/>
                    <a:gd name="T8" fmla="*/ 50 w 145"/>
                    <a:gd name="T9" fmla="*/ 212 h 221"/>
                    <a:gd name="T10" fmla="*/ 6 w 145"/>
                    <a:gd name="T11" fmla="*/ 214 h 221"/>
                    <a:gd name="T12" fmla="*/ 14 w 145"/>
                    <a:gd name="T13" fmla="*/ 218 h 22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5"/>
                    <a:gd name="T22" fmla="*/ 0 h 221"/>
                    <a:gd name="T23" fmla="*/ 145 w 145"/>
                    <a:gd name="T24" fmla="*/ 221 h 22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5" h="221">
                      <a:moveTo>
                        <a:pt x="72" y="0"/>
                      </a:moveTo>
                      <a:cubicBezTo>
                        <a:pt x="82" y="7"/>
                        <a:pt x="115" y="23"/>
                        <a:pt x="127" y="39"/>
                      </a:cubicBezTo>
                      <a:cubicBezTo>
                        <a:pt x="139" y="57"/>
                        <a:pt x="145" y="86"/>
                        <a:pt x="144" y="106"/>
                      </a:cubicBezTo>
                      <a:cubicBezTo>
                        <a:pt x="143" y="125"/>
                        <a:pt x="139" y="141"/>
                        <a:pt x="123" y="158"/>
                      </a:cubicBezTo>
                      <a:cubicBezTo>
                        <a:pt x="107" y="176"/>
                        <a:pt x="69" y="203"/>
                        <a:pt x="50" y="212"/>
                      </a:cubicBezTo>
                      <a:cubicBezTo>
                        <a:pt x="31" y="221"/>
                        <a:pt x="12" y="213"/>
                        <a:pt x="6" y="214"/>
                      </a:cubicBezTo>
                      <a:cubicBezTo>
                        <a:pt x="0" y="215"/>
                        <a:pt x="12" y="217"/>
                        <a:pt x="14" y="21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" name="Freeform 586"/>
                <p:cNvSpPr>
                  <a:spLocks/>
                </p:cNvSpPr>
                <p:nvPr/>
              </p:nvSpPr>
              <p:spPr bwMode="auto">
                <a:xfrm>
                  <a:off x="503" y="2112"/>
                  <a:ext cx="228" cy="142"/>
                </a:xfrm>
                <a:custGeom>
                  <a:avLst/>
                  <a:gdLst>
                    <a:gd name="T0" fmla="*/ 145 w 228"/>
                    <a:gd name="T1" fmla="*/ 96 h 142"/>
                    <a:gd name="T2" fmla="*/ 25 w 228"/>
                    <a:gd name="T3" fmla="*/ 136 h 142"/>
                    <a:gd name="T4" fmla="*/ 7 w 228"/>
                    <a:gd name="T5" fmla="*/ 61 h 142"/>
                    <a:gd name="T6" fmla="*/ 66 w 228"/>
                    <a:gd name="T7" fmla="*/ 53 h 142"/>
                    <a:gd name="T8" fmla="*/ 150 w 228"/>
                    <a:gd name="T9" fmla="*/ 88 h 142"/>
                    <a:gd name="T10" fmla="*/ 207 w 228"/>
                    <a:gd name="T11" fmla="*/ 60 h 142"/>
                    <a:gd name="T12" fmla="*/ 228 w 228"/>
                    <a:gd name="T13" fmla="*/ 0 h 1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28"/>
                    <a:gd name="T22" fmla="*/ 0 h 142"/>
                    <a:gd name="T23" fmla="*/ 228 w 228"/>
                    <a:gd name="T24" fmla="*/ 142 h 1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28" h="142">
                      <a:moveTo>
                        <a:pt x="145" y="96"/>
                      </a:moveTo>
                      <a:cubicBezTo>
                        <a:pt x="126" y="103"/>
                        <a:pt x="48" y="142"/>
                        <a:pt x="25" y="136"/>
                      </a:cubicBezTo>
                      <a:cubicBezTo>
                        <a:pt x="2" y="130"/>
                        <a:pt x="0" y="75"/>
                        <a:pt x="7" y="61"/>
                      </a:cubicBezTo>
                      <a:cubicBezTo>
                        <a:pt x="14" y="47"/>
                        <a:pt x="42" y="48"/>
                        <a:pt x="66" y="53"/>
                      </a:cubicBezTo>
                      <a:cubicBezTo>
                        <a:pt x="89" y="58"/>
                        <a:pt x="126" y="85"/>
                        <a:pt x="150" y="88"/>
                      </a:cubicBezTo>
                      <a:cubicBezTo>
                        <a:pt x="173" y="89"/>
                        <a:pt x="194" y="74"/>
                        <a:pt x="207" y="60"/>
                      </a:cubicBezTo>
                      <a:cubicBezTo>
                        <a:pt x="221" y="46"/>
                        <a:pt x="224" y="12"/>
                        <a:pt x="228" y="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87" name="Group 587"/>
            <p:cNvGrpSpPr>
              <a:grpSpLocks/>
            </p:cNvGrpSpPr>
            <p:nvPr/>
          </p:nvGrpSpPr>
          <p:grpSpPr bwMode="auto">
            <a:xfrm>
              <a:off x="96" y="2734"/>
              <a:ext cx="1105" cy="185"/>
              <a:chOff x="461" y="1577"/>
              <a:chExt cx="1446" cy="231"/>
            </a:xfrm>
          </p:grpSpPr>
          <p:sp>
            <p:nvSpPr>
              <p:cNvPr id="99" name="Freeform 588"/>
              <p:cNvSpPr>
                <a:spLocks/>
              </p:cNvSpPr>
              <p:nvPr/>
            </p:nvSpPr>
            <p:spPr bwMode="auto">
              <a:xfrm rot="-10063547">
                <a:off x="1600" y="1713"/>
                <a:ext cx="192" cy="27"/>
              </a:xfrm>
              <a:custGeom>
                <a:avLst/>
                <a:gdLst>
                  <a:gd name="T0" fmla="*/ 0 w 408"/>
                  <a:gd name="T1" fmla="*/ 99 h 102"/>
                  <a:gd name="T2" fmla="*/ 44 w 408"/>
                  <a:gd name="T3" fmla="*/ 27 h 102"/>
                  <a:gd name="T4" fmla="*/ 118 w 408"/>
                  <a:gd name="T5" fmla="*/ 3 h 102"/>
                  <a:gd name="T6" fmla="*/ 192 w 408"/>
                  <a:gd name="T7" fmla="*/ 15 h 102"/>
                  <a:gd name="T8" fmla="*/ 280 w 408"/>
                  <a:gd name="T9" fmla="*/ 91 h 102"/>
                  <a:gd name="T10" fmla="*/ 360 w 408"/>
                  <a:gd name="T11" fmla="*/ 79 h 102"/>
                  <a:gd name="T12" fmla="*/ 408 w 408"/>
                  <a:gd name="T13" fmla="*/ 10 h 1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8"/>
                  <a:gd name="T22" fmla="*/ 0 h 102"/>
                  <a:gd name="T23" fmla="*/ 408 w 408"/>
                  <a:gd name="T24" fmla="*/ 102 h 1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8" h="102">
                    <a:moveTo>
                      <a:pt x="0" y="99"/>
                    </a:moveTo>
                    <a:cubicBezTo>
                      <a:pt x="7" y="87"/>
                      <a:pt x="24" y="43"/>
                      <a:pt x="44" y="27"/>
                    </a:cubicBezTo>
                    <a:cubicBezTo>
                      <a:pt x="64" y="11"/>
                      <a:pt x="93" y="5"/>
                      <a:pt x="118" y="3"/>
                    </a:cubicBezTo>
                    <a:cubicBezTo>
                      <a:pt x="143" y="1"/>
                      <a:pt x="165" y="0"/>
                      <a:pt x="192" y="15"/>
                    </a:cubicBezTo>
                    <a:cubicBezTo>
                      <a:pt x="219" y="30"/>
                      <a:pt x="252" y="80"/>
                      <a:pt x="280" y="91"/>
                    </a:cubicBezTo>
                    <a:cubicBezTo>
                      <a:pt x="308" y="102"/>
                      <a:pt x="339" y="92"/>
                      <a:pt x="360" y="79"/>
                    </a:cubicBezTo>
                    <a:cubicBezTo>
                      <a:pt x="381" y="66"/>
                      <a:pt x="398" y="25"/>
                      <a:pt x="408" y="10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" name="Freeform 589"/>
              <p:cNvSpPr>
                <a:spLocks/>
              </p:cNvSpPr>
              <p:nvPr/>
            </p:nvSpPr>
            <p:spPr bwMode="auto">
              <a:xfrm rot="-9846516">
                <a:off x="1658" y="1703"/>
                <a:ext cx="188" cy="34"/>
              </a:xfrm>
              <a:custGeom>
                <a:avLst/>
                <a:gdLst>
                  <a:gd name="T0" fmla="*/ 0 w 400"/>
                  <a:gd name="T1" fmla="*/ 97 h 126"/>
                  <a:gd name="T2" fmla="*/ 48 w 400"/>
                  <a:gd name="T3" fmla="*/ 25 h 126"/>
                  <a:gd name="T4" fmla="*/ 134 w 400"/>
                  <a:gd name="T5" fmla="*/ 0 h 126"/>
                  <a:gd name="T6" fmla="*/ 205 w 400"/>
                  <a:gd name="T7" fmla="*/ 23 h 126"/>
                  <a:gd name="T8" fmla="*/ 281 w 400"/>
                  <a:gd name="T9" fmla="*/ 112 h 126"/>
                  <a:gd name="T10" fmla="*/ 364 w 400"/>
                  <a:gd name="T11" fmla="*/ 105 h 126"/>
                  <a:gd name="T12" fmla="*/ 400 w 400"/>
                  <a:gd name="T13" fmla="*/ 37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0"/>
                  <a:gd name="T22" fmla="*/ 0 h 126"/>
                  <a:gd name="T23" fmla="*/ 400 w 400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0" h="126">
                    <a:moveTo>
                      <a:pt x="0" y="97"/>
                    </a:moveTo>
                    <a:cubicBezTo>
                      <a:pt x="8" y="85"/>
                      <a:pt x="26" y="41"/>
                      <a:pt x="48" y="25"/>
                    </a:cubicBezTo>
                    <a:cubicBezTo>
                      <a:pt x="70" y="9"/>
                      <a:pt x="108" y="0"/>
                      <a:pt x="134" y="0"/>
                    </a:cubicBezTo>
                    <a:cubicBezTo>
                      <a:pt x="160" y="0"/>
                      <a:pt x="181" y="4"/>
                      <a:pt x="205" y="23"/>
                    </a:cubicBezTo>
                    <a:cubicBezTo>
                      <a:pt x="230" y="42"/>
                      <a:pt x="255" y="98"/>
                      <a:pt x="281" y="112"/>
                    </a:cubicBezTo>
                    <a:cubicBezTo>
                      <a:pt x="307" y="126"/>
                      <a:pt x="344" y="117"/>
                      <a:pt x="364" y="105"/>
                    </a:cubicBezTo>
                    <a:cubicBezTo>
                      <a:pt x="384" y="93"/>
                      <a:pt x="393" y="51"/>
                      <a:pt x="400" y="37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" name="Freeform 590"/>
              <p:cNvSpPr>
                <a:spLocks/>
              </p:cNvSpPr>
              <p:nvPr/>
            </p:nvSpPr>
            <p:spPr bwMode="auto">
              <a:xfrm rot="-10095241">
                <a:off x="1533" y="1721"/>
                <a:ext cx="189" cy="34"/>
              </a:xfrm>
              <a:custGeom>
                <a:avLst/>
                <a:gdLst>
                  <a:gd name="T0" fmla="*/ 0 w 400"/>
                  <a:gd name="T1" fmla="*/ 97 h 126"/>
                  <a:gd name="T2" fmla="*/ 48 w 400"/>
                  <a:gd name="T3" fmla="*/ 25 h 126"/>
                  <a:gd name="T4" fmla="*/ 134 w 400"/>
                  <a:gd name="T5" fmla="*/ 0 h 126"/>
                  <a:gd name="T6" fmla="*/ 205 w 400"/>
                  <a:gd name="T7" fmla="*/ 23 h 126"/>
                  <a:gd name="T8" fmla="*/ 281 w 400"/>
                  <a:gd name="T9" fmla="*/ 112 h 126"/>
                  <a:gd name="T10" fmla="*/ 364 w 400"/>
                  <a:gd name="T11" fmla="*/ 105 h 126"/>
                  <a:gd name="T12" fmla="*/ 400 w 400"/>
                  <a:gd name="T13" fmla="*/ 37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0"/>
                  <a:gd name="T22" fmla="*/ 0 h 126"/>
                  <a:gd name="T23" fmla="*/ 400 w 400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0" h="126">
                    <a:moveTo>
                      <a:pt x="0" y="97"/>
                    </a:moveTo>
                    <a:cubicBezTo>
                      <a:pt x="8" y="85"/>
                      <a:pt x="26" y="41"/>
                      <a:pt x="48" y="25"/>
                    </a:cubicBezTo>
                    <a:cubicBezTo>
                      <a:pt x="70" y="9"/>
                      <a:pt x="108" y="0"/>
                      <a:pt x="134" y="0"/>
                    </a:cubicBezTo>
                    <a:cubicBezTo>
                      <a:pt x="160" y="0"/>
                      <a:pt x="181" y="4"/>
                      <a:pt x="205" y="23"/>
                    </a:cubicBezTo>
                    <a:cubicBezTo>
                      <a:pt x="230" y="42"/>
                      <a:pt x="255" y="98"/>
                      <a:pt x="281" y="112"/>
                    </a:cubicBezTo>
                    <a:cubicBezTo>
                      <a:pt x="307" y="126"/>
                      <a:pt x="344" y="117"/>
                      <a:pt x="364" y="105"/>
                    </a:cubicBezTo>
                    <a:cubicBezTo>
                      <a:pt x="384" y="93"/>
                      <a:pt x="393" y="51"/>
                      <a:pt x="400" y="37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2" name="Group 591"/>
              <p:cNvGrpSpPr>
                <a:grpSpLocks/>
              </p:cNvGrpSpPr>
              <p:nvPr/>
            </p:nvGrpSpPr>
            <p:grpSpPr bwMode="auto">
              <a:xfrm rot="-10121193">
                <a:off x="1344" y="1708"/>
                <a:ext cx="310" cy="78"/>
                <a:chOff x="500" y="1699"/>
                <a:chExt cx="660" cy="284"/>
              </a:xfrm>
            </p:grpSpPr>
            <p:sp>
              <p:nvSpPr>
                <p:cNvPr id="131" name="Freeform 592"/>
                <p:cNvSpPr>
                  <a:spLocks/>
                </p:cNvSpPr>
                <p:nvPr/>
              </p:nvSpPr>
              <p:spPr bwMode="auto">
                <a:xfrm>
                  <a:off x="500" y="1881"/>
                  <a:ext cx="408" cy="102"/>
                </a:xfrm>
                <a:custGeom>
                  <a:avLst/>
                  <a:gdLst>
                    <a:gd name="T0" fmla="*/ 0 w 408"/>
                    <a:gd name="T1" fmla="*/ 99 h 102"/>
                    <a:gd name="T2" fmla="*/ 44 w 408"/>
                    <a:gd name="T3" fmla="*/ 27 h 102"/>
                    <a:gd name="T4" fmla="*/ 118 w 408"/>
                    <a:gd name="T5" fmla="*/ 3 h 102"/>
                    <a:gd name="T6" fmla="*/ 192 w 408"/>
                    <a:gd name="T7" fmla="*/ 15 h 102"/>
                    <a:gd name="T8" fmla="*/ 280 w 408"/>
                    <a:gd name="T9" fmla="*/ 91 h 102"/>
                    <a:gd name="T10" fmla="*/ 360 w 408"/>
                    <a:gd name="T11" fmla="*/ 79 h 102"/>
                    <a:gd name="T12" fmla="*/ 408 w 408"/>
                    <a:gd name="T13" fmla="*/ 10 h 10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8"/>
                    <a:gd name="T22" fmla="*/ 0 h 102"/>
                    <a:gd name="T23" fmla="*/ 408 w 408"/>
                    <a:gd name="T24" fmla="*/ 102 h 10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2" name="Freeform 593"/>
                <p:cNvSpPr>
                  <a:spLocks/>
                </p:cNvSpPr>
                <p:nvPr/>
              </p:nvSpPr>
              <p:spPr bwMode="auto">
                <a:xfrm>
                  <a:off x="636" y="177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" name="Freeform 594"/>
                <p:cNvSpPr>
                  <a:spLocks/>
                </p:cNvSpPr>
                <p:nvPr/>
              </p:nvSpPr>
              <p:spPr bwMode="auto">
                <a:xfrm rot="434215">
                  <a:off x="760" y="169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3" name="Group 595"/>
              <p:cNvGrpSpPr>
                <a:grpSpLocks/>
              </p:cNvGrpSpPr>
              <p:nvPr/>
            </p:nvGrpSpPr>
            <p:grpSpPr bwMode="auto">
              <a:xfrm rot="-9767010">
                <a:off x="1139" y="1722"/>
                <a:ext cx="310" cy="78"/>
                <a:chOff x="500" y="1699"/>
                <a:chExt cx="660" cy="284"/>
              </a:xfrm>
            </p:grpSpPr>
            <p:sp>
              <p:nvSpPr>
                <p:cNvPr id="128" name="Freeform 596"/>
                <p:cNvSpPr>
                  <a:spLocks/>
                </p:cNvSpPr>
                <p:nvPr/>
              </p:nvSpPr>
              <p:spPr bwMode="auto">
                <a:xfrm>
                  <a:off x="500" y="1881"/>
                  <a:ext cx="408" cy="102"/>
                </a:xfrm>
                <a:custGeom>
                  <a:avLst/>
                  <a:gdLst>
                    <a:gd name="T0" fmla="*/ 0 w 408"/>
                    <a:gd name="T1" fmla="*/ 99 h 102"/>
                    <a:gd name="T2" fmla="*/ 44 w 408"/>
                    <a:gd name="T3" fmla="*/ 27 h 102"/>
                    <a:gd name="T4" fmla="*/ 118 w 408"/>
                    <a:gd name="T5" fmla="*/ 3 h 102"/>
                    <a:gd name="T6" fmla="*/ 192 w 408"/>
                    <a:gd name="T7" fmla="*/ 15 h 102"/>
                    <a:gd name="T8" fmla="*/ 280 w 408"/>
                    <a:gd name="T9" fmla="*/ 91 h 102"/>
                    <a:gd name="T10" fmla="*/ 360 w 408"/>
                    <a:gd name="T11" fmla="*/ 79 h 102"/>
                    <a:gd name="T12" fmla="*/ 408 w 408"/>
                    <a:gd name="T13" fmla="*/ 10 h 10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8"/>
                    <a:gd name="T22" fmla="*/ 0 h 102"/>
                    <a:gd name="T23" fmla="*/ 408 w 408"/>
                    <a:gd name="T24" fmla="*/ 102 h 10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9" name="Freeform 597"/>
                <p:cNvSpPr>
                  <a:spLocks/>
                </p:cNvSpPr>
                <p:nvPr/>
              </p:nvSpPr>
              <p:spPr bwMode="auto">
                <a:xfrm>
                  <a:off x="636" y="177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0" name="Freeform 598"/>
                <p:cNvSpPr>
                  <a:spLocks/>
                </p:cNvSpPr>
                <p:nvPr/>
              </p:nvSpPr>
              <p:spPr bwMode="auto">
                <a:xfrm rot="434215">
                  <a:off x="760" y="169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4" name="Group 599"/>
              <p:cNvGrpSpPr>
                <a:grpSpLocks/>
              </p:cNvGrpSpPr>
              <p:nvPr/>
            </p:nvGrpSpPr>
            <p:grpSpPr bwMode="auto">
              <a:xfrm rot="-9275821">
                <a:off x="953" y="1727"/>
                <a:ext cx="298" cy="81"/>
                <a:chOff x="500" y="1699"/>
                <a:chExt cx="660" cy="284"/>
              </a:xfrm>
            </p:grpSpPr>
            <p:sp>
              <p:nvSpPr>
                <p:cNvPr id="125" name="Freeform 600"/>
                <p:cNvSpPr>
                  <a:spLocks/>
                </p:cNvSpPr>
                <p:nvPr/>
              </p:nvSpPr>
              <p:spPr bwMode="auto">
                <a:xfrm>
                  <a:off x="500" y="1881"/>
                  <a:ext cx="408" cy="102"/>
                </a:xfrm>
                <a:custGeom>
                  <a:avLst/>
                  <a:gdLst>
                    <a:gd name="T0" fmla="*/ 0 w 408"/>
                    <a:gd name="T1" fmla="*/ 99 h 102"/>
                    <a:gd name="T2" fmla="*/ 44 w 408"/>
                    <a:gd name="T3" fmla="*/ 27 h 102"/>
                    <a:gd name="T4" fmla="*/ 118 w 408"/>
                    <a:gd name="T5" fmla="*/ 3 h 102"/>
                    <a:gd name="T6" fmla="*/ 192 w 408"/>
                    <a:gd name="T7" fmla="*/ 15 h 102"/>
                    <a:gd name="T8" fmla="*/ 280 w 408"/>
                    <a:gd name="T9" fmla="*/ 91 h 102"/>
                    <a:gd name="T10" fmla="*/ 360 w 408"/>
                    <a:gd name="T11" fmla="*/ 79 h 102"/>
                    <a:gd name="T12" fmla="*/ 408 w 408"/>
                    <a:gd name="T13" fmla="*/ 10 h 10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8"/>
                    <a:gd name="T22" fmla="*/ 0 h 102"/>
                    <a:gd name="T23" fmla="*/ 408 w 408"/>
                    <a:gd name="T24" fmla="*/ 102 h 10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" name="Freeform 601"/>
                <p:cNvSpPr>
                  <a:spLocks/>
                </p:cNvSpPr>
                <p:nvPr/>
              </p:nvSpPr>
              <p:spPr bwMode="auto">
                <a:xfrm>
                  <a:off x="636" y="177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7" name="Freeform 602"/>
                <p:cNvSpPr>
                  <a:spLocks/>
                </p:cNvSpPr>
                <p:nvPr/>
              </p:nvSpPr>
              <p:spPr bwMode="auto">
                <a:xfrm rot="434215">
                  <a:off x="760" y="169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5" name="Group 603"/>
              <p:cNvGrpSpPr>
                <a:grpSpLocks/>
              </p:cNvGrpSpPr>
              <p:nvPr/>
            </p:nvGrpSpPr>
            <p:grpSpPr bwMode="auto">
              <a:xfrm rot="253299">
                <a:off x="461" y="1577"/>
                <a:ext cx="418" cy="211"/>
                <a:chOff x="1606" y="2128"/>
                <a:chExt cx="418" cy="211"/>
              </a:xfrm>
            </p:grpSpPr>
            <p:grpSp>
              <p:nvGrpSpPr>
                <p:cNvPr id="112" name="Group 604"/>
                <p:cNvGrpSpPr>
                  <a:grpSpLocks/>
                </p:cNvGrpSpPr>
                <p:nvPr/>
              </p:nvGrpSpPr>
              <p:grpSpPr bwMode="auto">
                <a:xfrm>
                  <a:off x="1692" y="2156"/>
                  <a:ext cx="332" cy="183"/>
                  <a:chOff x="1692" y="2156"/>
                  <a:chExt cx="332" cy="183"/>
                </a:xfrm>
              </p:grpSpPr>
              <p:sp>
                <p:nvSpPr>
                  <p:cNvPr id="122" name="Freeform 605"/>
                  <p:cNvSpPr>
                    <a:spLocks/>
                  </p:cNvSpPr>
                  <p:nvPr/>
                </p:nvSpPr>
                <p:spPr bwMode="auto">
                  <a:xfrm rot="-5664353">
                    <a:off x="1662" y="2186"/>
                    <a:ext cx="111" cy="51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solidFill>
                    <a:srgbClr val="CC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3" name="Freeform 606"/>
                  <p:cNvSpPr>
                    <a:spLocks/>
                  </p:cNvSpPr>
                  <p:nvPr/>
                </p:nvSpPr>
                <p:spPr bwMode="auto">
                  <a:xfrm rot="-7401987">
                    <a:off x="1952" y="2268"/>
                    <a:ext cx="95" cy="48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" name="Freeform 607"/>
                  <p:cNvSpPr>
                    <a:spLocks/>
                  </p:cNvSpPr>
                  <p:nvPr/>
                </p:nvSpPr>
                <p:spPr bwMode="auto">
                  <a:xfrm rot="-6967771">
                    <a:off x="1854" y="2257"/>
                    <a:ext cx="93" cy="59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3" name="Group 608"/>
                <p:cNvGrpSpPr>
                  <a:grpSpLocks/>
                </p:cNvGrpSpPr>
                <p:nvPr/>
              </p:nvGrpSpPr>
              <p:grpSpPr bwMode="auto">
                <a:xfrm>
                  <a:off x="1606" y="2128"/>
                  <a:ext cx="372" cy="208"/>
                  <a:chOff x="1606" y="2128"/>
                  <a:chExt cx="372" cy="208"/>
                </a:xfrm>
              </p:grpSpPr>
              <p:grpSp>
                <p:nvGrpSpPr>
                  <p:cNvPr id="114" name="Group 609"/>
                  <p:cNvGrpSpPr>
                    <a:grpSpLocks/>
                  </p:cNvGrpSpPr>
                  <p:nvPr/>
                </p:nvGrpSpPr>
                <p:grpSpPr bwMode="auto">
                  <a:xfrm>
                    <a:off x="1649" y="2131"/>
                    <a:ext cx="329" cy="205"/>
                    <a:chOff x="1649" y="2131"/>
                    <a:chExt cx="329" cy="205"/>
                  </a:xfrm>
                </p:grpSpPr>
                <p:sp>
                  <p:nvSpPr>
                    <p:cNvPr id="116" name="Freeform 610"/>
                    <p:cNvSpPr>
                      <a:spLocks/>
                    </p:cNvSpPr>
                    <p:nvPr/>
                  </p:nvSpPr>
                  <p:spPr bwMode="auto">
                    <a:xfrm rot="-7401987">
                      <a:off x="1903" y="2260"/>
                      <a:ext cx="92" cy="59"/>
                    </a:xfrm>
                    <a:custGeom>
                      <a:avLst/>
                      <a:gdLst>
                        <a:gd name="T0" fmla="*/ 0 w 400"/>
                        <a:gd name="T1" fmla="*/ 97 h 126"/>
                        <a:gd name="T2" fmla="*/ 48 w 400"/>
                        <a:gd name="T3" fmla="*/ 25 h 126"/>
                        <a:gd name="T4" fmla="*/ 134 w 400"/>
                        <a:gd name="T5" fmla="*/ 0 h 126"/>
                        <a:gd name="T6" fmla="*/ 205 w 400"/>
                        <a:gd name="T7" fmla="*/ 23 h 126"/>
                        <a:gd name="T8" fmla="*/ 281 w 400"/>
                        <a:gd name="T9" fmla="*/ 112 h 126"/>
                        <a:gd name="T10" fmla="*/ 364 w 400"/>
                        <a:gd name="T11" fmla="*/ 105 h 126"/>
                        <a:gd name="T12" fmla="*/ 400 w 400"/>
                        <a:gd name="T13" fmla="*/ 37 h 12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0"/>
                        <a:gd name="T22" fmla="*/ 0 h 126"/>
                        <a:gd name="T23" fmla="*/ 400 w 400"/>
                        <a:gd name="T24" fmla="*/ 126 h 12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117" name="Group 6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725" y="2188"/>
                      <a:ext cx="154" cy="143"/>
                      <a:chOff x="1728" y="2185"/>
                      <a:chExt cx="154" cy="143"/>
                    </a:xfrm>
                  </p:grpSpPr>
                  <p:sp>
                    <p:nvSpPr>
                      <p:cNvPr id="119" name="Freeform 612"/>
                      <p:cNvSpPr>
                        <a:spLocks/>
                      </p:cNvSpPr>
                      <p:nvPr/>
                    </p:nvSpPr>
                    <p:spPr bwMode="auto">
                      <a:xfrm rot="-6731385">
                        <a:off x="1802" y="2249"/>
                        <a:ext cx="111" cy="48"/>
                      </a:xfrm>
                      <a:custGeom>
                        <a:avLst/>
                        <a:gdLst>
                          <a:gd name="T0" fmla="*/ 0 w 408"/>
                          <a:gd name="T1" fmla="*/ 99 h 102"/>
                          <a:gd name="T2" fmla="*/ 44 w 408"/>
                          <a:gd name="T3" fmla="*/ 27 h 102"/>
                          <a:gd name="T4" fmla="*/ 118 w 408"/>
                          <a:gd name="T5" fmla="*/ 3 h 102"/>
                          <a:gd name="T6" fmla="*/ 192 w 408"/>
                          <a:gd name="T7" fmla="*/ 15 h 102"/>
                          <a:gd name="T8" fmla="*/ 280 w 408"/>
                          <a:gd name="T9" fmla="*/ 91 h 102"/>
                          <a:gd name="T10" fmla="*/ 360 w 408"/>
                          <a:gd name="T11" fmla="*/ 79 h 102"/>
                          <a:gd name="T12" fmla="*/ 408 w 408"/>
                          <a:gd name="T13" fmla="*/ 10 h 102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408"/>
                          <a:gd name="T22" fmla="*/ 0 h 102"/>
                          <a:gd name="T23" fmla="*/ 408 w 408"/>
                          <a:gd name="T24" fmla="*/ 102 h 102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408" h="102">
                            <a:moveTo>
                              <a:pt x="0" y="99"/>
                            </a:moveTo>
                            <a:cubicBezTo>
                              <a:pt x="7" y="87"/>
                              <a:pt x="24" y="43"/>
                              <a:pt x="44" y="27"/>
                            </a:cubicBezTo>
                            <a:cubicBezTo>
                              <a:pt x="64" y="11"/>
                              <a:pt x="93" y="5"/>
                              <a:pt x="118" y="3"/>
                            </a:cubicBezTo>
                            <a:cubicBezTo>
                              <a:pt x="143" y="1"/>
                              <a:pt x="165" y="0"/>
                              <a:pt x="192" y="15"/>
                            </a:cubicBezTo>
                            <a:cubicBezTo>
                              <a:pt x="219" y="30"/>
                              <a:pt x="252" y="80"/>
                              <a:pt x="280" y="91"/>
                            </a:cubicBezTo>
                            <a:cubicBezTo>
                              <a:pt x="308" y="102"/>
                              <a:pt x="339" y="92"/>
                              <a:pt x="360" y="79"/>
                            </a:cubicBezTo>
                            <a:cubicBezTo>
                              <a:pt x="381" y="66"/>
                              <a:pt x="398" y="25"/>
                              <a:pt x="408" y="10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0" name="Freeform 613"/>
                      <p:cNvSpPr>
                        <a:spLocks/>
                      </p:cNvSpPr>
                      <p:nvPr/>
                    </p:nvSpPr>
                    <p:spPr bwMode="auto">
                      <a:xfrm rot="-6731385">
                        <a:off x="1752" y="2226"/>
                        <a:ext cx="108" cy="59"/>
                      </a:xfrm>
                      <a:custGeom>
                        <a:avLst/>
                        <a:gdLst>
                          <a:gd name="T0" fmla="*/ 0 w 400"/>
                          <a:gd name="T1" fmla="*/ 97 h 126"/>
                          <a:gd name="T2" fmla="*/ 48 w 400"/>
                          <a:gd name="T3" fmla="*/ 25 h 126"/>
                          <a:gd name="T4" fmla="*/ 134 w 400"/>
                          <a:gd name="T5" fmla="*/ 0 h 126"/>
                          <a:gd name="T6" fmla="*/ 205 w 400"/>
                          <a:gd name="T7" fmla="*/ 23 h 126"/>
                          <a:gd name="T8" fmla="*/ 281 w 400"/>
                          <a:gd name="T9" fmla="*/ 112 h 126"/>
                          <a:gd name="T10" fmla="*/ 364 w 400"/>
                          <a:gd name="T11" fmla="*/ 105 h 126"/>
                          <a:gd name="T12" fmla="*/ 400 w 400"/>
                          <a:gd name="T13" fmla="*/ 37 h 126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400"/>
                          <a:gd name="T22" fmla="*/ 0 h 126"/>
                          <a:gd name="T23" fmla="*/ 400 w 400"/>
                          <a:gd name="T24" fmla="*/ 126 h 12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1" name="Freeform 614"/>
                      <p:cNvSpPr>
                        <a:spLocks/>
                      </p:cNvSpPr>
                      <p:nvPr/>
                    </p:nvSpPr>
                    <p:spPr bwMode="auto">
                      <a:xfrm rot="-6297170">
                        <a:off x="1704" y="2209"/>
                        <a:ext cx="108" cy="59"/>
                      </a:xfrm>
                      <a:custGeom>
                        <a:avLst/>
                        <a:gdLst>
                          <a:gd name="T0" fmla="*/ 0 w 400"/>
                          <a:gd name="T1" fmla="*/ 97 h 126"/>
                          <a:gd name="T2" fmla="*/ 48 w 400"/>
                          <a:gd name="T3" fmla="*/ 25 h 126"/>
                          <a:gd name="T4" fmla="*/ 134 w 400"/>
                          <a:gd name="T5" fmla="*/ 0 h 126"/>
                          <a:gd name="T6" fmla="*/ 205 w 400"/>
                          <a:gd name="T7" fmla="*/ 23 h 126"/>
                          <a:gd name="T8" fmla="*/ 281 w 400"/>
                          <a:gd name="T9" fmla="*/ 112 h 126"/>
                          <a:gd name="T10" fmla="*/ 364 w 400"/>
                          <a:gd name="T11" fmla="*/ 105 h 126"/>
                          <a:gd name="T12" fmla="*/ 400 w 400"/>
                          <a:gd name="T13" fmla="*/ 37 h 126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400"/>
                          <a:gd name="T22" fmla="*/ 0 h 126"/>
                          <a:gd name="T23" fmla="*/ 400 w 400"/>
                          <a:gd name="T24" fmla="*/ 126 h 12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118" name="Freeform 615"/>
                    <p:cNvSpPr>
                      <a:spLocks/>
                    </p:cNvSpPr>
                    <p:nvPr/>
                  </p:nvSpPr>
                  <p:spPr bwMode="auto">
                    <a:xfrm rot="-5664353">
                      <a:off x="1625" y="2155"/>
                      <a:ext cx="108" cy="60"/>
                    </a:xfrm>
                    <a:custGeom>
                      <a:avLst/>
                      <a:gdLst>
                        <a:gd name="T0" fmla="*/ 0 w 400"/>
                        <a:gd name="T1" fmla="*/ 97 h 126"/>
                        <a:gd name="T2" fmla="*/ 48 w 400"/>
                        <a:gd name="T3" fmla="*/ 25 h 126"/>
                        <a:gd name="T4" fmla="*/ 134 w 400"/>
                        <a:gd name="T5" fmla="*/ 0 h 126"/>
                        <a:gd name="T6" fmla="*/ 205 w 400"/>
                        <a:gd name="T7" fmla="*/ 23 h 126"/>
                        <a:gd name="T8" fmla="*/ 281 w 400"/>
                        <a:gd name="T9" fmla="*/ 112 h 126"/>
                        <a:gd name="T10" fmla="*/ 364 w 400"/>
                        <a:gd name="T11" fmla="*/ 105 h 126"/>
                        <a:gd name="T12" fmla="*/ 400 w 400"/>
                        <a:gd name="T13" fmla="*/ 37 h 12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0"/>
                        <a:gd name="T22" fmla="*/ 0 h 126"/>
                        <a:gd name="T23" fmla="*/ 400 w 400"/>
                        <a:gd name="T24" fmla="*/ 126 h 12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15" name="Freeform 616"/>
                  <p:cNvSpPr>
                    <a:spLocks/>
                  </p:cNvSpPr>
                  <p:nvPr/>
                </p:nvSpPr>
                <p:spPr bwMode="auto">
                  <a:xfrm rot="10800000">
                    <a:off x="1606" y="2128"/>
                    <a:ext cx="86" cy="79"/>
                  </a:xfrm>
                  <a:custGeom>
                    <a:avLst/>
                    <a:gdLst>
                      <a:gd name="T0" fmla="*/ 72 w 145"/>
                      <a:gd name="T1" fmla="*/ 0 h 221"/>
                      <a:gd name="T2" fmla="*/ 127 w 145"/>
                      <a:gd name="T3" fmla="*/ 39 h 221"/>
                      <a:gd name="T4" fmla="*/ 144 w 145"/>
                      <a:gd name="T5" fmla="*/ 106 h 221"/>
                      <a:gd name="T6" fmla="*/ 123 w 145"/>
                      <a:gd name="T7" fmla="*/ 158 h 221"/>
                      <a:gd name="T8" fmla="*/ 50 w 145"/>
                      <a:gd name="T9" fmla="*/ 212 h 221"/>
                      <a:gd name="T10" fmla="*/ 6 w 145"/>
                      <a:gd name="T11" fmla="*/ 214 h 221"/>
                      <a:gd name="T12" fmla="*/ 14 w 145"/>
                      <a:gd name="T13" fmla="*/ 218 h 22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45"/>
                      <a:gd name="T22" fmla="*/ 0 h 221"/>
                      <a:gd name="T23" fmla="*/ 145 w 145"/>
                      <a:gd name="T24" fmla="*/ 221 h 221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45" h="221">
                        <a:moveTo>
                          <a:pt x="72" y="0"/>
                        </a:moveTo>
                        <a:cubicBezTo>
                          <a:pt x="82" y="7"/>
                          <a:pt x="115" y="23"/>
                          <a:pt x="127" y="39"/>
                        </a:cubicBezTo>
                        <a:cubicBezTo>
                          <a:pt x="139" y="57"/>
                          <a:pt x="145" y="86"/>
                          <a:pt x="144" y="106"/>
                        </a:cubicBezTo>
                        <a:cubicBezTo>
                          <a:pt x="143" y="125"/>
                          <a:pt x="139" y="141"/>
                          <a:pt x="123" y="158"/>
                        </a:cubicBezTo>
                        <a:cubicBezTo>
                          <a:pt x="107" y="176"/>
                          <a:pt x="69" y="203"/>
                          <a:pt x="50" y="212"/>
                        </a:cubicBezTo>
                        <a:cubicBezTo>
                          <a:pt x="31" y="221"/>
                          <a:pt x="12" y="213"/>
                          <a:pt x="6" y="214"/>
                        </a:cubicBezTo>
                        <a:cubicBezTo>
                          <a:pt x="0" y="215"/>
                          <a:pt x="12" y="217"/>
                          <a:pt x="14" y="21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06" name="Freeform 617"/>
              <p:cNvSpPr>
                <a:spLocks/>
              </p:cNvSpPr>
              <p:nvPr/>
            </p:nvSpPr>
            <p:spPr bwMode="auto">
              <a:xfrm rot="-8887738">
                <a:off x="1771" y="1656"/>
                <a:ext cx="136" cy="51"/>
              </a:xfrm>
              <a:custGeom>
                <a:avLst/>
                <a:gdLst>
                  <a:gd name="T0" fmla="*/ 145 w 228"/>
                  <a:gd name="T1" fmla="*/ 96 h 142"/>
                  <a:gd name="T2" fmla="*/ 25 w 228"/>
                  <a:gd name="T3" fmla="*/ 136 h 142"/>
                  <a:gd name="T4" fmla="*/ 7 w 228"/>
                  <a:gd name="T5" fmla="*/ 61 h 142"/>
                  <a:gd name="T6" fmla="*/ 66 w 228"/>
                  <a:gd name="T7" fmla="*/ 53 h 142"/>
                  <a:gd name="T8" fmla="*/ 150 w 228"/>
                  <a:gd name="T9" fmla="*/ 88 h 142"/>
                  <a:gd name="T10" fmla="*/ 207 w 228"/>
                  <a:gd name="T11" fmla="*/ 60 h 142"/>
                  <a:gd name="T12" fmla="*/ 228 w 228"/>
                  <a:gd name="T13" fmla="*/ 0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8"/>
                  <a:gd name="T22" fmla="*/ 0 h 142"/>
                  <a:gd name="T23" fmla="*/ 228 w 228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8" h="142">
                    <a:moveTo>
                      <a:pt x="145" y="96"/>
                    </a:moveTo>
                    <a:cubicBezTo>
                      <a:pt x="126" y="103"/>
                      <a:pt x="48" y="142"/>
                      <a:pt x="25" y="136"/>
                    </a:cubicBezTo>
                    <a:cubicBezTo>
                      <a:pt x="2" y="130"/>
                      <a:pt x="0" y="75"/>
                      <a:pt x="7" y="61"/>
                    </a:cubicBezTo>
                    <a:cubicBezTo>
                      <a:pt x="14" y="47"/>
                      <a:pt x="42" y="48"/>
                      <a:pt x="66" y="53"/>
                    </a:cubicBezTo>
                    <a:cubicBezTo>
                      <a:pt x="89" y="58"/>
                      <a:pt x="126" y="85"/>
                      <a:pt x="150" y="88"/>
                    </a:cubicBezTo>
                    <a:cubicBezTo>
                      <a:pt x="173" y="89"/>
                      <a:pt x="194" y="74"/>
                      <a:pt x="207" y="60"/>
                    </a:cubicBezTo>
                    <a:cubicBezTo>
                      <a:pt x="221" y="46"/>
                      <a:pt x="224" y="12"/>
                      <a:pt x="228" y="0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7" name="Group 618"/>
              <p:cNvGrpSpPr>
                <a:grpSpLocks/>
              </p:cNvGrpSpPr>
              <p:nvPr/>
            </p:nvGrpSpPr>
            <p:grpSpPr bwMode="auto">
              <a:xfrm rot="-9101855">
                <a:off x="772" y="1719"/>
                <a:ext cx="298" cy="81"/>
                <a:chOff x="500" y="1699"/>
                <a:chExt cx="660" cy="284"/>
              </a:xfrm>
            </p:grpSpPr>
            <p:sp>
              <p:nvSpPr>
                <p:cNvPr id="109" name="Freeform 619"/>
                <p:cNvSpPr>
                  <a:spLocks/>
                </p:cNvSpPr>
                <p:nvPr/>
              </p:nvSpPr>
              <p:spPr bwMode="auto">
                <a:xfrm>
                  <a:off x="500" y="1881"/>
                  <a:ext cx="408" cy="102"/>
                </a:xfrm>
                <a:custGeom>
                  <a:avLst/>
                  <a:gdLst>
                    <a:gd name="T0" fmla="*/ 0 w 408"/>
                    <a:gd name="T1" fmla="*/ 99 h 102"/>
                    <a:gd name="T2" fmla="*/ 44 w 408"/>
                    <a:gd name="T3" fmla="*/ 27 h 102"/>
                    <a:gd name="T4" fmla="*/ 118 w 408"/>
                    <a:gd name="T5" fmla="*/ 3 h 102"/>
                    <a:gd name="T6" fmla="*/ 192 w 408"/>
                    <a:gd name="T7" fmla="*/ 15 h 102"/>
                    <a:gd name="T8" fmla="*/ 280 w 408"/>
                    <a:gd name="T9" fmla="*/ 91 h 102"/>
                    <a:gd name="T10" fmla="*/ 360 w 408"/>
                    <a:gd name="T11" fmla="*/ 79 h 102"/>
                    <a:gd name="T12" fmla="*/ 408 w 408"/>
                    <a:gd name="T13" fmla="*/ 10 h 10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8"/>
                    <a:gd name="T22" fmla="*/ 0 h 102"/>
                    <a:gd name="T23" fmla="*/ 408 w 408"/>
                    <a:gd name="T24" fmla="*/ 102 h 10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" name="Freeform 620"/>
                <p:cNvSpPr>
                  <a:spLocks/>
                </p:cNvSpPr>
                <p:nvPr/>
              </p:nvSpPr>
              <p:spPr bwMode="auto">
                <a:xfrm>
                  <a:off x="636" y="177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" name="Freeform 621"/>
                <p:cNvSpPr>
                  <a:spLocks/>
                </p:cNvSpPr>
                <p:nvPr/>
              </p:nvSpPr>
              <p:spPr bwMode="auto">
                <a:xfrm rot="434215">
                  <a:off x="760" y="169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8" name="Freeform 622"/>
              <p:cNvSpPr>
                <a:spLocks/>
              </p:cNvSpPr>
              <p:nvPr/>
            </p:nvSpPr>
            <p:spPr bwMode="auto">
              <a:xfrm rot="-9846516">
                <a:off x="1709" y="1685"/>
                <a:ext cx="188" cy="34"/>
              </a:xfrm>
              <a:custGeom>
                <a:avLst/>
                <a:gdLst>
                  <a:gd name="T0" fmla="*/ 0 w 400"/>
                  <a:gd name="T1" fmla="*/ 97 h 126"/>
                  <a:gd name="T2" fmla="*/ 48 w 400"/>
                  <a:gd name="T3" fmla="*/ 25 h 126"/>
                  <a:gd name="T4" fmla="*/ 134 w 400"/>
                  <a:gd name="T5" fmla="*/ 0 h 126"/>
                  <a:gd name="T6" fmla="*/ 205 w 400"/>
                  <a:gd name="T7" fmla="*/ 23 h 126"/>
                  <a:gd name="T8" fmla="*/ 281 w 400"/>
                  <a:gd name="T9" fmla="*/ 112 h 126"/>
                  <a:gd name="T10" fmla="*/ 364 w 400"/>
                  <a:gd name="T11" fmla="*/ 105 h 126"/>
                  <a:gd name="T12" fmla="*/ 400 w 400"/>
                  <a:gd name="T13" fmla="*/ 37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0"/>
                  <a:gd name="T22" fmla="*/ 0 h 126"/>
                  <a:gd name="T23" fmla="*/ 400 w 400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0" h="126">
                    <a:moveTo>
                      <a:pt x="0" y="97"/>
                    </a:moveTo>
                    <a:cubicBezTo>
                      <a:pt x="8" y="85"/>
                      <a:pt x="26" y="41"/>
                      <a:pt x="48" y="25"/>
                    </a:cubicBezTo>
                    <a:cubicBezTo>
                      <a:pt x="70" y="9"/>
                      <a:pt x="108" y="0"/>
                      <a:pt x="134" y="0"/>
                    </a:cubicBezTo>
                    <a:cubicBezTo>
                      <a:pt x="160" y="0"/>
                      <a:pt x="181" y="4"/>
                      <a:pt x="205" y="23"/>
                    </a:cubicBezTo>
                    <a:cubicBezTo>
                      <a:pt x="230" y="42"/>
                      <a:pt x="255" y="98"/>
                      <a:pt x="281" y="112"/>
                    </a:cubicBezTo>
                    <a:cubicBezTo>
                      <a:pt x="307" y="126"/>
                      <a:pt x="344" y="117"/>
                      <a:pt x="364" y="105"/>
                    </a:cubicBezTo>
                    <a:cubicBezTo>
                      <a:pt x="384" y="93"/>
                      <a:pt x="393" y="51"/>
                      <a:pt x="400" y="37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8" name="Freeform 623"/>
            <p:cNvSpPr>
              <a:spLocks/>
            </p:cNvSpPr>
            <p:nvPr/>
          </p:nvSpPr>
          <p:spPr bwMode="auto">
            <a:xfrm>
              <a:off x="333" y="2599"/>
              <a:ext cx="190" cy="153"/>
            </a:xfrm>
            <a:custGeom>
              <a:avLst/>
              <a:gdLst>
                <a:gd name="T0" fmla="*/ 376 w 555"/>
                <a:gd name="T1" fmla="*/ 3 h 475"/>
                <a:gd name="T2" fmla="*/ 136 w 555"/>
                <a:gd name="T3" fmla="*/ 35 h 475"/>
                <a:gd name="T4" fmla="*/ 24 w 555"/>
                <a:gd name="T5" fmla="*/ 195 h 475"/>
                <a:gd name="T6" fmla="*/ 8 w 555"/>
                <a:gd name="T7" fmla="*/ 355 h 475"/>
                <a:gd name="T8" fmla="*/ 72 w 555"/>
                <a:gd name="T9" fmla="*/ 371 h 475"/>
                <a:gd name="T10" fmla="*/ 56 w 555"/>
                <a:gd name="T11" fmla="*/ 419 h 475"/>
                <a:gd name="T12" fmla="*/ 152 w 555"/>
                <a:gd name="T13" fmla="*/ 467 h 475"/>
                <a:gd name="T14" fmla="*/ 280 w 555"/>
                <a:gd name="T15" fmla="*/ 467 h 475"/>
                <a:gd name="T16" fmla="*/ 424 w 555"/>
                <a:gd name="T17" fmla="*/ 419 h 475"/>
                <a:gd name="T18" fmla="*/ 536 w 555"/>
                <a:gd name="T19" fmla="*/ 291 h 475"/>
                <a:gd name="T20" fmla="*/ 536 w 555"/>
                <a:gd name="T21" fmla="*/ 131 h 475"/>
                <a:gd name="T22" fmla="*/ 472 w 555"/>
                <a:gd name="T23" fmla="*/ 83 h 475"/>
                <a:gd name="T24" fmla="*/ 472 w 555"/>
                <a:gd name="T25" fmla="*/ 51 h 475"/>
                <a:gd name="T26" fmla="*/ 376 w 555"/>
                <a:gd name="T27" fmla="*/ 3 h 4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5"/>
                <a:gd name="T43" fmla="*/ 0 h 475"/>
                <a:gd name="T44" fmla="*/ 555 w 555"/>
                <a:gd name="T45" fmla="*/ 475 h 4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5" h="475">
                  <a:moveTo>
                    <a:pt x="376" y="3"/>
                  </a:moveTo>
                  <a:cubicBezTo>
                    <a:pt x="320" y="0"/>
                    <a:pt x="195" y="3"/>
                    <a:pt x="136" y="35"/>
                  </a:cubicBezTo>
                  <a:cubicBezTo>
                    <a:pt x="77" y="67"/>
                    <a:pt x="45" y="142"/>
                    <a:pt x="24" y="195"/>
                  </a:cubicBezTo>
                  <a:cubicBezTo>
                    <a:pt x="3" y="248"/>
                    <a:pt x="0" y="326"/>
                    <a:pt x="8" y="355"/>
                  </a:cubicBezTo>
                  <a:cubicBezTo>
                    <a:pt x="16" y="384"/>
                    <a:pt x="64" y="360"/>
                    <a:pt x="72" y="371"/>
                  </a:cubicBezTo>
                  <a:cubicBezTo>
                    <a:pt x="80" y="382"/>
                    <a:pt x="43" y="403"/>
                    <a:pt x="56" y="419"/>
                  </a:cubicBezTo>
                  <a:cubicBezTo>
                    <a:pt x="69" y="435"/>
                    <a:pt x="115" y="459"/>
                    <a:pt x="152" y="467"/>
                  </a:cubicBezTo>
                  <a:cubicBezTo>
                    <a:pt x="189" y="475"/>
                    <a:pt x="235" y="475"/>
                    <a:pt x="280" y="467"/>
                  </a:cubicBezTo>
                  <a:cubicBezTo>
                    <a:pt x="325" y="459"/>
                    <a:pt x="381" y="448"/>
                    <a:pt x="424" y="419"/>
                  </a:cubicBezTo>
                  <a:cubicBezTo>
                    <a:pt x="467" y="390"/>
                    <a:pt x="517" y="339"/>
                    <a:pt x="536" y="291"/>
                  </a:cubicBezTo>
                  <a:cubicBezTo>
                    <a:pt x="555" y="243"/>
                    <a:pt x="547" y="166"/>
                    <a:pt x="536" y="131"/>
                  </a:cubicBezTo>
                  <a:cubicBezTo>
                    <a:pt x="525" y="96"/>
                    <a:pt x="483" y="96"/>
                    <a:pt x="472" y="83"/>
                  </a:cubicBezTo>
                  <a:cubicBezTo>
                    <a:pt x="461" y="70"/>
                    <a:pt x="488" y="64"/>
                    <a:pt x="472" y="51"/>
                  </a:cubicBezTo>
                  <a:cubicBezTo>
                    <a:pt x="456" y="38"/>
                    <a:pt x="432" y="14"/>
                    <a:pt x="376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624"/>
            <p:cNvSpPr>
              <a:spLocks/>
            </p:cNvSpPr>
            <p:nvPr/>
          </p:nvSpPr>
          <p:spPr bwMode="auto">
            <a:xfrm>
              <a:off x="372" y="2722"/>
              <a:ext cx="191" cy="154"/>
            </a:xfrm>
            <a:custGeom>
              <a:avLst/>
              <a:gdLst>
                <a:gd name="T0" fmla="*/ 376 w 555"/>
                <a:gd name="T1" fmla="*/ 3 h 475"/>
                <a:gd name="T2" fmla="*/ 136 w 555"/>
                <a:gd name="T3" fmla="*/ 35 h 475"/>
                <a:gd name="T4" fmla="*/ 24 w 555"/>
                <a:gd name="T5" fmla="*/ 195 h 475"/>
                <a:gd name="T6" fmla="*/ 8 w 555"/>
                <a:gd name="T7" fmla="*/ 355 h 475"/>
                <a:gd name="T8" fmla="*/ 72 w 555"/>
                <a:gd name="T9" fmla="*/ 371 h 475"/>
                <a:gd name="T10" fmla="*/ 56 w 555"/>
                <a:gd name="T11" fmla="*/ 419 h 475"/>
                <a:gd name="T12" fmla="*/ 152 w 555"/>
                <a:gd name="T13" fmla="*/ 467 h 475"/>
                <a:gd name="T14" fmla="*/ 280 w 555"/>
                <a:gd name="T15" fmla="*/ 467 h 475"/>
                <a:gd name="T16" fmla="*/ 424 w 555"/>
                <a:gd name="T17" fmla="*/ 419 h 475"/>
                <a:gd name="T18" fmla="*/ 536 w 555"/>
                <a:gd name="T19" fmla="*/ 291 h 475"/>
                <a:gd name="T20" fmla="*/ 536 w 555"/>
                <a:gd name="T21" fmla="*/ 131 h 475"/>
                <a:gd name="T22" fmla="*/ 472 w 555"/>
                <a:gd name="T23" fmla="*/ 83 h 475"/>
                <a:gd name="T24" fmla="*/ 472 w 555"/>
                <a:gd name="T25" fmla="*/ 51 h 475"/>
                <a:gd name="T26" fmla="*/ 376 w 555"/>
                <a:gd name="T27" fmla="*/ 3 h 4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5"/>
                <a:gd name="T43" fmla="*/ 0 h 475"/>
                <a:gd name="T44" fmla="*/ 555 w 555"/>
                <a:gd name="T45" fmla="*/ 475 h 4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5" h="475">
                  <a:moveTo>
                    <a:pt x="376" y="3"/>
                  </a:moveTo>
                  <a:cubicBezTo>
                    <a:pt x="320" y="0"/>
                    <a:pt x="195" y="3"/>
                    <a:pt x="136" y="35"/>
                  </a:cubicBezTo>
                  <a:cubicBezTo>
                    <a:pt x="77" y="67"/>
                    <a:pt x="45" y="142"/>
                    <a:pt x="24" y="195"/>
                  </a:cubicBezTo>
                  <a:cubicBezTo>
                    <a:pt x="3" y="248"/>
                    <a:pt x="0" y="326"/>
                    <a:pt x="8" y="355"/>
                  </a:cubicBezTo>
                  <a:cubicBezTo>
                    <a:pt x="16" y="384"/>
                    <a:pt x="64" y="360"/>
                    <a:pt x="72" y="371"/>
                  </a:cubicBezTo>
                  <a:cubicBezTo>
                    <a:pt x="80" y="382"/>
                    <a:pt x="43" y="403"/>
                    <a:pt x="56" y="419"/>
                  </a:cubicBezTo>
                  <a:cubicBezTo>
                    <a:pt x="69" y="435"/>
                    <a:pt x="115" y="459"/>
                    <a:pt x="152" y="467"/>
                  </a:cubicBezTo>
                  <a:cubicBezTo>
                    <a:pt x="189" y="475"/>
                    <a:pt x="235" y="475"/>
                    <a:pt x="280" y="467"/>
                  </a:cubicBezTo>
                  <a:cubicBezTo>
                    <a:pt x="325" y="459"/>
                    <a:pt x="381" y="448"/>
                    <a:pt x="424" y="419"/>
                  </a:cubicBezTo>
                  <a:cubicBezTo>
                    <a:pt x="467" y="390"/>
                    <a:pt x="517" y="339"/>
                    <a:pt x="536" y="291"/>
                  </a:cubicBezTo>
                  <a:cubicBezTo>
                    <a:pt x="555" y="243"/>
                    <a:pt x="547" y="166"/>
                    <a:pt x="536" y="131"/>
                  </a:cubicBezTo>
                  <a:cubicBezTo>
                    <a:pt x="525" y="96"/>
                    <a:pt x="483" y="96"/>
                    <a:pt x="472" y="83"/>
                  </a:cubicBezTo>
                  <a:cubicBezTo>
                    <a:pt x="461" y="70"/>
                    <a:pt x="488" y="64"/>
                    <a:pt x="472" y="51"/>
                  </a:cubicBezTo>
                  <a:cubicBezTo>
                    <a:pt x="456" y="38"/>
                    <a:pt x="432" y="14"/>
                    <a:pt x="376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625"/>
            <p:cNvSpPr>
              <a:spLocks/>
            </p:cNvSpPr>
            <p:nvPr/>
          </p:nvSpPr>
          <p:spPr bwMode="auto">
            <a:xfrm>
              <a:off x="530" y="2475"/>
              <a:ext cx="190" cy="154"/>
            </a:xfrm>
            <a:custGeom>
              <a:avLst/>
              <a:gdLst>
                <a:gd name="T0" fmla="*/ 376 w 555"/>
                <a:gd name="T1" fmla="*/ 3 h 475"/>
                <a:gd name="T2" fmla="*/ 136 w 555"/>
                <a:gd name="T3" fmla="*/ 35 h 475"/>
                <a:gd name="T4" fmla="*/ 24 w 555"/>
                <a:gd name="T5" fmla="*/ 195 h 475"/>
                <a:gd name="T6" fmla="*/ 8 w 555"/>
                <a:gd name="T7" fmla="*/ 355 h 475"/>
                <a:gd name="T8" fmla="*/ 72 w 555"/>
                <a:gd name="T9" fmla="*/ 371 h 475"/>
                <a:gd name="T10" fmla="*/ 56 w 555"/>
                <a:gd name="T11" fmla="*/ 419 h 475"/>
                <a:gd name="T12" fmla="*/ 152 w 555"/>
                <a:gd name="T13" fmla="*/ 467 h 475"/>
                <a:gd name="T14" fmla="*/ 280 w 555"/>
                <a:gd name="T15" fmla="*/ 467 h 475"/>
                <a:gd name="T16" fmla="*/ 424 w 555"/>
                <a:gd name="T17" fmla="*/ 419 h 475"/>
                <a:gd name="T18" fmla="*/ 536 w 555"/>
                <a:gd name="T19" fmla="*/ 291 h 475"/>
                <a:gd name="T20" fmla="*/ 536 w 555"/>
                <a:gd name="T21" fmla="*/ 131 h 475"/>
                <a:gd name="T22" fmla="*/ 472 w 555"/>
                <a:gd name="T23" fmla="*/ 83 h 475"/>
                <a:gd name="T24" fmla="*/ 472 w 555"/>
                <a:gd name="T25" fmla="*/ 51 h 475"/>
                <a:gd name="T26" fmla="*/ 376 w 555"/>
                <a:gd name="T27" fmla="*/ 3 h 4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5"/>
                <a:gd name="T43" fmla="*/ 0 h 475"/>
                <a:gd name="T44" fmla="*/ 555 w 555"/>
                <a:gd name="T45" fmla="*/ 475 h 4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5" h="475">
                  <a:moveTo>
                    <a:pt x="376" y="3"/>
                  </a:moveTo>
                  <a:cubicBezTo>
                    <a:pt x="320" y="0"/>
                    <a:pt x="195" y="3"/>
                    <a:pt x="136" y="35"/>
                  </a:cubicBezTo>
                  <a:cubicBezTo>
                    <a:pt x="77" y="67"/>
                    <a:pt x="45" y="142"/>
                    <a:pt x="24" y="195"/>
                  </a:cubicBezTo>
                  <a:cubicBezTo>
                    <a:pt x="3" y="248"/>
                    <a:pt x="0" y="326"/>
                    <a:pt x="8" y="355"/>
                  </a:cubicBezTo>
                  <a:cubicBezTo>
                    <a:pt x="16" y="384"/>
                    <a:pt x="64" y="360"/>
                    <a:pt x="72" y="371"/>
                  </a:cubicBezTo>
                  <a:cubicBezTo>
                    <a:pt x="80" y="382"/>
                    <a:pt x="43" y="403"/>
                    <a:pt x="56" y="419"/>
                  </a:cubicBezTo>
                  <a:cubicBezTo>
                    <a:pt x="69" y="435"/>
                    <a:pt x="115" y="459"/>
                    <a:pt x="152" y="467"/>
                  </a:cubicBezTo>
                  <a:cubicBezTo>
                    <a:pt x="189" y="475"/>
                    <a:pt x="235" y="475"/>
                    <a:pt x="280" y="467"/>
                  </a:cubicBezTo>
                  <a:cubicBezTo>
                    <a:pt x="325" y="459"/>
                    <a:pt x="381" y="448"/>
                    <a:pt x="424" y="419"/>
                  </a:cubicBezTo>
                  <a:cubicBezTo>
                    <a:pt x="467" y="390"/>
                    <a:pt x="517" y="339"/>
                    <a:pt x="536" y="291"/>
                  </a:cubicBezTo>
                  <a:cubicBezTo>
                    <a:pt x="555" y="243"/>
                    <a:pt x="547" y="166"/>
                    <a:pt x="536" y="131"/>
                  </a:cubicBezTo>
                  <a:cubicBezTo>
                    <a:pt x="525" y="96"/>
                    <a:pt x="483" y="96"/>
                    <a:pt x="472" y="83"/>
                  </a:cubicBezTo>
                  <a:cubicBezTo>
                    <a:pt x="461" y="70"/>
                    <a:pt x="488" y="64"/>
                    <a:pt x="472" y="51"/>
                  </a:cubicBezTo>
                  <a:cubicBezTo>
                    <a:pt x="456" y="38"/>
                    <a:pt x="432" y="14"/>
                    <a:pt x="376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626"/>
            <p:cNvSpPr>
              <a:spLocks/>
            </p:cNvSpPr>
            <p:nvPr/>
          </p:nvSpPr>
          <p:spPr bwMode="auto">
            <a:xfrm>
              <a:off x="648" y="2722"/>
              <a:ext cx="191" cy="154"/>
            </a:xfrm>
            <a:custGeom>
              <a:avLst/>
              <a:gdLst>
                <a:gd name="T0" fmla="*/ 376 w 555"/>
                <a:gd name="T1" fmla="*/ 3 h 475"/>
                <a:gd name="T2" fmla="*/ 136 w 555"/>
                <a:gd name="T3" fmla="*/ 35 h 475"/>
                <a:gd name="T4" fmla="*/ 24 w 555"/>
                <a:gd name="T5" fmla="*/ 195 h 475"/>
                <a:gd name="T6" fmla="*/ 8 w 555"/>
                <a:gd name="T7" fmla="*/ 355 h 475"/>
                <a:gd name="T8" fmla="*/ 72 w 555"/>
                <a:gd name="T9" fmla="*/ 371 h 475"/>
                <a:gd name="T10" fmla="*/ 56 w 555"/>
                <a:gd name="T11" fmla="*/ 419 h 475"/>
                <a:gd name="T12" fmla="*/ 152 w 555"/>
                <a:gd name="T13" fmla="*/ 467 h 475"/>
                <a:gd name="T14" fmla="*/ 280 w 555"/>
                <a:gd name="T15" fmla="*/ 467 h 475"/>
                <a:gd name="T16" fmla="*/ 424 w 555"/>
                <a:gd name="T17" fmla="*/ 419 h 475"/>
                <a:gd name="T18" fmla="*/ 536 w 555"/>
                <a:gd name="T19" fmla="*/ 291 h 475"/>
                <a:gd name="T20" fmla="*/ 536 w 555"/>
                <a:gd name="T21" fmla="*/ 131 h 475"/>
                <a:gd name="T22" fmla="*/ 472 w 555"/>
                <a:gd name="T23" fmla="*/ 83 h 475"/>
                <a:gd name="T24" fmla="*/ 472 w 555"/>
                <a:gd name="T25" fmla="*/ 51 h 475"/>
                <a:gd name="T26" fmla="*/ 376 w 555"/>
                <a:gd name="T27" fmla="*/ 3 h 4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5"/>
                <a:gd name="T43" fmla="*/ 0 h 475"/>
                <a:gd name="T44" fmla="*/ 555 w 555"/>
                <a:gd name="T45" fmla="*/ 475 h 4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5" h="475">
                  <a:moveTo>
                    <a:pt x="376" y="3"/>
                  </a:moveTo>
                  <a:cubicBezTo>
                    <a:pt x="320" y="0"/>
                    <a:pt x="195" y="3"/>
                    <a:pt x="136" y="35"/>
                  </a:cubicBezTo>
                  <a:cubicBezTo>
                    <a:pt x="77" y="67"/>
                    <a:pt x="45" y="142"/>
                    <a:pt x="24" y="195"/>
                  </a:cubicBezTo>
                  <a:cubicBezTo>
                    <a:pt x="3" y="248"/>
                    <a:pt x="0" y="326"/>
                    <a:pt x="8" y="355"/>
                  </a:cubicBezTo>
                  <a:cubicBezTo>
                    <a:pt x="16" y="384"/>
                    <a:pt x="64" y="360"/>
                    <a:pt x="72" y="371"/>
                  </a:cubicBezTo>
                  <a:cubicBezTo>
                    <a:pt x="80" y="382"/>
                    <a:pt x="43" y="403"/>
                    <a:pt x="56" y="419"/>
                  </a:cubicBezTo>
                  <a:cubicBezTo>
                    <a:pt x="69" y="435"/>
                    <a:pt x="115" y="459"/>
                    <a:pt x="152" y="467"/>
                  </a:cubicBezTo>
                  <a:cubicBezTo>
                    <a:pt x="189" y="475"/>
                    <a:pt x="235" y="475"/>
                    <a:pt x="280" y="467"/>
                  </a:cubicBezTo>
                  <a:cubicBezTo>
                    <a:pt x="325" y="459"/>
                    <a:pt x="381" y="448"/>
                    <a:pt x="424" y="419"/>
                  </a:cubicBezTo>
                  <a:cubicBezTo>
                    <a:pt x="467" y="390"/>
                    <a:pt x="517" y="339"/>
                    <a:pt x="536" y="291"/>
                  </a:cubicBezTo>
                  <a:cubicBezTo>
                    <a:pt x="555" y="243"/>
                    <a:pt x="547" y="166"/>
                    <a:pt x="536" y="131"/>
                  </a:cubicBezTo>
                  <a:cubicBezTo>
                    <a:pt x="525" y="96"/>
                    <a:pt x="483" y="96"/>
                    <a:pt x="472" y="83"/>
                  </a:cubicBezTo>
                  <a:cubicBezTo>
                    <a:pt x="461" y="70"/>
                    <a:pt x="488" y="64"/>
                    <a:pt x="472" y="51"/>
                  </a:cubicBezTo>
                  <a:cubicBezTo>
                    <a:pt x="456" y="38"/>
                    <a:pt x="432" y="14"/>
                    <a:pt x="376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627"/>
            <p:cNvSpPr>
              <a:spLocks/>
            </p:cNvSpPr>
            <p:nvPr/>
          </p:nvSpPr>
          <p:spPr bwMode="auto">
            <a:xfrm>
              <a:off x="845" y="2722"/>
              <a:ext cx="191" cy="154"/>
            </a:xfrm>
            <a:custGeom>
              <a:avLst/>
              <a:gdLst>
                <a:gd name="T0" fmla="*/ 376 w 555"/>
                <a:gd name="T1" fmla="*/ 3 h 475"/>
                <a:gd name="T2" fmla="*/ 136 w 555"/>
                <a:gd name="T3" fmla="*/ 35 h 475"/>
                <a:gd name="T4" fmla="*/ 24 w 555"/>
                <a:gd name="T5" fmla="*/ 195 h 475"/>
                <a:gd name="T6" fmla="*/ 8 w 555"/>
                <a:gd name="T7" fmla="*/ 355 h 475"/>
                <a:gd name="T8" fmla="*/ 72 w 555"/>
                <a:gd name="T9" fmla="*/ 371 h 475"/>
                <a:gd name="T10" fmla="*/ 56 w 555"/>
                <a:gd name="T11" fmla="*/ 419 h 475"/>
                <a:gd name="T12" fmla="*/ 152 w 555"/>
                <a:gd name="T13" fmla="*/ 467 h 475"/>
                <a:gd name="T14" fmla="*/ 280 w 555"/>
                <a:gd name="T15" fmla="*/ 467 h 475"/>
                <a:gd name="T16" fmla="*/ 424 w 555"/>
                <a:gd name="T17" fmla="*/ 419 h 475"/>
                <a:gd name="T18" fmla="*/ 536 w 555"/>
                <a:gd name="T19" fmla="*/ 291 h 475"/>
                <a:gd name="T20" fmla="*/ 536 w 555"/>
                <a:gd name="T21" fmla="*/ 131 h 475"/>
                <a:gd name="T22" fmla="*/ 472 w 555"/>
                <a:gd name="T23" fmla="*/ 83 h 475"/>
                <a:gd name="T24" fmla="*/ 472 w 555"/>
                <a:gd name="T25" fmla="*/ 51 h 475"/>
                <a:gd name="T26" fmla="*/ 376 w 555"/>
                <a:gd name="T27" fmla="*/ 3 h 4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5"/>
                <a:gd name="T43" fmla="*/ 0 h 475"/>
                <a:gd name="T44" fmla="*/ 555 w 555"/>
                <a:gd name="T45" fmla="*/ 475 h 4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5" h="475">
                  <a:moveTo>
                    <a:pt x="376" y="3"/>
                  </a:moveTo>
                  <a:cubicBezTo>
                    <a:pt x="320" y="0"/>
                    <a:pt x="195" y="3"/>
                    <a:pt x="136" y="35"/>
                  </a:cubicBezTo>
                  <a:cubicBezTo>
                    <a:pt x="77" y="67"/>
                    <a:pt x="45" y="142"/>
                    <a:pt x="24" y="195"/>
                  </a:cubicBezTo>
                  <a:cubicBezTo>
                    <a:pt x="3" y="248"/>
                    <a:pt x="0" y="326"/>
                    <a:pt x="8" y="355"/>
                  </a:cubicBezTo>
                  <a:cubicBezTo>
                    <a:pt x="16" y="384"/>
                    <a:pt x="64" y="360"/>
                    <a:pt x="72" y="371"/>
                  </a:cubicBezTo>
                  <a:cubicBezTo>
                    <a:pt x="80" y="382"/>
                    <a:pt x="43" y="403"/>
                    <a:pt x="56" y="419"/>
                  </a:cubicBezTo>
                  <a:cubicBezTo>
                    <a:pt x="69" y="435"/>
                    <a:pt x="115" y="459"/>
                    <a:pt x="152" y="467"/>
                  </a:cubicBezTo>
                  <a:cubicBezTo>
                    <a:pt x="189" y="475"/>
                    <a:pt x="235" y="475"/>
                    <a:pt x="280" y="467"/>
                  </a:cubicBezTo>
                  <a:cubicBezTo>
                    <a:pt x="325" y="459"/>
                    <a:pt x="381" y="448"/>
                    <a:pt x="424" y="419"/>
                  </a:cubicBezTo>
                  <a:cubicBezTo>
                    <a:pt x="467" y="390"/>
                    <a:pt x="517" y="339"/>
                    <a:pt x="536" y="291"/>
                  </a:cubicBezTo>
                  <a:cubicBezTo>
                    <a:pt x="555" y="243"/>
                    <a:pt x="547" y="166"/>
                    <a:pt x="536" y="131"/>
                  </a:cubicBezTo>
                  <a:cubicBezTo>
                    <a:pt x="525" y="96"/>
                    <a:pt x="483" y="96"/>
                    <a:pt x="472" y="83"/>
                  </a:cubicBezTo>
                  <a:cubicBezTo>
                    <a:pt x="461" y="70"/>
                    <a:pt x="488" y="64"/>
                    <a:pt x="472" y="51"/>
                  </a:cubicBezTo>
                  <a:cubicBezTo>
                    <a:pt x="456" y="38"/>
                    <a:pt x="432" y="14"/>
                    <a:pt x="376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628"/>
            <p:cNvSpPr>
              <a:spLocks/>
            </p:cNvSpPr>
            <p:nvPr/>
          </p:nvSpPr>
          <p:spPr bwMode="auto">
            <a:xfrm>
              <a:off x="490" y="2599"/>
              <a:ext cx="191" cy="153"/>
            </a:xfrm>
            <a:custGeom>
              <a:avLst/>
              <a:gdLst>
                <a:gd name="T0" fmla="*/ 376 w 555"/>
                <a:gd name="T1" fmla="*/ 3 h 475"/>
                <a:gd name="T2" fmla="*/ 136 w 555"/>
                <a:gd name="T3" fmla="*/ 35 h 475"/>
                <a:gd name="T4" fmla="*/ 24 w 555"/>
                <a:gd name="T5" fmla="*/ 195 h 475"/>
                <a:gd name="T6" fmla="*/ 8 w 555"/>
                <a:gd name="T7" fmla="*/ 355 h 475"/>
                <a:gd name="T8" fmla="*/ 72 w 555"/>
                <a:gd name="T9" fmla="*/ 371 h 475"/>
                <a:gd name="T10" fmla="*/ 56 w 555"/>
                <a:gd name="T11" fmla="*/ 419 h 475"/>
                <a:gd name="T12" fmla="*/ 152 w 555"/>
                <a:gd name="T13" fmla="*/ 467 h 475"/>
                <a:gd name="T14" fmla="*/ 280 w 555"/>
                <a:gd name="T15" fmla="*/ 467 h 475"/>
                <a:gd name="T16" fmla="*/ 424 w 555"/>
                <a:gd name="T17" fmla="*/ 419 h 475"/>
                <a:gd name="T18" fmla="*/ 536 w 555"/>
                <a:gd name="T19" fmla="*/ 291 h 475"/>
                <a:gd name="T20" fmla="*/ 536 w 555"/>
                <a:gd name="T21" fmla="*/ 131 h 475"/>
                <a:gd name="T22" fmla="*/ 472 w 555"/>
                <a:gd name="T23" fmla="*/ 83 h 475"/>
                <a:gd name="T24" fmla="*/ 472 w 555"/>
                <a:gd name="T25" fmla="*/ 51 h 475"/>
                <a:gd name="T26" fmla="*/ 376 w 555"/>
                <a:gd name="T27" fmla="*/ 3 h 4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5"/>
                <a:gd name="T43" fmla="*/ 0 h 475"/>
                <a:gd name="T44" fmla="*/ 555 w 555"/>
                <a:gd name="T45" fmla="*/ 475 h 4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5" h="475">
                  <a:moveTo>
                    <a:pt x="376" y="3"/>
                  </a:moveTo>
                  <a:cubicBezTo>
                    <a:pt x="320" y="0"/>
                    <a:pt x="195" y="3"/>
                    <a:pt x="136" y="35"/>
                  </a:cubicBezTo>
                  <a:cubicBezTo>
                    <a:pt x="77" y="67"/>
                    <a:pt x="45" y="142"/>
                    <a:pt x="24" y="195"/>
                  </a:cubicBezTo>
                  <a:cubicBezTo>
                    <a:pt x="3" y="248"/>
                    <a:pt x="0" y="326"/>
                    <a:pt x="8" y="355"/>
                  </a:cubicBezTo>
                  <a:cubicBezTo>
                    <a:pt x="16" y="384"/>
                    <a:pt x="64" y="360"/>
                    <a:pt x="72" y="371"/>
                  </a:cubicBezTo>
                  <a:cubicBezTo>
                    <a:pt x="80" y="382"/>
                    <a:pt x="43" y="403"/>
                    <a:pt x="56" y="419"/>
                  </a:cubicBezTo>
                  <a:cubicBezTo>
                    <a:pt x="69" y="435"/>
                    <a:pt x="115" y="459"/>
                    <a:pt x="152" y="467"/>
                  </a:cubicBezTo>
                  <a:cubicBezTo>
                    <a:pt x="189" y="475"/>
                    <a:pt x="235" y="475"/>
                    <a:pt x="280" y="467"/>
                  </a:cubicBezTo>
                  <a:cubicBezTo>
                    <a:pt x="325" y="459"/>
                    <a:pt x="381" y="448"/>
                    <a:pt x="424" y="419"/>
                  </a:cubicBezTo>
                  <a:cubicBezTo>
                    <a:pt x="467" y="390"/>
                    <a:pt x="517" y="339"/>
                    <a:pt x="536" y="291"/>
                  </a:cubicBezTo>
                  <a:cubicBezTo>
                    <a:pt x="555" y="243"/>
                    <a:pt x="547" y="166"/>
                    <a:pt x="536" y="131"/>
                  </a:cubicBezTo>
                  <a:cubicBezTo>
                    <a:pt x="525" y="96"/>
                    <a:pt x="483" y="96"/>
                    <a:pt x="472" y="83"/>
                  </a:cubicBezTo>
                  <a:cubicBezTo>
                    <a:pt x="461" y="70"/>
                    <a:pt x="488" y="64"/>
                    <a:pt x="472" y="51"/>
                  </a:cubicBezTo>
                  <a:cubicBezTo>
                    <a:pt x="456" y="38"/>
                    <a:pt x="432" y="14"/>
                    <a:pt x="376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629"/>
            <p:cNvSpPr>
              <a:spLocks/>
            </p:cNvSpPr>
            <p:nvPr/>
          </p:nvSpPr>
          <p:spPr bwMode="auto">
            <a:xfrm>
              <a:off x="490" y="2722"/>
              <a:ext cx="191" cy="154"/>
            </a:xfrm>
            <a:custGeom>
              <a:avLst/>
              <a:gdLst>
                <a:gd name="T0" fmla="*/ 376 w 555"/>
                <a:gd name="T1" fmla="*/ 3 h 475"/>
                <a:gd name="T2" fmla="*/ 136 w 555"/>
                <a:gd name="T3" fmla="*/ 35 h 475"/>
                <a:gd name="T4" fmla="*/ 24 w 555"/>
                <a:gd name="T5" fmla="*/ 195 h 475"/>
                <a:gd name="T6" fmla="*/ 8 w 555"/>
                <a:gd name="T7" fmla="*/ 355 h 475"/>
                <a:gd name="T8" fmla="*/ 72 w 555"/>
                <a:gd name="T9" fmla="*/ 371 h 475"/>
                <a:gd name="T10" fmla="*/ 56 w 555"/>
                <a:gd name="T11" fmla="*/ 419 h 475"/>
                <a:gd name="T12" fmla="*/ 152 w 555"/>
                <a:gd name="T13" fmla="*/ 467 h 475"/>
                <a:gd name="T14" fmla="*/ 280 w 555"/>
                <a:gd name="T15" fmla="*/ 467 h 475"/>
                <a:gd name="T16" fmla="*/ 424 w 555"/>
                <a:gd name="T17" fmla="*/ 419 h 475"/>
                <a:gd name="T18" fmla="*/ 536 w 555"/>
                <a:gd name="T19" fmla="*/ 291 h 475"/>
                <a:gd name="T20" fmla="*/ 536 w 555"/>
                <a:gd name="T21" fmla="*/ 131 h 475"/>
                <a:gd name="T22" fmla="*/ 472 w 555"/>
                <a:gd name="T23" fmla="*/ 83 h 475"/>
                <a:gd name="T24" fmla="*/ 472 w 555"/>
                <a:gd name="T25" fmla="*/ 51 h 475"/>
                <a:gd name="T26" fmla="*/ 376 w 555"/>
                <a:gd name="T27" fmla="*/ 3 h 4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5"/>
                <a:gd name="T43" fmla="*/ 0 h 475"/>
                <a:gd name="T44" fmla="*/ 555 w 555"/>
                <a:gd name="T45" fmla="*/ 475 h 4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5" h="475">
                  <a:moveTo>
                    <a:pt x="376" y="3"/>
                  </a:moveTo>
                  <a:cubicBezTo>
                    <a:pt x="320" y="0"/>
                    <a:pt x="195" y="3"/>
                    <a:pt x="136" y="35"/>
                  </a:cubicBezTo>
                  <a:cubicBezTo>
                    <a:pt x="77" y="67"/>
                    <a:pt x="45" y="142"/>
                    <a:pt x="24" y="195"/>
                  </a:cubicBezTo>
                  <a:cubicBezTo>
                    <a:pt x="3" y="248"/>
                    <a:pt x="0" y="326"/>
                    <a:pt x="8" y="355"/>
                  </a:cubicBezTo>
                  <a:cubicBezTo>
                    <a:pt x="16" y="384"/>
                    <a:pt x="64" y="360"/>
                    <a:pt x="72" y="371"/>
                  </a:cubicBezTo>
                  <a:cubicBezTo>
                    <a:pt x="80" y="382"/>
                    <a:pt x="43" y="403"/>
                    <a:pt x="56" y="419"/>
                  </a:cubicBezTo>
                  <a:cubicBezTo>
                    <a:pt x="69" y="435"/>
                    <a:pt x="115" y="459"/>
                    <a:pt x="152" y="467"/>
                  </a:cubicBezTo>
                  <a:cubicBezTo>
                    <a:pt x="189" y="475"/>
                    <a:pt x="235" y="475"/>
                    <a:pt x="280" y="467"/>
                  </a:cubicBezTo>
                  <a:cubicBezTo>
                    <a:pt x="325" y="459"/>
                    <a:pt x="381" y="448"/>
                    <a:pt x="424" y="419"/>
                  </a:cubicBezTo>
                  <a:cubicBezTo>
                    <a:pt x="467" y="390"/>
                    <a:pt x="517" y="339"/>
                    <a:pt x="536" y="291"/>
                  </a:cubicBezTo>
                  <a:cubicBezTo>
                    <a:pt x="555" y="243"/>
                    <a:pt x="547" y="166"/>
                    <a:pt x="536" y="131"/>
                  </a:cubicBezTo>
                  <a:cubicBezTo>
                    <a:pt x="525" y="96"/>
                    <a:pt x="483" y="96"/>
                    <a:pt x="472" y="83"/>
                  </a:cubicBezTo>
                  <a:cubicBezTo>
                    <a:pt x="461" y="70"/>
                    <a:pt x="488" y="64"/>
                    <a:pt x="472" y="51"/>
                  </a:cubicBezTo>
                  <a:cubicBezTo>
                    <a:pt x="456" y="38"/>
                    <a:pt x="432" y="14"/>
                    <a:pt x="376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630"/>
            <p:cNvSpPr>
              <a:spLocks/>
            </p:cNvSpPr>
            <p:nvPr/>
          </p:nvSpPr>
          <p:spPr bwMode="auto">
            <a:xfrm>
              <a:off x="214" y="2681"/>
              <a:ext cx="191" cy="154"/>
            </a:xfrm>
            <a:custGeom>
              <a:avLst/>
              <a:gdLst>
                <a:gd name="T0" fmla="*/ 376 w 555"/>
                <a:gd name="T1" fmla="*/ 3 h 475"/>
                <a:gd name="T2" fmla="*/ 136 w 555"/>
                <a:gd name="T3" fmla="*/ 35 h 475"/>
                <a:gd name="T4" fmla="*/ 24 w 555"/>
                <a:gd name="T5" fmla="*/ 195 h 475"/>
                <a:gd name="T6" fmla="*/ 8 w 555"/>
                <a:gd name="T7" fmla="*/ 355 h 475"/>
                <a:gd name="T8" fmla="*/ 72 w 555"/>
                <a:gd name="T9" fmla="*/ 371 h 475"/>
                <a:gd name="T10" fmla="*/ 56 w 555"/>
                <a:gd name="T11" fmla="*/ 419 h 475"/>
                <a:gd name="T12" fmla="*/ 152 w 555"/>
                <a:gd name="T13" fmla="*/ 467 h 475"/>
                <a:gd name="T14" fmla="*/ 280 w 555"/>
                <a:gd name="T15" fmla="*/ 467 h 475"/>
                <a:gd name="T16" fmla="*/ 424 w 555"/>
                <a:gd name="T17" fmla="*/ 419 h 475"/>
                <a:gd name="T18" fmla="*/ 536 w 555"/>
                <a:gd name="T19" fmla="*/ 291 h 475"/>
                <a:gd name="T20" fmla="*/ 536 w 555"/>
                <a:gd name="T21" fmla="*/ 131 h 475"/>
                <a:gd name="T22" fmla="*/ 472 w 555"/>
                <a:gd name="T23" fmla="*/ 83 h 475"/>
                <a:gd name="T24" fmla="*/ 472 w 555"/>
                <a:gd name="T25" fmla="*/ 51 h 475"/>
                <a:gd name="T26" fmla="*/ 376 w 555"/>
                <a:gd name="T27" fmla="*/ 3 h 4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5"/>
                <a:gd name="T43" fmla="*/ 0 h 475"/>
                <a:gd name="T44" fmla="*/ 555 w 555"/>
                <a:gd name="T45" fmla="*/ 475 h 4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5" h="475">
                  <a:moveTo>
                    <a:pt x="376" y="3"/>
                  </a:moveTo>
                  <a:cubicBezTo>
                    <a:pt x="320" y="0"/>
                    <a:pt x="195" y="3"/>
                    <a:pt x="136" y="35"/>
                  </a:cubicBezTo>
                  <a:cubicBezTo>
                    <a:pt x="77" y="67"/>
                    <a:pt x="45" y="142"/>
                    <a:pt x="24" y="195"/>
                  </a:cubicBezTo>
                  <a:cubicBezTo>
                    <a:pt x="3" y="248"/>
                    <a:pt x="0" y="326"/>
                    <a:pt x="8" y="355"/>
                  </a:cubicBezTo>
                  <a:cubicBezTo>
                    <a:pt x="16" y="384"/>
                    <a:pt x="64" y="360"/>
                    <a:pt x="72" y="371"/>
                  </a:cubicBezTo>
                  <a:cubicBezTo>
                    <a:pt x="80" y="382"/>
                    <a:pt x="43" y="403"/>
                    <a:pt x="56" y="419"/>
                  </a:cubicBezTo>
                  <a:cubicBezTo>
                    <a:pt x="69" y="435"/>
                    <a:pt x="115" y="459"/>
                    <a:pt x="152" y="467"/>
                  </a:cubicBezTo>
                  <a:cubicBezTo>
                    <a:pt x="189" y="475"/>
                    <a:pt x="235" y="475"/>
                    <a:pt x="280" y="467"/>
                  </a:cubicBezTo>
                  <a:cubicBezTo>
                    <a:pt x="325" y="459"/>
                    <a:pt x="381" y="448"/>
                    <a:pt x="424" y="419"/>
                  </a:cubicBezTo>
                  <a:cubicBezTo>
                    <a:pt x="467" y="390"/>
                    <a:pt x="517" y="339"/>
                    <a:pt x="536" y="291"/>
                  </a:cubicBezTo>
                  <a:cubicBezTo>
                    <a:pt x="555" y="243"/>
                    <a:pt x="547" y="166"/>
                    <a:pt x="536" y="131"/>
                  </a:cubicBezTo>
                  <a:cubicBezTo>
                    <a:pt x="525" y="96"/>
                    <a:pt x="483" y="96"/>
                    <a:pt x="472" y="83"/>
                  </a:cubicBezTo>
                  <a:cubicBezTo>
                    <a:pt x="461" y="70"/>
                    <a:pt x="488" y="64"/>
                    <a:pt x="472" y="51"/>
                  </a:cubicBezTo>
                  <a:cubicBezTo>
                    <a:pt x="456" y="38"/>
                    <a:pt x="432" y="14"/>
                    <a:pt x="376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Freeform 631"/>
            <p:cNvSpPr>
              <a:spLocks/>
            </p:cNvSpPr>
            <p:nvPr/>
          </p:nvSpPr>
          <p:spPr bwMode="auto">
            <a:xfrm>
              <a:off x="648" y="2558"/>
              <a:ext cx="191" cy="153"/>
            </a:xfrm>
            <a:custGeom>
              <a:avLst/>
              <a:gdLst>
                <a:gd name="T0" fmla="*/ 376 w 555"/>
                <a:gd name="T1" fmla="*/ 3 h 475"/>
                <a:gd name="T2" fmla="*/ 136 w 555"/>
                <a:gd name="T3" fmla="*/ 35 h 475"/>
                <a:gd name="T4" fmla="*/ 24 w 555"/>
                <a:gd name="T5" fmla="*/ 195 h 475"/>
                <a:gd name="T6" fmla="*/ 8 w 555"/>
                <a:gd name="T7" fmla="*/ 355 h 475"/>
                <a:gd name="T8" fmla="*/ 72 w 555"/>
                <a:gd name="T9" fmla="*/ 371 h 475"/>
                <a:gd name="T10" fmla="*/ 56 w 555"/>
                <a:gd name="T11" fmla="*/ 419 h 475"/>
                <a:gd name="T12" fmla="*/ 152 w 555"/>
                <a:gd name="T13" fmla="*/ 467 h 475"/>
                <a:gd name="T14" fmla="*/ 280 w 555"/>
                <a:gd name="T15" fmla="*/ 467 h 475"/>
                <a:gd name="T16" fmla="*/ 424 w 555"/>
                <a:gd name="T17" fmla="*/ 419 h 475"/>
                <a:gd name="T18" fmla="*/ 536 w 555"/>
                <a:gd name="T19" fmla="*/ 291 h 475"/>
                <a:gd name="T20" fmla="*/ 536 w 555"/>
                <a:gd name="T21" fmla="*/ 131 h 475"/>
                <a:gd name="T22" fmla="*/ 472 w 555"/>
                <a:gd name="T23" fmla="*/ 83 h 475"/>
                <a:gd name="T24" fmla="*/ 472 w 555"/>
                <a:gd name="T25" fmla="*/ 51 h 475"/>
                <a:gd name="T26" fmla="*/ 376 w 555"/>
                <a:gd name="T27" fmla="*/ 3 h 4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5"/>
                <a:gd name="T43" fmla="*/ 0 h 475"/>
                <a:gd name="T44" fmla="*/ 555 w 555"/>
                <a:gd name="T45" fmla="*/ 475 h 4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5" h="475">
                  <a:moveTo>
                    <a:pt x="376" y="3"/>
                  </a:moveTo>
                  <a:cubicBezTo>
                    <a:pt x="320" y="0"/>
                    <a:pt x="195" y="3"/>
                    <a:pt x="136" y="35"/>
                  </a:cubicBezTo>
                  <a:cubicBezTo>
                    <a:pt x="77" y="67"/>
                    <a:pt x="45" y="142"/>
                    <a:pt x="24" y="195"/>
                  </a:cubicBezTo>
                  <a:cubicBezTo>
                    <a:pt x="3" y="248"/>
                    <a:pt x="0" y="326"/>
                    <a:pt x="8" y="355"/>
                  </a:cubicBezTo>
                  <a:cubicBezTo>
                    <a:pt x="16" y="384"/>
                    <a:pt x="64" y="360"/>
                    <a:pt x="72" y="371"/>
                  </a:cubicBezTo>
                  <a:cubicBezTo>
                    <a:pt x="80" y="382"/>
                    <a:pt x="43" y="403"/>
                    <a:pt x="56" y="419"/>
                  </a:cubicBezTo>
                  <a:cubicBezTo>
                    <a:pt x="69" y="435"/>
                    <a:pt x="115" y="459"/>
                    <a:pt x="152" y="467"/>
                  </a:cubicBezTo>
                  <a:cubicBezTo>
                    <a:pt x="189" y="475"/>
                    <a:pt x="235" y="475"/>
                    <a:pt x="280" y="467"/>
                  </a:cubicBezTo>
                  <a:cubicBezTo>
                    <a:pt x="325" y="459"/>
                    <a:pt x="381" y="448"/>
                    <a:pt x="424" y="419"/>
                  </a:cubicBezTo>
                  <a:cubicBezTo>
                    <a:pt x="467" y="390"/>
                    <a:pt x="517" y="339"/>
                    <a:pt x="536" y="291"/>
                  </a:cubicBezTo>
                  <a:cubicBezTo>
                    <a:pt x="555" y="243"/>
                    <a:pt x="547" y="166"/>
                    <a:pt x="536" y="131"/>
                  </a:cubicBezTo>
                  <a:cubicBezTo>
                    <a:pt x="525" y="96"/>
                    <a:pt x="483" y="96"/>
                    <a:pt x="472" y="83"/>
                  </a:cubicBezTo>
                  <a:cubicBezTo>
                    <a:pt x="461" y="70"/>
                    <a:pt x="488" y="64"/>
                    <a:pt x="472" y="51"/>
                  </a:cubicBezTo>
                  <a:cubicBezTo>
                    <a:pt x="456" y="38"/>
                    <a:pt x="432" y="14"/>
                    <a:pt x="376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632"/>
            <p:cNvSpPr>
              <a:spLocks/>
            </p:cNvSpPr>
            <p:nvPr/>
          </p:nvSpPr>
          <p:spPr bwMode="auto">
            <a:xfrm rot="2997016">
              <a:off x="780" y="2584"/>
              <a:ext cx="199" cy="147"/>
            </a:xfrm>
            <a:custGeom>
              <a:avLst/>
              <a:gdLst>
                <a:gd name="T0" fmla="*/ 376 w 555"/>
                <a:gd name="T1" fmla="*/ 3 h 475"/>
                <a:gd name="T2" fmla="*/ 136 w 555"/>
                <a:gd name="T3" fmla="*/ 35 h 475"/>
                <a:gd name="T4" fmla="*/ 24 w 555"/>
                <a:gd name="T5" fmla="*/ 195 h 475"/>
                <a:gd name="T6" fmla="*/ 8 w 555"/>
                <a:gd name="T7" fmla="*/ 355 h 475"/>
                <a:gd name="T8" fmla="*/ 72 w 555"/>
                <a:gd name="T9" fmla="*/ 371 h 475"/>
                <a:gd name="T10" fmla="*/ 56 w 555"/>
                <a:gd name="T11" fmla="*/ 419 h 475"/>
                <a:gd name="T12" fmla="*/ 152 w 555"/>
                <a:gd name="T13" fmla="*/ 467 h 475"/>
                <a:gd name="T14" fmla="*/ 280 w 555"/>
                <a:gd name="T15" fmla="*/ 467 h 475"/>
                <a:gd name="T16" fmla="*/ 424 w 555"/>
                <a:gd name="T17" fmla="*/ 419 h 475"/>
                <a:gd name="T18" fmla="*/ 536 w 555"/>
                <a:gd name="T19" fmla="*/ 291 h 475"/>
                <a:gd name="T20" fmla="*/ 536 w 555"/>
                <a:gd name="T21" fmla="*/ 131 h 475"/>
                <a:gd name="T22" fmla="*/ 472 w 555"/>
                <a:gd name="T23" fmla="*/ 83 h 475"/>
                <a:gd name="T24" fmla="*/ 472 w 555"/>
                <a:gd name="T25" fmla="*/ 51 h 475"/>
                <a:gd name="T26" fmla="*/ 376 w 555"/>
                <a:gd name="T27" fmla="*/ 3 h 4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5"/>
                <a:gd name="T43" fmla="*/ 0 h 475"/>
                <a:gd name="T44" fmla="*/ 555 w 555"/>
                <a:gd name="T45" fmla="*/ 475 h 4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5" h="475">
                  <a:moveTo>
                    <a:pt x="376" y="3"/>
                  </a:moveTo>
                  <a:cubicBezTo>
                    <a:pt x="320" y="0"/>
                    <a:pt x="195" y="3"/>
                    <a:pt x="136" y="35"/>
                  </a:cubicBezTo>
                  <a:cubicBezTo>
                    <a:pt x="77" y="67"/>
                    <a:pt x="45" y="142"/>
                    <a:pt x="24" y="195"/>
                  </a:cubicBezTo>
                  <a:cubicBezTo>
                    <a:pt x="3" y="248"/>
                    <a:pt x="0" y="326"/>
                    <a:pt x="8" y="355"/>
                  </a:cubicBezTo>
                  <a:cubicBezTo>
                    <a:pt x="16" y="384"/>
                    <a:pt x="64" y="360"/>
                    <a:pt x="72" y="371"/>
                  </a:cubicBezTo>
                  <a:cubicBezTo>
                    <a:pt x="80" y="382"/>
                    <a:pt x="43" y="403"/>
                    <a:pt x="56" y="419"/>
                  </a:cubicBezTo>
                  <a:cubicBezTo>
                    <a:pt x="69" y="435"/>
                    <a:pt x="115" y="459"/>
                    <a:pt x="152" y="467"/>
                  </a:cubicBezTo>
                  <a:cubicBezTo>
                    <a:pt x="189" y="475"/>
                    <a:pt x="235" y="475"/>
                    <a:pt x="280" y="467"/>
                  </a:cubicBezTo>
                  <a:cubicBezTo>
                    <a:pt x="325" y="459"/>
                    <a:pt x="381" y="448"/>
                    <a:pt x="424" y="419"/>
                  </a:cubicBezTo>
                  <a:cubicBezTo>
                    <a:pt x="467" y="390"/>
                    <a:pt x="517" y="339"/>
                    <a:pt x="536" y="291"/>
                  </a:cubicBezTo>
                  <a:cubicBezTo>
                    <a:pt x="555" y="243"/>
                    <a:pt x="547" y="166"/>
                    <a:pt x="536" y="131"/>
                  </a:cubicBezTo>
                  <a:cubicBezTo>
                    <a:pt x="525" y="96"/>
                    <a:pt x="483" y="96"/>
                    <a:pt x="472" y="83"/>
                  </a:cubicBezTo>
                  <a:cubicBezTo>
                    <a:pt x="461" y="70"/>
                    <a:pt x="488" y="64"/>
                    <a:pt x="472" y="51"/>
                  </a:cubicBezTo>
                  <a:cubicBezTo>
                    <a:pt x="456" y="38"/>
                    <a:pt x="432" y="14"/>
                    <a:pt x="376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Freeform 633"/>
            <p:cNvSpPr>
              <a:spLocks/>
            </p:cNvSpPr>
            <p:nvPr/>
          </p:nvSpPr>
          <p:spPr bwMode="auto">
            <a:xfrm rot="2997016">
              <a:off x="937" y="2666"/>
              <a:ext cx="199" cy="147"/>
            </a:xfrm>
            <a:custGeom>
              <a:avLst/>
              <a:gdLst>
                <a:gd name="T0" fmla="*/ 376 w 555"/>
                <a:gd name="T1" fmla="*/ 3 h 475"/>
                <a:gd name="T2" fmla="*/ 136 w 555"/>
                <a:gd name="T3" fmla="*/ 35 h 475"/>
                <a:gd name="T4" fmla="*/ 24 w 555"/>
                <a:gd name="T5" fmla="*/ 195 h 475"/>
                <a:gd name="T6" fmla="*/ 8 w 555"/>
                <a:gd name="T7" fmla="*/ 355 h 475"/>
                <a:gd name="T8" fmla="*/ 72 w 555"/>
                <a:gd name="T9" fmla="*/ 371 h 475"/>
                <a:gd name="T10" fmla="*/ 56 w 555"/>
                <a:gd name="T11" fmla="*/ 419 h 475"/>
                <a:gd name="T12" fmla="*/ 152 w 555"/>
                <a:gd name="T13" fmla="*/ 467 h 475"/>
                <a:gd name="T14" fmla="*/ 280 w 555"/>
                <a:gd name="T15" fmla="*/ 467 h 475"/>
                <a:gd name="T16" fmla="*/ 424 w 555"/>
                <a:gd name="T17" fmla="*/ 419 h 475"/>
                <a:gd name="T18" fmla="*/ 536 w 555"/>
                <a:gd name="T19" fmla="*/ 291 h 475"/>
                <a:gd name="T20" fmla="*/ 536 w 555"/>
                <a:gd name="T21" fmla="*/ 131 h 475"/>
                <a:gd name="T22" fmla="*/ 472 w 555"/>
                <a:gd name="T23" fmla="*/ 83 h 475"/>
                <a:gd name="T24" fmla="*/ 472 w 555"/>
                <a:gd name="T25" fmla="*/ 51 h 475"/>
                <a:gd name="T26" fmla="*/ 376 w 555"/>
                <a:gd name="T27" fmla="*/ 3 h 4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5"/>
                <a:gd name="T43" fmla="*/ 0 h 475"/>
                <a:gd name="T44" fmla="*/ 555 w 555"/>
                <a:gd name="T45" fmla="*/ 475 h 4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5" h="475">
                  <a:moveTo>
                    <a:pt x="376" y="3"/>
                  </a:moveTo>
                  <a:cubicBezTo>
                    <a:pt x="320" y="0"/>
                    <a:pt x="195" y="3"/>
                    <a:pt x="136" y="35"/>
                  </a:cubicBezTo>
                  <a:cubicBezTo>
                    <a:pt x="77" y="67"/>
                    <a:pt x="45" y="142"/>
                    <a:pt x="24" y="195"/>
                  </a:cubicBezTo>
                  <a:cubicBezTo>
                    <a:pt x="3" y="248"/>
                    <a:pt x="0" y="326"/>
                    <a:pt x="8" y="355"/>
                  </a:cubicBezTo>
                  <a:cubicBezTo>
                    <a:pt x="16" y="384"/>
                    <a:pt x="64" y="360"/>
                    <a:pt x="72" y="371"/>
                  </a:cubicBezTo>
                  <a:cubicBezTo>
                    <a:pt x="80" y="382"/>
                    <a:pt x="43" y="403"/>
                    <a:pt x="56" y="419"/>
                  </a:cubicBezTo>
                  <a:cubicBezTo>
                    <a:pt x="69" y="435"/>
                    <a:pt x="115" y="459"/>
                    <a:pt x="152" y="467"/>
                  </a:cubicBezTo>
                  <a:cubicBezTo>
                    <a:pt x="189" y="475"/>
                    <a:pt x="235" y="475"/>
                    <a:pt x="280" y="467"/>
                  </a:cubicBezTo>
                  <a:cubicBezTo>
                    <a:pt x="325" y="459"/>
                    <a:pt x="381" y="448"/>
                    <a:pt x="424" y="419"/>
                  </a:cubicBezTo>
                  <a:cubicBezTo>
                    <a:pt x="467" y="390"/>
                    <a:pt x="517" y="339"/>
                    <a:pt x="536" y="291"/>
                  </a:cubicBezTo>
                  <a:cubicBezTo>
                    <a:pt x="555" y="243"/>
                    <a:pt x="547" y="166"/>
                    <a:pt x="536" y="131"/>
                  </a:cubicBezTo>
                  <a:cubicBezTo>
                    <a:pt x="525" y="96"/>
                    <a:pt x="483" y="96"/>
                    <a:pt x="472" y="83"/>
                  </a:cubicBezTo>
                  <a:cubicBezTo>
                    <a:pt x="461" y="70"/>
                    <a:pt x="488" y="64"/>
                    <a:pt x="472" y="51"/>
                  </a:cubicBezTo>
                  <a:cubicBezTo>
                    <a:pt x="456" y="38"/>
                    <a:pt x="432" y="14"/>
                    <a:pt x="376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2" name="TextBox 161"/>
          <p:cNvSpPr txBox="1"/>
          <p:nvPr/>
        </p:nvSpPr>
        <p:spPr>
          <a:xfrm>
            <a:off x="1357290" y="2857496"/>
            <a:ext cx="13573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22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786446" y="3286124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на 10 меньше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69" name="Правая фигурная скобка 168"/>
          <p:cNvSpPr/>
          <p:nvPr/>
        </p:nvSpPr>
        <p:spPr>
          <a:xfrm rot="5400000">
            <a:off x="4429124" y="-214338"/>
            <a:ext cx="928694" cy="8072494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TextBox 169"/>
          <p:cNvSpPr txBox="1"/>
          <p:nvPr/>
        </p:nvSpPr>
        <p:spPr>
          <a:xfrm>
            <a:off x="4643438" y="4357694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?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animBg="1"/>
      <p:bldP spid="17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 Кати было 10 рублей,  мама дала ей две монеты по 5 рублей.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Сколько денег стало у Кати?</a:t>
            </a:r>
          </a:p>
          <a:p>
            <a:pPr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10 + ( 5+5) = 20 (руб.)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одной коробке было 12 карандашей, а в другой 8 карандашей. Вова 4 карандаша потерял. Сколько карандашей осталось у Вовы?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(12 + 8) – 4 = 16 (к.)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Когда из коробки взяли 5 пуговиц , а потом 12, там осталось ещё 4 пуговицы. Сколько пуговиц было в коробке?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(5 +12) + 4 = 21 ( п.)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 одной странице наклеили 14 марок, а на другой на 3 марки меньше.  Сколько марок на двух страницах?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14 + (14 – 3) = 25 (м.)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обратные задачи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571612"/>
          <a:ext cx="82296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850"/>
                <a:gridCol w="178595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Было </a:t>
                      </a:r>
                      <a:endParaRPr lang="ru-RU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Привезли 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Стало 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7554" y="1643050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12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28992" y="1643050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28992" y="2285992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8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28992" y="292893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15206" y="285749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20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57818" y="221455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8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14942" y="2857496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20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215206" y="1643050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12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286644" y="2285992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86380" y="1643050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?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 задачу *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57158" y="1214422"/>
            <a:ext cx="4038600" cy="3971940"/>
          </a:xfrm>
          <a:solidFill>
            <a:srgbClr val="FFFF00"/>
          </a:solidFill>
        </p:spPr>
        <p:txBody>
          <a:bodyPr/>
          <a:lstStyle/>
          <a:p>
            <a:r>
              <a:rPr lang="ru-RU" sz="3200" b="1" dirty="0" smtClean="0"/>
              <a:t>В киоске было 40 кг риса, а пшена на 15 кг меньше. Сколько килограммов крупы было в киоске?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214423"/>
            <a:ext cx="4038600" cy="3929090"/>
          </a:xfrm>
          <a:solidFill>
            <a:schemeClr val="accent1"/>
          </a:solidFill>
        </p:spPr>
        <p:txBody>
          <a:bodyPr/>
          <a:lstStyle/>
          <a:p>
            <a:r>
              <a:rPr lang="ru-RU" sz="3200" b="1" dirty="0" smtClean="0"/>
              <a:t>Расстояние от школы до аптеки 50 метров, а от аптеки до дома на 12 метров меньше. Каково расстояние от школы до дома?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Выбери правильное 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4983179"/>
          </a:xfrm>
        </p:spPr>
        <p:txBody>
          <a:bodyPr/>
          <a:lstStyle/>
          <a:p>
            <a:r>
              <a:rPr lang="ru-RU" dirty="0" smtClean="0"/>
              <a:t>Когда из коробки достали 14 карандашей, там осталось 2 красных и 4 синих карандаша. Сколько карандашей было в коробке первоначально?</a:t>
            </a:r>
          </a:p>
          <a:p>
            <a:pPr algn="ctr">
              <a:buNone/>
            </a:pPr>
            <a:r>
              <a:rPr lang="ru-RU" b="1" dirty="0" smtClean="0"/>
              <a:t>14 + (2 + 4) = 20</a:t>
            </a:r>
          </a:p>
          <a:p>
            <a:pPr algn="ctr">
              <a:buNone/>
            </a:pPr>
            <a:r>
              <a:rPr lang="ru-RU" b="1" dirty="0" smtClean="0"/>
              <a:t>14 – (2 + 4) = 8</a:t>
            </a:r>
          </a:p>
          <a:p>
            <a:pPr algn="ctr">
              <a:buNone/>
            </a:pPr>
            <a:r>
              <a:rPr lang="ru-RU" b="1" dirty="0" smtClean="0"/>
              <a:t>14 – 2 + 4 = 16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57166"/>
            <a:ext cx="8858312" cy="5768997"/>
          </a:xfrm>
        </p:spPr>
        <p:txBody>
          <a:bodyPr/>
          <a:lstStyle/>
          <a:p>
            <a:r>
              <a:rPr lang="ru-RU" dirty="0" smtClean="0"/>
              <a:t>У Коли было 7 больших и 12 маленьких машинок. Когда он подарил несколько машинок другу, у него осталось 10 машинок. Сколько машинок подарил Коля?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(7 + 12) + 10 =29</a:t>
            </a:r>
          </a:p>
          <a:p>
            <a:pPr algn="ctr">
              <a:buNone/>
            </a:pPr>
            <a:r>
              <a:rPr lang="ru-RU" b="1" dirty="0" smtClean="0"/>
              <a:t>(7 + 12) – 10 = 9</a:t>
            </a:r>
          </a:p>
          <a:p>
            <a:pPr algn="ctr">
              <a:buNone/>
            </a:pPr>
            <a:r>
              <a:rPr lang="ru-RU" b="1" dirty="0" smtClean="0"/>
              <a:t>12 – 7 + 10 = 15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 ЗАДАЧИ.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401080" cy="4840303"/>
          </a:xfrm>
        </p:spPr>
        <p:txBody>
          <a:bodyPr numCol="2"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/>
              <a:t>На уроке красками </a:t>
            </a:r>
          </a:p>
          <a:p>
            <a:pPr>
              <a:buNone/>
            </a:pPr>
            <a:r>
              <a:rPr lang="ru-RU" sz="2800" dirty="0" smtClean="0"/>
              <a:t>рисуют 8 детей, а</a:t>
            </a:r>
          </a:p>
          <a:p>
            <a:pPr>
              <a:buNone/>
            </a:pPr>
            <a:r>
              <a:rPr lang="ru-RU" sz="2800" dirty="0" smtClean="0"/>
              <a:t>карандашами </a:t>
            </a:r>
          </a:p>
          <a:p>
            <a:pPr>
              <a:buNone/>
            </a:pPr>
            <a:r>
              <a:rPr lang="ru-RU" sz="2800" dirty="0" smtClean="0"/>
              <a:t> на 3 ребёнка</a:t>
            </a:r>
          </a:p>
          <a:p>
            <a:pPr>
              <a:buNone/>
            </a:pPr>
            <a:r>
              <a:rPr lang="ru-RU" sz="2800" dirty="0" smtClean="0"/>
              <a:t>меньше. Сколько</a:t>
            </a:r>
          </a:p>
          <a:p>
            <a:pPr>
              <a:buNone/>
            </a:pPr>
            <a:r>
              <a:rPr lang="ru-RU" sz="2800" dirty="0" smtClean="0"/>
              <a:t>человек присутствуют</a:t>
            </a:r>
          </a:p>
          <a:p>
            <a:pPr>
              <a:buNone/>
            </a:pPr>
            <a:r>
              <a:rPr lang="ru-RU" sz="2800" dirty="0" smtClean="0"/>
              <a:t>на уроке?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В одной коробке 6 цветных карандашей, а в другой на 3 карандаша больше. Сколько карандашей в двух коробках?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Ваня вырезал 16 маленьких и 4 больших кружка. На поделку он потратил 15 кружков. Сколько кружков у Вани осталось?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(16 + 4) + 15 = 31</a:t>
            </a:r>
          </a:p>
          <a:p>
            <a:pPr algn="ctr">
              <a:buNone/>
            </a:pPr>
            <a:r>
              <a:rPr lang="ru-RU" b="1" dirty="0" smtClean="0"/>
              <a:t>(16 + 4) – 15 = 5 </a:t>
            </a:r>
          </a:p>
          <a:p>
            <a:pPr algn="ctr">
              <a:buNone/>
            </a:pPr>
            <a:r>
              <a:rPr lang="ru-RU" b="1" dirty="0" smtClean="0"/>
              <a:t>(16 – 4) + 15 = 27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ru-RU" dirty="0" smtClean="0"/>
              <a:t>На автостоянке стояло 13 автомобилей. Приехало ещё 3 грузовика и 5 легковых машин. Сколько машин стало на автостоянке?</a:t>
            </a:r>
          </a:p>
          <a:p>
            <a:pPr algn="ctr">
              <a:buNone/>
            </a:pPr>
            <a:r>
              <a:rPr lang="ru-RU" b="1" dirty="0" smtClean="0"/>
              <a:t>13 – (3 +5) = 5</a:t>
            </a:r>
          </a:p>
          <a:p>
            <a:pPr algn="ctr">
              <a:buNone/>
            </a:pPr>
            <a:r>
              <a:rPr lang="ru-RU" b="1" dirty="0" smtClean="0"/>
              <a:t>13 + (3 +5) = 21</a:t>
            </a:r>
          </a:p>
          <a:p>
            <a:pPr algn="ctr">
              <a:buNone/>
            </a:pPr>
            <a:r>
              <a:rPr lang="ru-RU" b="1" dirty="0" smtClean="0"/>
              <a:t>13 + 3 – 5 =11</a:t>
            </a:r>
          </a:p>
          <a:p>
            <a:pPr algn="ctr">
              <a:buNone/>
            </a:pPr>
            <a:r>
              <a:rPr lang="ru-RU" b="1" dirty="0" smtClean="0"/>
              <a:t>13 – 3 + 5 = 15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задачу по чертежу.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357290" y="2214554"/>
            <a:ext cx="1857388" cy="158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214678" y="2214554"/>
            <a:ext cx="3071834" cy="158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Правая фигурная скобка 7"/>
          <p:cNvSpPr/>
          <p:nvPr/>
        </p:nvSpPr>
        <p:spPr>
          <a:xfrm rot="5400000" flipV="1">
            <a:off x="3500433" y="142853"/>
            <a:ext cx="642943" cy="4929221"/>
          </a:xfrm>
          <a:prstGeom prst="rightBrace">
            <a:avLst>
              <a:gd name="adj1" fmla="val 8333"/>
              <a:gd name="adj2" fmla="val 51534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285984" y="1571612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8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00562" y="1643050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10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43306" y="3214686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?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868" y="3357562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57422" y="157161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?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00562" y="157161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0" grpId="1"/>
      <p:bldP spid="10" grpId="2"/>
      <p:bldP spid="11" grpId="0"/>
      <p:bldP spid="11" grpId="1"/>
      <p:bldP spid="12" grpId="0"/>
      <p:bldP spid="12" grpId="1"/>
      <p:bldP spid="1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/>
          <a:lstStyle/>
          <a:p>
            <a:r>
              <a:rPr lang="ru-RU" sz="2800" smtClean="0"/>
              <a:t>Купили 7 билетов в кино и 5 билетов в театр. Сколько   всего   билетов купили?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1500174"/>
            <a:ext cx="129759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всего</a:t>
            </a:r>
            <a:endParaRPr lang="ru-RU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571604" y="3071810"/>
            <a:ext cx="178595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357554" y="3071810"/>
            <a:ext cx="264320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авая фигурная скобка 8"/>
          <p:cNvSpPr/>
          <p:nvPr/>
        </p:nvSpPr>
        <p:spPr>
          <a:xfrm rot="5400000">
            <a:off x="3464711" y="1250141"/>
            <a:ext cx="642942" cy="442915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214546" y="242886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7</a:t>
            </a:r>
            <a:endParaRPr lang="ru-RU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7686" y="242886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</a:rPr>
              <a:t>5</a:t>
            </a:r>
            <a:endParaRPr lang="ru-RU" sz="3600" b="1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0430" y="3929066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7554" y="392906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12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3108" y="2428868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?</a:t>
            </a:r>
            <a:endParaRPr lang="ru-RU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7686" y="242886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</a:rPr>
              <a:t>?</a:t>
            </a:r>
            <a:endParaRPr lang="ru-RU" sz="3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9" grpId="0" animBg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428728" y="3000372"/>
            <a:ext cx="6072230" cy="1588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Левая фигурная скобка 7"/>
          <p:cNvSpPr/>
          <p:nvPr/>
        </p:nvSpPr>
        <p:spPr>
          <a:xfrm rot="16200000">
            <a:off x="4214810" y="285728"/>
            <a:ext cx="500066" cy="607223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фигурная скобка 8"/>
          <p:cNvSpPr/>
          <p:nvPr/>
        </p:nvSpPr>
        <p:spPr>
          <a:xfrm rot="5400000">
            <a:off x="3000364" y="785794"/>
            <a:ext cx="571504" cy="3714776"/>
          </a:xfrm>
          <a:prstGeom prst="leftBrac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ая фигурная скобка 9"/>
          <p:cNvSpPr/>
          <p:nvPr/>
        </p:nvSpPr>
        <p:spPr>
          <a:xfrm rot="16200000">
            <a:off x="6072198" y="1500174"/>
            <a:ext cx="571504" cy="2286016"/>
          </a:xfrm>
          <a:prstGeom prst="righ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929058" y="3643314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100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86050" y="157161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60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71736" y="157161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?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00496" y="3643314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72198" y="150017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</a:rPr>
              <a:t>?</a:t>
            </a:r>
            <a:endParaRPr lang="ru-RU" sz="4000" b="1" dirty="0">
              <a:solidFill>
                <a:srgbClr val="00B0F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57884" y="1500174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</a:rPr>
              <a:t>40</a:t>
            </a:r>
            <a:endParaRPr lang="ru-RU" sz="4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11" grpId="1"/>
      <p:bldP spid="11" grpId="2"/>
      <p:bldP spid="12" grpId="0"/>
      <p:bldP spid="12" grpId="1"/>
      <p:bldP spid="13" grpId="0"/>
      <p:bldP spid="14" grpId="0"/>
      <p:bldP spid="14" grpId="1"/>
      <p:bldP spid="15" grpId="0"/>
      <p:bldP spid="15" grpId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Запиши решение задачи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600200"/>
          <a:ext cx="6929486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4743"/>
                <a:gridCol w="3464743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Было - ?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Съели – 6 шт.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Осталось – 8 шт.</a:t>
                      </a:r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Было – 11 кг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Съели - ?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Осталось – 8 кг</a:t>
                      </a:r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Было – 18 кг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Продали - ?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Осталось – 8 кг</a:t>
                      </a:r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Было - ?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Продали – 7 кг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Осталось – 9 кг</a:t>
                      </a:r>
                      <a:endParaRPr lang="ru-RU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7224" y="1571612"/>
            <a:ext cx="307183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8 + 6 = 14 (шт.)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0562" y="2214554"/>
            <a:ext cx="300039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11 – 8 = 3 (кг)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3857628"/>
            <a:ext cx="300039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18 – 8 = 10 (кг)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9124" y="3357562"/>
            <a:ext cx="278608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9 + 7 = 16 (кг)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dirty="0" smtClean="0"/>
              <a:t>Составь к задачи краткую запись и реши её.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397000"/>
          <a:ext cx="8358246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3246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rgbClr val="C00000"/>
                          </a:solidFill>
                        </a:rPr>
                        <a:t>В кинотеатре на первом ряду занято 9 мест, а на втором на 3 места меньше. Сколько мест занято ?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На одной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</a:rPr>
                        <a:t> полке стояло 6 книг, а на другой на 3 больше. Сколько книг стоит на двух полках?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 smtClean="0"/>
              <a:t>Выбери из фигур четырёхугольник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2362598">
            <a:off x="5627778" y="2588860"/>
            <a:ext cx="2643206" cy="15716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ильный пятиугольник 4"/>
          <p:cNvSpPr/>
          <p:nvPr/>
        </p:nvSpPr>
        <p:spPr>
          <a:xfrm>
            <a:off x="571472" y="2857496"/>
            <a:ext cx="2000264" cy="2214578"/>
          </a:xfrm>
          <a:prstGeom prst="pen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6749456">
            <a:off x="1998819" y="1078793"/>
            <a:ext cx="1318357" cy="2272872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естиугольник 6"/>
          <p:cNvSpPr/>
          <p:nvPr/>
        </p:nvSpPr>
        <p:spPr>
          <a:xfrm>
            <a:off x="3428992" y="3071810"/>
            <a:ext cx="2071702" cy="1857388"/>
          </a:xfrm>
          <a:prstGeom prst="hexag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286116" y="4286256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30 </a:t>
            </a:r>
            <a:r>
              <a:rPr lang="ru-RU" sz="2000" b="1" dirty="0" smtClean="0"/>
              <a:t>мм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72066" y="2000240"/>
            <a:ext cx="10967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30 </a:t>
            </a:r>
            <a:r>
              <a:rPr lang="ru-RU" b="1" dirty="0" smtClean="0"/>
              <a:t>мм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57422" y="228599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20 </a:t>
            </a:r>
            <a:r>
              <a:rPr lang="ru-RU" b="1" dirty="0" smtClean="0"/>
              <a:t>мм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00694" y="4143380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20 </a:t>
            </a:r>
            <a:r>
              <a:rPr lang="ru-RU" b="1" dirty="0" smtClean="0"/>
              <a:t>мм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85786" y="3214686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20 + 30 + 20 + 30 = 100(мм)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14612" y="3786190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100 мм = 10 см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3" grpId="0"/>
    </p:bldLst>
  </p:timing>
</p:sld>
</file>

<file path=ppt/theme/theme1.xml><?xml version="1.0" encoding="utf-8"?>
<a:theme xmlns:a="http://schemas.openxmlformats.org/drawingml/2006/main" name="Тема7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</Template>
  <TotalTime>361</TotalTime>
  <Words>1243</Words>
  <Application>Microsoft Office PowerPoint</Application>
  <PresentationFormat>Экран (4:3)</PresentationFormat>
  <Paragraphs>192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Тема7</vt:lpstr>
      <vt:lpstr>Составить задачу.</vt:lpstr>
      <vt:lpstr>Реши задачу. Краткая запись, решение и ответ.</vt:lpstr>
      <vt:lpstr>РЕШИ ЗАДАЧИ.</vt:lpstr>
      <vt:lpstr>Составь задачу по чертежу.</vt:lpstr>
      <vt:lpstr>Купили 7 билетов в кино и 5 билетов в театр. Сколько   всего   билетов купили?</vt:lpstr>
      <vt:lpstr>Слайд 6</vt:lpstr>
      <vt:lpstr>Запиши решение задачи</vt:lpstr>
      <vt:lpstr>Составь к задачи краткую запись и реши её.</vt:lpstr>
      <vt:lpstr>Выбери из фигур четырёхугольник</vt:lpstr>
      <vt:lpstr>Составь краткую запись к задаче и реши её.</vt:lpstr>
      <vt:lpstr>В корзине было 25 мандаринов. Несколько мандаринов переложили в пакет, и в корзине осталось 5 мандаринов. Сколько мандаринов переложили в пакет?</vt:lpstr>
      <vt:lpstr>Реши задачу *</vt:lpstr>
      <vt:lpstr>Проверь </vt:lpstr>
      <vt:lpstr>Слайд 14</vt:lpstr>
      <vt:lpstr>Записать решение.</vt:lpstr>
      <vt:lpstr>Слайд 16</vt:lpstr>
      <vt:lpstr>Реши задачи *</vt:lpstr>
      <vt:lpstr>Дополни.</vt:lpstr>
      <vt:lpstr>Поставь вопрос</vt:lpstr>
      <vt:lpstr>Составь задачу.</vt:lpstr>
      <vt:lpstr>Составь задачу.</vt:lpstr>
      <vt:lpstr>Слайд 22</vt:lpstr>
      <vt:lpstr>Слайд 23</vt:lpstr>
      <vt:lpstr>Слайд 24</vt:lpstr>
      <vt:lpstr>Слайд 25</vt:lpstr>
      <vt:lpstr>Составь обратные задачи</vt:lpstr>
      <vt:lpstr>Реши задачу *</vt:lpstr>
      <vt:lpstr>Выбери правильное решение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дом</cp:lastModifiedBy>
  <cp:revision>48</cp:revision>
  <dcterms:created xsi:type="dcterms:W3CDTF">2012-09-08T15:51:30Z</dcterms:created>
  <dcterms:modified xsi:type="dcterms:W3CDTF">2014-01-20T14:03:13Z</dcterms:modified>
</cp:coreProperties>
</file>