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57" r:id="rId4"/>
    <p:sldId id="258" r:id="rId5"/>
    <p:sldId id="273" r:id="rId6"/>
    <p:sldId id="260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В одной шеренге стояло         мальчиков. Сколько мальчиков в двух таких шеренгах?</a:t>
            </a:r>
            <a:endParaRPr lang="ru-RU" sz="3200" dirty="0"/>
          </a:p>
        </p:txBody>
      </p:sp>
      <p:pic>
        <p:nvPicPr>
          <p:cNvPr id="6" name="Picture 536" descr="boy4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1571612"/>
            <a:ext cx="987425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36" descr="boy4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571612"/>
            <a:ext cx="987425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36" descr="boy4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1571612"/>
            <a:ext cx="987425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36" descr="boy4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1571612"/>
            <a:ext cx="987425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36" descr="boy4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571612"/>
            <a:ext cx="987425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36" descr="boy4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643050"/>
            <a:ext cx="987425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36" descr="boy4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71612"/>
            <a:ext cx="987425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36" descr="boy4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4572008"/>
            <a:ext cx="987425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36" descr="boy4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4572008"/>
            <a:ext cx="987425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36" descr="boy4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4572008"/>
            <a:ext cx="987425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36" descr="boy4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572008"/>
            <a:ext cx="987425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36" descr="boy4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1571612"/>
            <a:ext cx="987425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36" descr="boy4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4572008"/>
            <a:ext cx="987425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36" descr="boy4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4572008"/>
            <a:ext cx="987425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536" descr="boy4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4572008"/>
            <a:ext cx="987425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536" descr="boy4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4572008"/>
            <a:ext cx="987425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5500694" y="0"/>
            <a:ext cx="57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8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83568" y="1556792"/>
            <a:ext cx="7560840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83568" y="4365104"/>
            <a:ext cx="7560840" cy="187220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3 +3 +3 +3 +3 =15 (л) </a:t>
            </a:r>
          </a:p>
          <a:p>
            <a:r>
              <a:rPr lang="ru-RU" dirty="0" smtClean="0"/>
              <a:t>3 </a:t>
            </a:r>
            <a:r>
              <a:rPr lang="ru-RU" dirty="0" err="1" smtClean="0"/>
              <a:t>х</a:t>
            </a:r>
            <a:r>
              <a:rPr lang="ru-RU" dirty="0" smtClean="0"/>
              <a:t> 5 =15 (л)          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Найди вместимость  5 трёх литровых банок?</a:t>
            </a:r>
            <a:endParaRPr lang="ru-RU" dirty="0"/>
          </a:p>
        </p:txBody>
      </p:sp>
      <p:grpSp>
        <p:nvGrpSpPr>
          <p:cNvPr id="24" name="Group 977"/>
          <p:cNvGrpSpPr>
            <a:grpSpLocks/>
          </p:cNvGrpSpPr>
          <p:nvPr/>
        </p:nvGrpSpPr>
        <p:grpSpPr bwMode="auto">
          <a:xfrm>
            <a:off x="642910" y="1785926"/>
            <a:ext cx="1000132" cy="1643074"/>
            <a:chOff x="2688" y="672"/>
            <a:chExt cx="2304" cy="3456"/>
          </a:xfrm>
        </p:grpSpPr>
        <p:sp>
          <p:nvSpPr>
            <p:cNvPr id="25" name="Freeform 978"/>
            <p:cNvSpPr>
              <a:spLocks/>
            </p:cNvSpPr>
            <p:nvPr/>
          </p:nvSpPr>
          <p:spPr bwMode="auto">
            <a:xfrm>
              <a:off x="2690" y="674"/>
              <a:ext cx="2294" cy="3450"/>
            </a:xfrm>
            <a:custGeom>
              <a:avLst/>
              <a:gdLst>
                <a:gd name="T0" fmla="*/ 289 w 2294"/>
                <a:gd name="T1" fmla="*/ 748 h 3450"/>
                <a:gd name="T2" fmla="*/ 199 w 2294"/>
                <a:gd name="T3" fmla="*/ 778 h 3450"/>
                <a:gd name="T4" fmla="*/ 76 w 2294"/>
                <a:gd name="T5" fmla="*/ 874 h 3450"/>
                <a:gd name="T6" fmla="*/ 16 w 2294"/>
                <a:gd name="T7" fmla="*/ 1078 h 3450"/>
                <a:gd name="T8" fmla="*/ 4 w 2294"/>
                <a:gd name="T9" fmla="*/ 1786 h 3450"/>
                <a:gd name="T10" fmla="*/ 4 w 2294"/>
                <a:gd name="T11" fmla="*/ 2386 h 3450"/>
                <a:gd name="T12" fmla="*/ 28 w 2294"/>
                <a:gd name="T13" fmla="*/ 3034 h 3450"/>
                <a:gd name="T14" fmla="*/ 172 w 2294"/>
                <a:gd name="T15" fmla="*/ 3358 h 3450"/>
                <a:gd name="T16" fmla="*/ 640 w 2294"/>
                <a:gd name="T17" fmla="*/ 3430 h 3450"/>
                <a:gd name="T18" fmla="*/ 1288 w 2294"/>
                <a:gd name="T19" fmla="*/ 3442 h 3450"/>
                <a:gd name="T20" fmla="*/ 1936 w 2294"/>
                <a:gd name="T21" fmla="*/ 3418 h 3450"/>
                <a:gd name="T22" fmla="*/ 2236 w 2294"/>
                <a:gd name="T23" fmla="*/ 3250 h 3450"/>
                <a:gd name="T24" fmla="*/ 2284 w 2294"/>
                <a:gd name="T25" fmla="*/ 2986 h 3450"/>
                <a:gd name="T26" fmla="*/ 2284 w 2294"/>
                <a:gd name="T27" fmla="*/ 2422 h 3450"/>
                <a:gd name="T28" fmla="*/ 2248 w 2294"/>
                <a:gd name="T29" fmla="*/ 1366 h 3450"/>
                <a:gd name="T30" fmla="*/ 2212 w 2294"/>
                <a:gd name="T31" fmla="*/ 946 h 3450"/>
                <a:gd name="T32" fmla="*/ 2140 w 2294"/>
                <a:gd name="T33" fmla="*/ 838 h 3450"/>
                <a:gd name="T34" fmla="*/ 2068 w 2294"/>
                <a:gd name="T35" fmla="*/ 778 h 3450"/>
                <a:gd name="T36" fmla="*/ 1879 w 2294"/>
                <a:gd name="T37" fmla="*/ 730 h 3450"/>
                <a:gd name="T38" fmla="*/ 1783 w 2294"/>
                <a:gd name="T39" fmla="*/ 706 h 3450"/>
                <a:gd name="T40" fmla="*/ 1699 w 2294"/>
                <a:gd name="T41" fmla="*/ 658 h 3450"/>
                <a:gd name="T42" fmla="*/ 1645 w 2294"/>
                <a:gd name="T43" fmla="*/ 592 h 3450"/>
                <a:gd name="T44" fmla="*/ 1639 w 2294"/>
                <a:gd name="T45" fmla="*/ 490 h 3450"/>
                <a:gd name="T46" fmla="*/ 1718 w 2294"/>
                <a:gd name="T47" fmla="*/ 403 h 3450"/>
                <a:gd name="T48" fmla="*/ 1821 w 2294"/>
                <a:gd name="T49" fmla="*/ 282 h 3450"/>
                <a:gd name="T50" fmla="*/ 1843 w 2294"/>
                <a:gd name="T51" fmla="*/ 196 h 3450"/>
                <a:gd name="T52" fmla="*/ 1840 w 2294"/>
                <a:gd name="T53" fmla="*/ 118 h 3450"/>
                <a:gd name="T54" fmla="*/ 1483 w 2294"/>
                <a:gd name="T55" fmla="*/ 35 h 3450"/>
                <a:gd name="T56" fmla="*/ 1088 w 2294"/>
                <a:gd name="T57" fmla="*/ 2 h 3450"/>
                <a:gd name="T58" fmla="*/ 534 w 2294"/>
                <a:gd name="T59" fmla="*/ 46 h 3450"/>
                <a:gd name="T60" fmla="*/ 373 w 2294"/>
                <a:gd name="T61" fmla="*/ 118 h 3450"/>
                <a:gd name="T62" fmla="*/ 409 w 2294"/>
                <a:gd name="T63" fmla="*/ 286 h 3450"/>
                <a:gd name="T64" fmla="*/ 481 w 2294"/>
                <a:gd name="T65" fmla="*/ 382 h 3450"/>
                <a:gd name="T66" fmla="*/ 559 w 2294"/>
                <a:gd name="T67" fmla="*/ 460 h 3450"/>
                <a:gd name="T68" fmla="*/ 589 w 2294"/>
                <a:gd name="T69" fmla="*/ 508 h 3450"/>
                <a:gd name="T70" fmla="*/ 583 w 2294"/>
                <a:gd name="T71" fmla="*/ 592 h 3450"/>
                <a:gd name="T72" fmla="*/ 523 w 2294"/>
                <a:gd name="T73" fmla="*/ 664 h 3450"/>
                <a:gd name="T74" fmla="*/ 409 w 2294"/>
                <a:gd name="T75" fmla="*/ 724 h 3450"/>
                <a:gd name="T76" fmla="*/ 289 w 2294"/>
                <a:gd name="T77" fmla="*/ 748 h 345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294"/>
                <a:gd name="T118" fmla="*/ 0 h 3450"/>
                <a:gd name="T119" fmla="*/ 2294 w 2294"/>
                <a:gd name="T120" fmla="*/ 3450 h 345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294" h="3450">
                  <a:moveTo>
                    <a:pt x="289" y="748"/>
                  </a:moveTo>
                  <a:cubicBezTo>
                    <a:pt x="254" y="757"/>
                    <a:pt x="234" y="757"/>
                    <a:pt x="199" y="778"/>
                  </a:cubicBezTo>
                  <a:cubicBezTo>
                    <a:pt x="164" y="799"/>
                    <a:pt x="106" y="824"/>
                    <a:pt x="76" y="874"/>
                  </a:cubicBezTo>
                  <a:cubicBezTo>
                    <a:pt x="46" y="924"/>
                    <a:pt x="28" y="926"/>
                    <a:pt x="16" y="1078"/>
                  </a:cubicBezTo>
                  <a:cubicBezTo>
                    <a:pt x="4" y="1230"/>
                    <a:pt x="6" y="1568"/>
                    <a:pt x="4" y="1786"/>
                  </a:cubicBezTo>
                  <a:cubicBezTo>
                    <a:pt x="2" y="2004"/>
                    <a:pt x="0" y="2178"/>
                    <a:pt x="4" y="2386"/>
                  </a:cubicBezTo>
                  <a:cubicBezTo>
                    <a:pt x="8" y="2594"/>
                    <a:pt x="0" y="2872"/>
                    <a:pt x="28" y="3034"/>
                  </a:cubicBezTo>
                  <a:cubicBezTo>
                    <a:pt x="56" y="3196"/>
                    <a:pt x="70" y="3292"/>
                    <a:pt x="172" y="3358"/>
                  </a:cubicBezTo>
                  <a:cubicBezTo>
                    <a:pt x="274" y="3424"/>
                    <a:pt x="454" y="3416"/>
                    <a:pt x="640" y="3430"/>
                  </a:cubicBezTo>
                  <a:cubicBezTo>
                    <a:pt x="826" y="3444"/>
                    <a:pt x="1072" y="3444"/>
                    <a:pt x="1288" y="3442"/>
                  </a:cubicBezTo>
                  <a:cubicBezTo>
                    <a:pt x="1504" y="3440"/>
                    <a:pt x="1778" y="3450"/>
                    <a:pt x="1936" y="3418"/>
                  </a:cubicBezTo>
                  <a:cubicBezTo>
                    <a:pt x="2094" y="3386"/>
                    <a:pt x="2178" y="3322"/>
                    <a:pt x="2236" y="3250"/>
                  </a:cubicBezTo>
                  <a:cubicBezTo>
                    <a:pt x="2294" y="3178"/>
                    <a:pt x="2276" y="3124"/>
                    <a:pt x="2284" y="2986"/>
                  </a:cubicBezTo>
                  <a:cubicBezTo>
                    <a:pt x="2292" y="2848"/>
                    <a:pt x="2290" y="2692"/>
                    <a:pt x="2284" y="2422"/>
                  </a:cubicBezTo>
                  <a:cubicBezTo>
                    <a:pt x="2278" y="2152"/>
                    <a:pt x="2260" y="1612"/>
                    <a:pt x="2248" y="1366"/>
                  </a:cubicBezTo>
                  <a:cubicBezTo>
                    <a:pt x="2236" y="1120"/>
                    <a:pt x="2230" y="1034"/>
                    <a:pt x="2212" y="946"/>
                  </a:cubicBezTo>
                  <a:cubicBezTo>
                    <a:pt x="2194" y="858"/>
                    <a:pt x="2164" y="866"/>
                    <a:pt x="2140" y="838"/>
                  </a:cubicBezTo>
                  <a:cubicBezTo>
                    <a:pt x="2116" y="810"/>
                    <a:pt x="2112" y="796"/>
                    <a:pt x="2068" y="778"/>
                  </a:cubicBezTo>
                  <a:cubicBezTo>
                    <a:pt x="2024" y="760"/>
                    <a:pt x="1926" y="742"/>
                    <a:pt x="1879" y="730"/>
                  </a:cubicBezTo>
                  <a:cubicBezTo>
                    <a:pt x="1832" y="718"/>
                    <a:pt x="1813" y="718"/>
                    <a:pt x="1783" y="706"/>
                  </a:cubicBezTo>
                  <a:cubicBezTo>
                    <a:pt x="1753" y="694"/>
                    <a:pt x="1722" y="677"/>
                    <a:pt x="1699" y="658"/>
                  </a:cubicBezTo>
                  <a:cubicBezTo>
                    <a:pt x="1676" y="639"/>
                    <a:pt x="1655" y="620"/>
                    <a:pt x="1645" y="592"/>
                  </a:cubicBezTo>
                  <a:cubicBezTo>
                    <a:pt x="1635" y="564"/>
                    <a:pt x="1627" y="521"/>
                    <a:pt x="1639" y="490"/>
                  </a:cubicBezTo>
                  <a:cubicBezTo>
                    <a:pt x="1651" y="459"/>
                    <a:pt x="1688" y="438"/>
                    <a:pt x="1718" y="403"/>
                  </a:cubicBezTo>
                  <a:cubicBezTo>
                    <a:pt x="1748" y="368"/>
                    <a:pt x="1800" y="316"/>
                    <a:pt x="1821" y="282"/>
                  </a:cubicBezTo>
                  <a:cubicBezTo>
                    <a:pt x="1842" y="248"/>
                    <a:pt x="1840" y="223"/>
                    <a:pt x="1843" y="196"/>
                  </a:cubicBezTo>
                  <a:cubicBezTo>
                    <a:pt x="1846" y="169"/>
                    <a:pt x="1900" y="145"/>
                    <a:pt x="1840" y="118"/>
                  </a:cubicBezTo>
                  <a:cubicBezTo>
                    <a:pt x="1780" y="91"/>
                    <a:pt x="1609" y="56"/>
                    <a:pt x="1483" y="35"/>
                  </a:cubicBezTo>
                  <a:cubicBezTo>
                    <a:pt x="1356" y="15"/>
                    <a:pt x="1246" y="0"/>
                    <a:pt x="1088" y="2"/>
                  </a:cubicBezTo>
                  <a:cubicBezTo>
                    <a:pt x="930" y="4"/>
                    <a:pt x="653" y="27"/>
                    <a:pt x="534" y="46"/>
                  </a:cubicBezTo>
                  <a:cubicBezTo>
                    <a:pt x="415" y="65"/>
                    <a:pt x="394" y="78"/>
                    <a:pt x="373" y="118"/>
                  </a:cubicBezTo>
                  <a:cubicBezTo>
                    <a:pt x="352" y="158"/>
                    <a:pt x="391" y="242"/>
                    <a:pt x="409" y="286"/>
                  </a:cubicBezTo>
                  <a:cubicBezTo>
                    <a:pt x="427" y="330"/>
                    <a:pt x="456" y="353"/>
                    <a:pt x="481" y="382"/>
                  </a:cubicBezTo>
                  <a:cubicBezTo>
                    <a:pt x="506" y="411"/>
                    <a:pt x="541" y="439"/>
                    <a:pt x="559" y="460"/>
                  </a:cubicBezTo>
                  <a:cubicBezTo>
                    <a:pt x="577" y="481"/>
                    <a:pt x="585" y="486"/>
                    <a:pt x="589" y="508"/>
                  </a:cubicBezTo>
                  <a:cubicBezTo>
                    <a:pt x="593" y="530"/>
                    <a:pt x="594" y="566"/>
                    <a:pt x="583" y="592"/>
                  </a:cubicBezTo>
                  <a:cubicBezTo>
                    <a:pt x="572" y="618"/>
                    <a:pt x="552" y="642"/>
                    <a:pt x="523" y="664"/>
                  </a:cubicBezTo>
                  <a:cubicBezTo>
                    <a:pt x="494" y="686"/>
                    <a:pt x="448" y="710"/>
                    <a:pt x="409" y="724"/>
                  </a:cubicBezTo>
                  <a:cubicBezTo>
                    <a:pt x="370" y="738"/>
                    <a:pt x="324" y="739"/>
                    <a:pt x="289" y="748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9BFFFF"/>
                </a:gs>
              </a:gsLst>
              <a:path path="rect">
                <a:fillToRect l="50000" t="50000" r="50000" b="50000"/>
              </a:path>
            </a:gradFill>
            <a:ln w="12700">
              <a:solidFill>
                <a:srgbClr val="00706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979"/>
            <p:cNvSpPr>
              <a:spLocks/>
            </p:cNvSpPr>
            <p:nvPr/>
          </p:nvSpPr>
          <p:spPr bwMode="auto">
            <a:xfrm>
              <a:off x="3065" y="672"/>
              <a:ext cx="1495" cy="282"/>
            </a:xfrm>
            <a:custGeom>
              <a:avLst/>
              <a:gdLst>
                <a:gd name="T0" fmla="*/ 8 w 1067"/>
                <a:gd name="T1" fmla="*/ 144 h 291"/>
                <a:gd name="T2" fmla="*/ 88 w 1067"/>
                <a:gd name="T3" fmla="*/ 64 h 291"/>
                <a:gd name="T4" fmla="*/ 536 w 1067"/>
                <a:gd name="T5" fmla="*/ 0 h 291"/>
                <a:gd name="T6" fmla="*/ 952 w 1067"/>
                <a:gd name="T7" fmla="*/ 64 h 291"/>
                <a:gd name="T8" fmla="*/ 1064 w 1067"/>
                <a:gd name="T9" fmla="*/ 144 h 291"/>
                <a:gd name="T10" fmla="*/ 968 w 1067"/>
                <a:gd name="T11" fmla="*/ 224 h 291"/>
                <a:gd name="T12" fmla="*/ 616 w 1067"/>
                <a:gd name="T13" fmla="*/ 288 h 291"/>
                <a:gd name="T14" fmla="*/ 200 w 1067"/>
                <a:gd name="T15" fmla="*/ 240 h 291"/>
                <a:gd name="T16" fmla="*/ 104 w 1067"/>
                <a:gd name="T17" fmla="*/ 208 h 291"/>
                <a:gd name="T18" fmla="*/ 8 w 1067"/>
                <a:gd name="T19" fmla="*/ 144 h 29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67"/>
                <a:gd name="T31" fmla="*/ 0 h 291"/>
                <a:gd name="T32" fmla="*/ 1067 w 1067"/>
                <a:gd name="T33" fmla="*/ 291 h 29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67" h="291">
                  <a:moveTo>
                    <a:pt x="8" y="144"/>
                  </a:moveTo>
                  <a:cubicBezTo>
                    <a:pt x="5" y="120"/>
                    <a:pt x="0" y="88"/>
                    <a:pt x="88" y="64"/>
                  </a:cubicBezTo>
                  <a:cubicBezTo>
                    <a:pt x="176" y="40"/>
                    <a:pt x="392" y="0"/>
                    <a:pt x="536" y="0"/>
                  </a:cubicBezTo>
                  <a:cubicBezTo>
                    <a:pt x="680" y="0"/>
                    <a:pt x="864" y="40"/>
                    <a:pt x="952" y="64"/>
                  </a:cubicBezTo>
                  <a:cubicBezTo>
                    <a:pt x="1040" y="88"/>
                    <a:pt x="1061" y="117"/>
                    <a:pt x="1064" y="144"/>
                  </a:cubicBezTo>
                  <a:cubicBezTo>
                    <a:pt x="1067" y="171"/>
                    <a:pt x="1043" y="200"/>
                    <a:pt x="968" y="224"/>
                  </a:cubicBezTo>
                  <a:cubicBezTo>
                    <a:pt x="893" y="248"/>
                    <a:pt x="744" y="285"/>
                    <a:pt x="616" y="288"/>
                  </a:cubicBezTo>
                  <a:cubicBezTo>
                    <a:pt x="488" y="291"/>
                    <a:pt x="285" y="253"/>
                    <a:pt x="200" y="240"/>
                  </a:cubicBezTo>
                  <a:cubicBezTo>
                    <a:pt x="115" y="227"/>
                    <a:pt x="139" y="221"/>
                    <a:pt x="104" y="208"/>
                  </a:cubicBezTo>
                  <a:cubicBezTo>
                    <a:pt x="69" y="195"/>
                    <a:pt x="11" y="168"/>
                    <a:pt x="8" y="144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75FFFF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B7E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980"/>
            <p:cNvSpPr>
              <a:spLocks/>
            </p:cNvSpPr>
            <p:nvPr/>
          </p:nvSpPr>
          <p:spPr bwMode="auto">
            <a:xfrm>
              <a:off x="3531" y="813"/>
              <a:ext cx="1461" cy="3315"/>
            </a:xfrm>
            <a:custGeom>
              <a:avLst/>
              <a:gdLst>
                <a:gd name="T0" fmla="*/ 872 w 1248"/>
                <a:gd name="T1" fmla="*/ 0 h 3205"/>
                <a:gd name="T2" fmla="*/ 819 w 1248"/>
                <a:gd name="T3" fmla="*/ 168 h 3205"/>
                <a:gd name="T4" fmla="*/ 683 w 1248"/>
                <a:gd name="T5" fmla="*/ 356 h 3205"/>
                <a:gd name="T6" fmla="*/ 761 w 1248"/>
                <a:gd name="T7" fmla="*/ 520 h 3205"/>
                <a:gd name="T8" fmla="*/ 1034 w 1248"/>
                <a:gd name="T9" fmla="*/ 613 h 3205"/>
                <a:gd name="T10" fmla="*/ 1151 w 1248"/>
                <a:gd name="T11" fmla="*/ 730 h 3205"/>
                <a:gd name="T12" fmla="*/ 1190 w 1248"/>
                <a:gd name="T13" fmla="*/ 918 h 3205"/>
                <a:gd name="T14" fmla="*/ 1229 w 1248"/>
                <a:gd name="T15" fmla="*/ 1854 h 3205"/>
                <a:gd name="T16" fmla="*/ 1229 w 1248"/>
                <a:gd name="T17" fmla="*/ 2838 h 3205"/>
                <a:gd name="T18" fmla="*/ 1112 w 1248"/>
                <a:gd name="T19" fmla="*/ 3095 h 3205"/>
                <a:gd name="T20" fmla="*/ 800 w 1248"/>
                <a:gd name="T21" fmla="*/ 3189 h 3205"/>
                <a:gd name="T22" fmla="*/ 0 w 1248"/>
                <a:gd name="T23" fmla="*/ 3189 h 320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48"/>
                <a:gd name="T37" fmla="*/ 0 h 3205"/>
                <a:gd name="T38" fmla="*/ 1248 w 1248"/>
                <a:gd name="T39" fmla="*/ 3205 h 320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48" h="3205">
                  <a:moveTo>
                    <a:pt x="872" y="0"/>
                  </a:moveTo>
                  <a:cubicBezTo>
                    <a:pt x="861" y="28"/>
                    <a:pt x="850" y="109"/>
                    <a:pt x="819" y="168"/>
                  </a:cubicBezTo>
                  <a:cubicBezTo>
                    <a:pt x="788" y="227"/>
                    <a:pt x="692" y="297"/>
                    <a:pt x="683" y="356"/>
                  </a:cubicBezTo>
                  <a:cubicBezTo>
                    <a:pt x="673" y="414"/>
                    <a:pt x="702" y="477"/>
                    <a:pt x="761" y="520"/>
                  </a:cubicBezTo>
                  <a:cubicBezTo>
                    <a:pt x="819" y="562"/>
                    <a:pt x="969" y="578"/>
                    <a:pt x="1034" y="613"/>
                  </a:cubicBezTo>
                  <a:cubicBezTo>
                    <a:pt x="1098" y="648"/>
                    <a:pt x="1125" y="679"/>
                    <a:pt x="1151" y="730"/>
                  </a:cubicBezTo>
                  <a:cubicBezTo>
                    <a:pt x="1176" y="782"/>
                    <a:pt x="1176" y="730"/>
                    <a:pt x="1190" y="918"/>
                  </a:cubicBezTo>
                  <a:cubicBezTo>
                    <a:pt x="1203" y="1105"/>
                    <a:pt x="1222" y="1534"/>
                    <a:pt x="1229" y="1854"/>
                  </a:cubicBezTo>
                  <a:cubicBezTo>
                    <a:pt x="1235" y="2175"/>
                    <a:pt x="1248" y="2631"/>
                    <a:pt x="1229" y="2838"/>
                  </a:cubicBezTo>
                  <a:cubicBezTo>
                    <a:pt x="1209" y="3044"/>
                    <a:pt x="1183" y="3037"/>
                    <a:pt x="1112" y="3095"/>
                  </a:cubicBezTo>
                  <a:cubicBezTo>
                    <a:pt x="1040" y="3154"/>
                    <a:pt x="985" y="3173"/>
                    <a:pt x="800" y="3189"/>
                  </a:cubicBezTo>
                  <a:cubicBezTo>
                    <a:pt x="614" y="3205"/>
                    <a:pt x="167" y="3189"/>
                    <a:pt x="0" y="3189"/>
                  </a:cubicBezTo>
                </a:path>
              </a:pathLst>
            </a:custGeom>
            <a:noFill/>
            <a:ln w="9525">
              <a:solidFill>
                <a:srgbClr val="00B7E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981"/>
            <p:cNvSpPr>
              <a:spLocks/>
            </p:cNvSpPr>
            <p:nvPr/>
          </p:nvSpPr>
          <p:spPr bwMode="auto">
            <a:xfrm>
              <a:off x="2688" y="832"/>
              <a:ext cx="821" cy="3290"/>
            </a:xfrm>
            <a:custGeom>
              <a:avLst/>
              <a:gdLst>
                <a:gd name="T0" fmla="*/ 376 w 821"/>
                <a:gd name="T1" fmla="*/ 0 h 3290"/>
                <a:gd name="T2" fmla="*/ 424 w 821"/>
                <a:gd name="T3" fmla="*/ 154 h 3290"/>
                <a:gd name="T4" fmla="*/ 593 w 821"/>
                <a:gd name="T5" fmla="*/ 343 h 3290"/>
                <a:gd name="T6" fmla="*/ 506 w 821"/>
                <a:gd name="T7" fmla="*/ 515 h 3290"/>
                <a:gd name="T8" fmla="*/ 189 w 821"/>
                <a:gd name="T9" fmla="*/ 626 h 3290"/>
                <a:gd name="T10" fmla="*/ 55 w 821"/>
                <a:gd name="T11" fmla="*/ 751 h 3290"/>
                <a:gd name="T12" fmla="*/ 16 w 821"/>
                <a:gd name="T13" fmla="*/ 947 h 3290"/>
                <a:gd name="T14" fmla="*/ 5 w 821"/>
                <a:gd name="T15" fmla="*/ 1917 h 3290"/>
                <a:gd name="T16" fmla="*/ 40 w 821"/>
                <a:gd name="T17" fmla="*/ 2934 h 3290"/>
                <a:gd name="T18" fmla="*/ 189 w 821"/>
                <a:gd name="T19" fmla="*/ 3195 h 3290"/>
                <a:gd name="T20" fmla="*/ 560 w 821"/>
                <a:gd name="T21" fmla="*/ 3277 h 3290"/>
                <a:gd name="T22" fmla="*/ 821 w 821"/>
                <a:gd name="T23" fmla="*/ 3280 h 32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1"/>
                <a:gd name="T37" fmla="*/ 0 h 3290"/>
                <a:gd name="T38" fmla="*/ 821 w 821"/>
                <a:gd name="T39" fmla="*/ 3290 h 329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1" h="3290">
                  <a:moveTo>
                    <a:pt x="376" y="0"/>
                  </a:moveTo>
                  <a:cubicBezTo>
                    <a:pt x="384" y="28"/>
                    <a:pt x="388" y="97"/>
                    <a:pt x="424" y="154"/>
                  </a:cubicBezTo>
                  <a:cubicBezTo>
                    <a:pt x="460" y="211"/>
                    <a:pt x="580" y="282"/>
                    <a:pt x="593" y="343"/>
                  </a:cubicBezTo>
                  <a:cubicBezTo>
                    <a:pt x="607" y="403"/>
                    <a:pt x="574" y="468"/>
                    <a:pt x="506" y="515"/>
                  </a:cubicBezTo>
                  <a:cubicBezTo>
                    <a:pt x="438" y="562"/>
                    <a:pt x="264" y="586"/>
                    <a:pt x="189" y="626"/>
                  </a:cubicBezTo>
                  <a:cubicBezTo>
                    <a:pt x="114" y="665"/>
                    <a:pt x="83" y="697"/>
                    <a:pt x="55" y="751"/>
                  </a:cubicBezTo>
                  <a:cubicBezTo>
                    <a:pt x="26" y="806"/>
                    <a:pt x="25" y="752"/>
                    <a:pt x="16" y="947"/>
                  </a:cubicBezTo>
                  <a:cubicBezTo>
                    <a:pt x="7" y="1142"/>
                    <a:pt x="0" y="1585"/>
                    <a:pt x="5" y="1917"/>
                  </a:cubicBezTo>
                  <a:cubicBezTo>
                    <a:pt x="8" y="2248"/>
                    <a:pt x="11" y="2721"/>
                    <a:pt x="40" y="2934"/>
                  </a:cubicBezTo>
                  <a:cubicBezTo>
                    <a:pt x="71" y="3146"/>
                    <a:pt x="101" y="3137"/>
                    <a:pt x="189" y="3195"/>
                  </a:cubicBezTo>
                  <a:cubicBezTo>
                    <a:pt x="274" y="3252"/>
                    <a:pt x="454" y="3263"/>
                    <a:pt x="560" y="3277"/>
                  </a:cubicBezTo>
                  <a:cubicBezTo>
                    <a:pt x="664" y="3290"/>
                    <a:pt x="766" y="3280"/>
                    <a:pt x="821" y="3280"/>
                  </a:cubicBezTo>
                </a:path>
              </a:pathLst>
            </a:custGeom>
            <a:noFill/>
            <a:ln w="9525">
              <a:solidFill>
                <a:srgbClr val="00B7E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42910" y="2643182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3 л</a:t>
            </a:r>
            <a:endParaRPr lang="ru-RU" sz="2800" b="1" dirty="0"/>
          </a:p>
        </p:txBody>
      </p:sp>
      <p:grpSp>
        <p:nvGrpSpPr>
          <p:cNvPr id="30" name="Group 977"/>
          <p:cNvGrpSpPr>
            <a:grpSpLocks/>
          </p:cNvGrpSpPr>
          <p:nvPr/>
        </p:nvGrpSpPr>
        <p:grpSpPr bwMode="auto">
          <a:xfrm>
            <a:off x="6572264" y="1857364"/>
            <a:ext cx="990600" cy="1676400"/>
            <a:chOff x="2688" y="672"/>
            <a:chExt cx="2304" cy="3456"/>
          </a:xfrm>
        </p:grpSpPr>
        <p:sp>
          <p:nvSpPr>
            <p:cNvPr id="31" name="Freeform 978"/>
            <p:cNvSpPr>
              <a:spLocks/>
            </p:cNvSpPr>
            <p:nvPr/>
          </p:nvSpPr>
          <p:spPr bwMode="auto">
            <a:xfrm>
              <a:off x="2690" y="674"/>
              <a:ext cx="2294" cy="3450"/>
            </a:xfrm>
            <a:custGeom>
              <a:avLst/>
              <a:gdLst>
                <a:gd name="T0" fmla="*/ 289 w 2294"/>
                <a:gd name="T1" fmla="*/ 748 h 3450"/>
                <a:gd name="T2" fmla="*/ 199 w 2294"/>
                <a:gd name="T3" fmla="*/ 778 h 3450"/>
                <a:gd name="T4" fmla="*/ 76 w 2294"/>
                <a:gd name="T5" fmla="*/ 874 h 3450"/>
                <a:gd name="T6" fmla="*/ 16 w 2294"/>
                <a:gd name="T7" fmla="*/ 1078 h 3450"/>
                <a:gd name="T8" fmla="*/ 4 w 2294"/>
                <a:gd name="T9" fmla="*/ 1786 h 3450"/>
                <a:gd name="T10" fmla="*/ 4 w 2294"/>
                <a:gd name="T11" fmla="*/ 2386 h 3450"/>
                <a:gd name="T12" fmla="*/ 28 w 2294"/>
                <a:gd name="T13" fmla="*/ 3034 h 3450"/>
                <a:gd name="T14" fmla="*/ 172 w 2294"/>
                <a:gd name="T15" fmla="*/ 3358 h 3450"/>
                <a:gd name="T16" fmla="*/ 640 w 2294"/>
                <a:gd name="T17" fmla="*/ 3430 h 3450"/>
                <a:gd name="T18" fmla="*/ 1288 w 2294"/>
                <a:gd name="T19" fmla="*/ 3442 h 3450"/>
                <a:gd name="T20" fmla="*/ 1936 w 2294"/>
                <a:gd name="T21" fmla="*/ 3418 h 3450"/>
                <a:gd name="T22" fmla="*/ 2236 w 2294"/>
                <a:gd name="T23" fmla="*/ 3250 h 3450"/>
                <a:gd name="T24" fmla="*/ 2284 w 2294"/>
                <a:gd name="T25" fmla="*/ 2986 h 3450"/>
                <a:gd name="T26" fmla="*/ 2284 w 2294"/>
                <a:gd name="T27" fmla="*/ 2422 h 3450"/>
                <a:gd name="T28" fmla="*/ 2248 w 2294"/>
                <a:gd name="T29" fmla="*/ 1366 h 3450"/>
                <a:gd name="T30" fmla="*/ 2212 w 2294"/>
                <a:gd name="T31" fmla="*/ 946 h 3450"/>
                <a:gd name="T32" fmla="*/ 2140 w 2294"/>
                <a:gd name="T33" fmla="*/ 838 h 3450"/>
                <a:gd name="T34" fmla="*/ 2068 w 2294"/>
                <a:gd name="T35" fmla="*/ 778 h 3450"/>
                <a:gd name="T36" fmla="*/ 1879 w 2294"/>
                <a:gd name="T37" fmla="*/ 730 h 3450"/>
                <a:gd name="T38" fmla="*/ 1783 w 2294"/>
                <a:gd name="T39" fmla="*/ 706 h 3450"/>
                <a:gd name="T40" fmla="*/ 1699 w 2294"/>
                <a:gd name="T41" fmla="*/ 658 h 3450"/>
                <a:gd name="T42" fmla="*/ 1645 w 2294"/>
                <a:gd name="T43" fmla="*/ 592 h 3450"/>
                <a:gd name="T44" fmla="*/ 1639 w 2294"/>
                <a:gd name="T45" fmla="*/ 490 h 3450"/>
                <a:gd name="T46" fmla="*/ 1718 w 2294"/>
                <a:gd name="T47" fmla="*/ 403 h 3450"/>
                <a:gd name="T48" fmla="*/ 1821 w 2294"/>
                <a:gd name="T49" fmla="*/ 282 h 3450"/>
                <a:gd name="T50" fmla="*/ 1843 w 2294"/>
                <a:gd name="T51" fmla="*/ 196 h 3450"/>
                <a:gd name="T52" fmla="*/ 1840 w 2294"/>
                <a:gd name="T53" fmla="*/ 118 h 3450"/>
                <a:gd name="T54" fmla="*/ 1483 w 2294"/>
                <a:gd name="T55" fmla="*/ 35 h 3450"/>
                <a:gd name="T56" fmla="*/ 1088 w 2294"/>
                <a:gd name="T57" fmla="*/ 2 h 3450"/>
                <a:gd name="T58" fmla="*/ 534 w 2294"/>
                <a:gd name="T59" fmla="*/ 46 h 3450"/>
                <a:gd name="T60" fmla="*/ 373 w 2294"/>
                <a:gd name="T61" fmla="*/ 118 h 3450"/>
                <a:gd name="T62" fmla="*/ 409 w 2294"/>
                <a:gd name="T63" fmla="*/ 286 h 3450"/>
                <a:gd name="T64" fmla="*/ 481 w 2294"/>
                <a:gd name="T65" fmla="*/ 382 h 3450"/>
                <a:gd name="T66" fmla="*/ 559 w 2294"/>
                <a:gd name="T67" fmla="*/ 460 h 3450"/>
                <a:gd name="T68" fmla="*/ 589 w 2294"/>
                <a:gd name="T69" fmla="*/ 508 h 3450"/>
                <a:gd name="T70" fmla="*/ 583 w 2294"/>
                <a:gd name="T71" fmla="*/ 592 h 3450"/>
                <a:gd name="T72" fmla="*/ 523 w 2294"/>
                <a:gd name="T73" fmla="*/ 664 h 3450"/>
                <a:gd name="T74" fmla="*/ 409 w 2294"/>
                <a:gd name="T75" fmla="*/ 724 h 3450"/>
                <a:gd name="T76" fmla="*/ 289 w 2294"/>
                <a:gd name="T77" fmla="*/ 748 h 345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294"/>
                <a:gd name="T118" fmla="*/ 0 h 3450"/>
                <a:gd name="T119" fmla="*/ 2294 w 2294"/>
                <a:gd name="T120" fmla="*/ 3450 h 345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294" h="3450">
                  <a:moveTo>
                    <a:pt x="289" y="748"/>
                  </a:moveTo>
                  <a:cubicBezTo>
                    <a:pt x="254" y="757"/>
                    <a:pt x="234" y="757"/>
                    <a:pt x="199" y="778"/>
                  </a:cubicBezTo>
                  <a:cubicBezTo>
                    <a:pt x="164" y="799"/>
                    <a:pt x="106" y="824"/>
                    <a:pt x="76" y="874"/>
                  </a:cubicBezTo>
                  <a:cubicBezTo>
                    <a:pt x="46" y="924"/>
                    <a:pt x="28" y="926"/>
                    <a:pt x="16" y="1078"/>
                  </a:cubicBezTo>
                  <a:cubicBezTo>
                    <a:pt x="4" y="1230"/>
                    <a:pt x="6" y="1568"/>
                    <a:pt x="4" y="1786"/>
                  </a:cubicBezTo>
                  <a:cubicBezTo>
                    <a:pt x="2" y="2004"/>
                    <a:pt x="0" y="2178"/>
                    <a:pt x="4" y="2386"/>
                  </a:cubicBezTo>
                  <a:cubicBezTo>
                    <a:pt x="8" y="2594"/>
                    <a:pt x="0" y="2872"/>
                    <a:pt x="28" y="3034"/>
                  </a:cubicBezTo>
                  <a:cubicBezTo>
                    <a:pt x="56" y="3196"/>
                    <a:pt x="70" y="3292"/>
                    <a:pt x="172" y="3358"/>
                  </a:cubicBezTo>
                  <a:cubicBezTo>
                    <a:pt x="274" y="3424"/>
                    <a:pt x="454" y="3416"/>
                    <a:pt x="640" y="3430"/>
                  </a:cubicBezTo>
                  <a:cubicBezTo>
                    <a:pt x="826" y="3444"/>
                    <a:pt x="1072" y="3444"/>
                    <a:pt x="1288" y="3442"/>
                  </a:cubicBezTo>
                  <a:cubicBezTo>
                    <a:pt x="1504" y="3440"/>
                    <a:pt x="1778" y="3450"/>
                    <a:pt x="1936" y="3418"/>
                  </a:cubicBezTo>
                  <a:cubicBezTo>
                    <a:pt x="2094" y="3386"/>
                    <a:pt x="2178" y="3322"/>
                    <a:pt x="2236" y="3250"/>
                  </a:cubicBezTo>
                  <a:cubicBezTo>
                    <a:pt x="2294" y="3178"/>
                    <a:pt x="2276" y="3124"/>
                    <a:pt x="2284" y="2986"/>
                  </a:cubicBezTo>
                  <a:cubicBezTo>
                    <a:pt x="2292" y="2848"/>
                    <a:pt x="2290" y="2692"/>
                    <a:pt x="2284" y="2422"/>
                  </a:cubicBezTo>
                  <a:cubicBezTo>
                    <a:pt x="2278" y="2152"/>
                    <a:pt x="2260" y="1612"/>
                    <a:pt x="2248" y="1366"/>
                  </a:cubicBezTo>
                  <a:cubicBezTo>
                    <a:pt x="2236" y="1120"/>
                    <a:pt x="2230" y="1034"/>
                    <a:pt x="2212" y="946"/>
                  </a:cubicBezTo>
                  <a:cubicBezTo>
                    <a:pt x="2194" y="858"/>
                    <a:pt x="2164" y="866"/>
                    <a:pt x="2140" y="838"/>
                  </a:cubicBezTo>
                  <a:cubicBezTo>
                    <a:pt x="2116" y="810"/>
                    <a:pt x="2112" y="796"/>
                    <a:pt x="2068" y="778"/>
                  </a:cubicBezTo>
                  <a:cubicBezTo>
                    <a:pt x="2024" y="760"/>
                    <a:pt x="1926" y="742"/>
                    <a:pt x="1879" y="730"/>
                  </a:cubicBezTo>
                  <a:cubicBezTo>
                    <a:pt x="1832" y="718"/>
                    <a:pt x="1813" y="718"/>
                    <a:pt x="1783" y="706"/>
                  </a:cubicBezTo>
                  <a:cubicBezTo>
                    <a:pt x="1753" y="694"/>
                    <a:pt x="1722" y="677"/>
                    <a:pt x="1699" y="658"/>
                  </a:cubicBezTo>
                  <a:cubicBezTo>
                    <a:pt x="1676" y="639"/>
                    <a:pt x="1655" y="620"/>
                    <a:pt x="1645" y="592"/>
                  </a:cubicBezTo>
                  <a:cubicBezTo>
                    <a:pt x="1635" y="564"/>
                    <a:pt x="1627" y="521"/>
                    <a:pt x="1639" y="490"/>
                  </a:cubicBezTo>
                  <a:cubicBezTo>
                    <a:pt x="1651" y="459"/>
                    <a:pt x="1688" y="438"/>
                    <a:pt x="1718" y="403"/>
                  </a:cubicBezTo>
                  <a:cubicBezTo>
                    <a:pt x="1748" y="368"/>
                    <a:pt x="1800" y="316"/>
                    <a:pt x="1821" y="282"/>
                  </a:cubicBezTo>
                  <a:cubicBezTo>
                    <a:pt x="1842" y="248"/>
                    <a:pt x="1840" y="223"/>
                    <a:pt x="1843" y="196"/>
                  </a:cubicBezTo>
                  <a:cubicBezTo>
                    <a:pt x="1846" y="169"/>
                    <a:pt x="1900" y="145"/>
                    <a:pt x="1840" y="118"/>
                  </a:cubicBezTo>
                  <a:cubicBezTo>
                    <a:pt x="1780" y="91"/>
                    <a:pt x="1609" y="56"/>
                    <a:pt x="1483" y="35"/>
                  </a:cubicBezTo>
                  <a:cubicBezTo>
                    <a:pt x="1356" y="15"/>
                    <a:pt x="1246" y="0"/>
                    <a:pt x="1088" y="2"/>
                  </a:cubicBezTo>
                  <a:cubicBezTo>
                    <a:pt x="930" y="4"/>
                    <a:pt x="653" y="27"/>
                    <a:pt x="534" y="46"/>
                  </a:cubicBezTo>
                  <a:cubicBezTo>
                    <a:pt x="415" y="65"/>
                    <a:pt x="394" y="78"/>
                    <a:pt x="373" y="118"/>
                  </a:cubicBezTo>
                  <a:cubicBezTo>
                    <a:pt x="352" y="158"/>
                    <a:pt x="391" y="242"/>
                    <a:pt x="409" y="286"/>
                  </a:cubicBezTo>
                  <a:cubicBezTo>
                    <a:pt x="427" y="330"/>
                    <a:pt x="456" y="353"/>
                    <a:pt x="481" y="382"/>
                  </a:cubicBezTo>
                  <a:cubicBezTo>
                    <a:pt x="506" y="411"/>
                    <a:pt x="541" y="439"/>
                    <a:pt x="559" y="460"/>
                  </a:cubicBezTo>
                  <a:cubicBezTo>
                    <a:pt x="577" y="481"/>
                    <a:pt x="585" y="486"/>
                    <a:pt x="589" y="508"/>
                  </a:cubicBezTo>
                  <a:cubicBezTo>
                    <a:pt x="593" y="530"/>
                    <a:pt x="594" y="566"/>
                    <a:pt x="583" y="592"/>
                  </a:cubicBezTo>
                  <a:cubicBezTo>
                    <a:pt x="572" y="618"/>
                    <a:pt x="552" y="642"/>
                    <a:pt x="523" y="664"/>
                  </a:cubicBezTo>
                  <a:cubicBezTo>
                    <a:pt x="494" y="686"/>
                    <a:pt x="448" y="710"/>
                    <a:pt x="409" y="724"/>
                  </a:cubicBezTo>
                  <a:cubicBezTo>
                    <a:pt x="370" y="738"/>
                    <a:pt x="324" y="739"/>
                    <a:pt x="289" y="748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9BFFFF"/>
                </a:gs>
              </a:gsLst>
              <a:path path="rect">
                <a:fillToRect l="50000" t="50000" r="50000" b="50000"/>
              </a:path>
            </a:gradFill>
            <a:ln w="12700">
              <a:solidFill>
                <a:srgbClr val="00706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979"/>
            <p:cNvSpPr>
              <a:spLocks/>
            </p:cNvSpPr>
            <p:nvPr/>
          </p:nvSpPr>
          <p:spPr bwMode="auto">
            <a:xfrm>
              <a:off x="3065" y="672"/>
              <a:ext cx="1495" cy="282"/>
            </a:xfrm>
            <a:custGeom>
              <a:avLst/>
              <a:gdLst>
                <a:gd name="T0" fmla="*/ 8 w 1067"/>
                <a:gd name="T1" fmla="*/ 144 h 291"/>
                <a:gd name="T2" fmla="*/ 88 w 1067"/>
                <a:gd name="T3" fmla="*/ 64 h 291"/>
                <a:gd name="T4" fmla="*/ 536 w 1067"/>
                <a:gd name="T5" fmla="*/ 0 h 291"/>
                <a:gd name="T6" fmla="*/ 952 w 1067"/>
                <a:gd name="T7" fmla="*/ 64 h 291"/>
                <a:gd name="T8" fmla="*/ 1064 w 1067"/>
                <a:gd name="T9" fmla="*/ 144 h 291"/>
                <a:gd name="T10" fmla="*/ 968 w 1067"/>
                <a:gd name="T11" fmla="*/ 224 h 291"/>
                <a:gd name="T12" fmla="*/ 616 w 1067"/>
                <a:gd name="T13" fmla="*/ 288 h 291"/>
                <a:gd name="T14" fmla="*/ 200 w 1067"/>
                <a:gd name="T15" fmla="*/ 240 h 291"/>
                <a:gd name="T16" fmla="*/ 104 w 1067"/>
                <a:gd name="T17" fmla="*/ 208 h 291"/>
                <a:gd name="T18" fmla="*/ 8 w 1067"/>
                <a:gd name="T19" fmla="*/ 144 h 29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67"/>
                <a:gd name="T31" fmla="*/ 0 h 291"/>
                <a:gd name="T32" fmla="*/ 1067 w 1067"/>
                <a:gd name="T33" fmla="*/ 291 h 29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67" h="291">
                  <a:moveTo>
                    <a:pt x="8" y="144"/>
                  </a:moveTo>
                  <a:cubicBezTo>
                    <a:pt x="5" y="120"/>
                    <a:pt x="0" y="88"/>
                    <a:pt x="88" y="64"/>
                  </a:cubicBezTo>
                  <a:cubicBezTo>
                    <a:pt x="176" y="40"/>
                    <a:pt x="392" y="0"/>
                    <a:pt x="536" y="0"/>
                  </a:cubicBezTo>
                  <a:cubicBezTo>
                    <a:pt x="680" y="0"/>
                    <a:pt x="864" y="40"/>
                    <a:pt x="952" y="64"/>
                  </a:cubicBezTo>
                  <a:cubicBezTo>
                    <a:pt x="1040" y="88"/>
                    <a:pt x="1061" y="117"/>
                    <a:pt x="1064" y="144"/>
                  </a:cubicBezTo>
                  <a:cubicBezTo>
                    <a:pt x="1067" y="171"/>
                    <a:pt x="1043" y="200"/>
                    <a:pt x="968" y="224"/>
                  </a:cubicBezTo>
                  <a:cubicBezTo>
                    <a:pt x="893" y="248"/>
                    <a:pt x="744" y="285"/>
                    <a:pt x="616" y="288"/>
                  </a:cubicBezTo>
                  <a:cubicBezTo>
                    <a:pt x="488" y="291"/>
                    <a:pt x="285" y="253"/>
                    <a:pt x="200" y="240"/>
                  </a:cubicBezTo>
                  <a:cubicBezTo>
                    <a:pt x="115" y="227"/>
                    <a:pt x="139" y="221"/>
                    <a:pt x="104" y="208"/>
                  </a:cubicBezTo>
                  <a:cubicBezTo>
                    <a:pt x="69" y="195"/>
                    <a:pt x="11" y="168"/>
                    <a:pt x="8" y="144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75FFFF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B7E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980"/>
            <p:cNvSpPr>
              <a:spLocks/>
            </p:cNvSpPr>
            <p:nvPr/>
          </p:nvSpPr>
          <p:spPr bwMode="auto">
            <a:xfrm>
              <a:off x="3531" y="813"/>
              <a:ext cx="1461" cy="3315"/>
            </a:xfrm>
            <a:custGeom>
              <a:avLst/>
              <a:gdLst>
                <a:gd name="T0" fmla="*/ 872 w 1248"/>
                <a:gd name="T1" fmla="*/ 0 h 3205"/>
                <a:gd name="T2" fmla="*/ 819 w 1248"/>
                <a:gd name="T3" fmla="*/ 168 h 3205"/>
                <a:gd name="T4" fmla="*/ 683 w 1248"/>
                <a:gd name="T5" fmla="*/ 356 h 3205"/>
                <a:gd name="T6" fmla="*/ 761 w 1248"/>
                <a:gd name="T7" fmla="*/ 520 h 3205"/>
                <a:gd name="T8" fmla="*/ 1034 w 1248"/>
                <a:gd name="T9" fmla="*/ 613 h 3205"/>
                <a:gd name="T10" fmla="*/ 1151 w 1248"/>
                <a:gd name="T11" fmla="*/ 730 h 3205"/>
                <a:gd name="T12" fmla="*/ 1190 w 1248"/>
                <a:gd name="T13" fmla="*/ 918 h 3205"/>
                <a:gd name="T14" fmla="*/ 1229 w 1248"/>
                <a:gd name="T15" fmla="*/ 1854 h 3205"/>
                <a:gd name="T16" fmla="*/ 1229 w 1248"/>
                <a:gd name="T17" fmla="*/ 2838 h 3205"/>
                <a:gd name="T18" fmla="*/ 1112 w 1248"/>
                <a:gd name="T19" fmla="*/ 3095 h 3205"/>
                <a:gd name="T20" fmla="*/ 800 w 1248"/>
                <a:gd name="T21" fmla="*/ 3189 h 3205"/>
                <a:gd name="T22" fmla="*/ 0 w 1248"/>
                <a:gd name="T23" fmla="*/ 3189 h 320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48"/>
                <a:gd name="T37" fmla="*/ 0 h 3205"/>
                <a:gd name="T38" fmla="*/ 1248 w 1248"/>
                <a:gd name="T39" fmla="*/ 3205 h 320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48" h="3205">
                  <a:moveTo>
                    <a:pt x="872" y="0"/>
                  </a:moveTo>
                  <a:cubicBezTo>
                    <a:pt x="861" y="28"/>
                    <a:pt x="850" y="109"/>
                    <a:pt x="819" y="168"/>
                  </a:cubicBezTo>
                  <a:cubicBezTo>
                    <a:pt x="788" y="227"/>
                    <a:pt x="692" y="297"/>
                    <a:pt x="683" y="356"/>
                  </a:cubicBezTo>
                  <a:cubicBezTo>
                    <a:pt x="673" y="414"/>
                    <a:pt x="702" y="477"/>
                    <a:pt x="761" y="520"/>
                  </a:cubicBezTo>
                  <a:cubicBezTo>
                    <a:pt x="819" y="562"/>
                    <a:pt x="969" y="578"/>
                    <a:pt x="1034" y="613"/>
                  </a:cubicBezTo>
                  <a:cubicBezTo>
                    <a:pt x="1098" y="648"/>
                    <a:pt x="1125" y="679"/>
                    <a:pt x="1151" y="730"/>
                  </a:cubicBezTo>
                  <a:cubicBezTo>
                    <a:pt x="1176" y="782"/>
                    <a:pt x="1176" y="730"/>
                    <a:pt x="1190" y="918"/>
                  </a:cubicBezTo>
                  <a:cubicBezTo>
                    <a:pt x="1203" y="1105"/>
                    <a:pt x="1222" y="1534"/>
                    <a:pt x="1229" y="1854"/>
                  </a:cubicBezTo>
                  <a:cubicBezTo>
                    <a:pt x="1235" y="2175"/>
                    <a:pt x="1248" y="2631"/>
                    <a:pt x="1229" y="2838"/>
                  </a:cubicBezTo>
                  <a:cubicBezTo>
                    <a:pt x="1209" y="3044"/>
                    <a:pt x="1183" y="3037"/>
                    <a:pt x="1112" y="3095"/>
                  </a:cubicBezTo>
                  <a:cubicBezTo>
                    <a:pt x="1040" y="3154"/>
                    <a:pt x="985" y="3173"/>
                    <a:pt x="800" y="3189"/>
                  </a:cubicBezTo>
                  <a:cubicBezTo>
                    <a:pt x="614" y="3205"/>
                    <a:pt x="167" y="3189"/>
                    <a:pt x="0" y="3189"/>
                  </a:cubicBezTo>
                </a:path>
              </a:pathLst>
            </a:custGeom>
            <a:noFill/>
            <a:ln w="9525">
              <a:solidFill>
                <a:srgbClr val="00B7E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981"/>
            <p:cNvSpPr>
              <a:spLocks/>
            </p:cNvSpPr>
            <p:nvPr/>
          </p:nvSpPr>
          <p:spPr bwMode="auto">
            <a:xfrm>
              <a:off x="2688" y="832"/>
              <a:ext cx="821" cy="3290"/>
            </a:xfrm>
            <a:custGeom>
              <a:avLst/>
              <a:gdLst>
                <a:gd name="T0" fmla="*/ 376 w 821"/>
                <a:gd name="T1" fmla="*/ 0 h 3290"/>
                <a:gd name="T2" fmla="*/ 424 w 821"/>
                <a:gd name="T3" fmla="*/ 154 h 3290"/>
                <a:gd name="T4" fmla="*/ 593 w 821"/>
                <a:gd name="T5" fmla="*/ 343 h 3290"/>
                <a:gd name="T6" fmla="*/ 506 w 821"/>
                <a:gd name="T7" fmla="*/ 515 h 3290"/>
                <a:gd name="T8" fmla="*/ 189 w 821"/>
                <a:gd name="T9" fmla="*/ 626 h 3290"/>
                <a:gd name="T10" fmla="*/ 55 w 821"/>
                <a:gd name="T11" fmla="*/ 751 h 3290"/>
                <a:gd name="T12" fmla="*/ 16 w 821"/>
                <a:gd name="T13" fmla="*/ 947 h 3290"/>
                <a:gd name="T14" fmla="*/ 5 w 821"/>
                <a:gd name="T15" fmla="*/ 1917 h 3290"/>
                <a:gd name="T16" fmla="*/ 40 w 821"/>
                <a:gd name="T17" fmla="*/ 2934 h 3290"/>
                <a:gd name="T18" fmla="*/ 189 w 821"/>
                <a:gd name="T19" fmla="*/ 3195 h 3290"/>
                <a:gd name="T20" fmla="*/ 560 w 821"/>
                <a:gd name="T21" fmla="*/ 3277 h 3290"/>
                <a:gd name="T22" fmla="*/ 821 w 821"/>
                <a:gd name="T23" fmla="*/ 3280 h 32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1"/>
                <a:gd name="T37" fmla="*/ 0 h 3290"/>
                <a:gd name="T38" fmla="*/ 821 w 821"/>
                <a:gd name="T39" fmla="*/ 3290 h 329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1" h="3290">
                  <a:moveTo>
                    <a:pt x="376" y="0"/>
                  </a:moveTo>
                  <a:cubicBezTo>
                    <a:pt x="384" y="28"/>
                    <a:pt x="388" y="97"/>
                    <a:pt x="424" y="154"/>
                  </a:cubicBezTo>
                  <a:cubicBezTo>
                    <a:pt x="460" y="211"/>
                    <a:pt x="580" y="282"/>
                    <a:pt x="593" y="343"/>
                  </a:cubicBezTo>
                  <a:cubicBezTo>
                    <a:pt x="607" y="403"/>
                    <a:pt x="574" y="468"/>
                    <a:pt x="506" y="515"/>
                  </a:cubicBezTo>
                  <a:cubicBezTo>
                    <a:pt x="438" y="562"/>
                    <a:pt x="264" y="586"/>
                    <a:pt x="189" y="626"/>
                  </a:cubicBezTo>
                  <a:cubicBezTo>
                    <a:pt x="114" y="665"/>
                    <a:pt x="83" y="697"/>
                    <a:pt x="55" y="751"/>
                  </a:cubicBezTo>
                  <a:cubicBezTo>
                    <a:pt x="26" y="806"/>
                    <a:pt x="25" y="752"/>
                    <a:pt x="16" y="947"/>
                  </a:cubicBezTo>
                  <a:cubicBezTo>
                    <a:pt x="7" y="1142"/>
                    <a:pt x="0" y="1585"/>
                    <a:pt x="5" y="1917"/>
                  </a:cubicBezTo>
                  <a:cubicBezTo>
                    <a:pt x="8" y="2248"/>
                    <a:pt x="11" y="2721"/>
                    <a:pt x="40" y="2934"/>
                  </a:cubicBezTo>
                  <a:cubicBezTo>
                    <a:pt x="71" y="3146"/>
                    <a:pt x="101" y="3137"/>
                    <a:pt x="189" y="3195"/>
                  </a:cubicBezTo>
                  <a:cubicBezTo>
                    <a:pt x="274" y="3252"/>
                    <a:pt x="454" y="3263"/>
                    <a:pt x="560" y="3277"/>
                  </a:cubicBezTo>
                  <a:cubicBezTo>
                    <a:pt x="664" y="3290"/>
                    <a:pt x="766" y="3280"/>
                    <a:pt x="821" y="3280"/>
                  </a:cubicBezTo>
                </a:path>
              </a:pathLst>
            </a:custGeom>
            <a:noFill/>
            <a:ln w="9525">
              <a:solidFill>
                <a:srgbClr val="00B7E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5" name="Group 977"/>
          <p:cNvGrpSpPr>
            <a:grpSpLocks/>
          </p:cNvGrpSpPr>
          <p:nvPr/>
        </p:nvGrpSpPr>
        <p:grpSpPr bwMode="auto">
          <a:xfrm>
            <a:off x="5072066" y="1785926"/>
            <a:ext cx="990600" cy="1676400"/>
            <a:chOff x="2688" y="672"/>
            <a:chExt cx="2304" cy="3456"/>
          </a:xfrm>
        </p:grpSpPr>
        <p:sp>
          <p:nvSpPr>
            <p:cNvPr id="36" name="Freeform 978"/>
            <p:cNvSpPr>
              <a:spLocks/>
            </p:cNvSpPr>
            <p:nvPr/>
          </p:nvSpPr>
          <p:spPr bwMode="auto">
            <a:xfrm>
              <a:off x="2690" y="674"/>
              <a:ext cx="2294" cy="3450"/>
            </a:xfrm>
            <a:custGeom>
              <a:avLst/>
              <a:gdLst>
                <a:gd name="T0" fmla="*/ 289 w 2294"/>
                <a:gd name="T1" fmla="*/ 748 h 3450"/>
                <a:gd name="T2" fmla="*/ 199 w 2294"/>
                <a:gd name="T3" fmla="*/ 778 h 3450"/>
                <a:gd name="T4" fmla="*/ 76 w 2294"/>
                <a:gd name="T5" fmla="*/ 874 h 3450"/>
                <a:gd name="T6" fmla="*/ 16 w 2294"/>
                <a:gd name="T7" fmla="*/ 1078 h 3450"/>
                <a:gd name="T8" fmla="*/ 4 w 2294"/>
                <a:gd name="T9" fmla="*/ 1786 h 3450"/>
                <a:gd name="T10" fmla="*/ 4 w 2294"/>
                <a:gd name="T11" fmla="*/ 2386 h 3450"/>
                <a:gd name="T12" fmla="*/ 28 w 2294"/>
                <a:gd name="T13" fmla="*/ 3034 h 3450"/>
                <a:gd name="T14" fmla="*/ 172 w 2294"/>
                <a:gd name="T15" fmla="*/ 3358 h 3450"/>
                <a:gd name="T16" fmla="*/ 640 w 2294"/>
                <a:gd name="T17" fmla="*/ 3430 h 3450"/>
                <a:gd name="T18" fmla="*/ 1288 w 2294"/>
                <a:gd name="T19" fmla="*/ 3442 h 3450"/>
                <a:gd name="T20" fmla="*/ 1936 w 2294"/>
                <a:gd name="T21" fmla="*/ 3418 h 3450"/>
                <a:gd name="T22" fmla="*/ 2236 w 2294"/>
                <a:gd name="T23" fmla="*/ 3250 h 3450"/>
                <a:gd name="T24" fmla="*/ 2284 w 2294"/>
                <a:gd name="T25" fmla="*/ 2986 h 3450"/>
                <a:gd name="T26" fmla="*/ 2284 w 2294"/>
                <a:gd name="T27" fmla="*/ 2422 h 3450"/>
                <a:gd name="T28" fmla="*/ 2248 w 2294"/>
                <a:gd name="T29" fmla="*/ 1366 h 3450"/>
                <a:gd name="T30" fmla="*/ 2212 w 2294"/>
                <a:gd name="T31" fmla="*/ 946 h 3450"/>
                <a:gd name="T32" fmla="*/ 2140 w 2294"/>
                <a:gd name="T33" fmla="*/ 838 h 3450"/>
                <a:gd name="T34" fmla="*/ 2068 w 2294"/>
                <a:gd name="T35" fmla="*/ 778 h 3450"/>
                <a:gd name="T36" fmla="*/ 1879 w 2294"/>
                <a:gd name="T37" fmla="*/ 730 h 3450"/>
                <a:gd name="T38" fmla="*/ 1783 w 2294"/>
                <a:gd name="T39" fmla="*/ 706 h 3450"/>
                <a:gd name="T40" fmla="*/ 1699 w 2294"/>
                <a:gd name="T41" fmla="*/ 658 h 3450"/>
                <a:gd name="T42" fmla="*/ 1645 w 2294"/>
                <a:gd name="T43" fmla="*/ 592 h 3450"/>
                <a:gd name="T44" fmla="*/ 1639 w 2294"/>
                <a:gd name="T45" fmla="*/ 490 h 3450"/>
                <a:gd name="T46" fmla="*/ 1718 w 2294"/>
                <a:gd name="T47" fmla="*/ 403 h 3450"/>
                <a:gd name="T48" fmla="*/ 1821 w 2294"/>
                <a:gd name="T49" fmla="*/ 282 h 3450"/>
                <a:gd name="T50" fmla="*/ 1843 w 2294"/>
                <a:gd name="T51" fmla="*/ 196 h 3450"/>
                <a:gd name="T52" fmla="*/ 1840 w 2294"/>
                <a:gd name="T53" fmla="*/ 118 h 3450"/>
                <a:gd name="T54" fmla="*/ 1483 w 2294"/>
                <a:gd name="T55" fmla="*/ 35 h 3450"/>
                <a:gd name="T56" fmla="*/ 1088 w 2294"/>
                <a:gd name="T57" fmla="*/ 2 h 3450"/>
                <a:gd name="T58" fmla="*/ 534 w 2294"/>
                <a:gd name="T59" fmla="*/ 46 h 3450"/>
                <a:gd name="T60" fmla="*/ 373 w 2294"/>
                <a:gd name="T61" fmla="*/ 118 h 3450"/>
                <a:gd name="T62" fmla="*/ 409 w 2294"/>
                <a:gd name="T63" fmla="*/ 286 h 3450"/>
                <a:gd name="T64" fmla="*/ 481 w 2294"/>
                <a:gd name="T65" fmla="*/ 382 h 3450"/>
                <a:gd name="T66" fmla="*/ 559 w 2294"/>
                <a:gd name="T67" fmla="*/ 460 h 3450"/>
                <a:gd name="T68" fmla="*/ 589 w 2294"/>
                <a:gd name="T69" fmla="*/ 508 h 3450"/>
                <a:gd name="T70" fmla="*/ 583 w 2294"/>
                <a:gd name="T71" fmla="*/ 592 h 3450"/>
                <a:gd name="T72" fmla="*/ 523 w 2294"/>
                <a:gd name="T73" fmla="*/ 664 h 3450"/>
                <a:gd name="T74" fmla="*/ 409 w 2294"/>
                <a:gd name="T75" fmla="*/ 724 h 3450"/>
                <a:gd name="T76" fmla="*/ 289 w 2294"/>
                <a:gd name="T77" fmla="*/ 748 h 345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294"/>
                <a:gd name="T118" fmla="*/ 0 h 3450"/>
                <a:gd name="T119" fmla="*/ 2294 w 2294"/>
                <a:gd name="T120" fmla="*/ 3450 h 345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294" h="3450">
                  <a:moveTo>
                    <a:pt x="289" y="748"/>
                  </a:moveTo>
                  <a:cubicBezTo>
                    <a:pt x="254" y="757"/>
                    <a:pt x="234" y="757"/>
                    <a:pt x="199" y="778"/>
                  </a:cubicBezTo>
                  <a:cubicBezTo>
                    <a:pt x="164" y="799"/>
                    <a:pt x="106" y="824"/>
                    <a:pt x="76" y="874"/>
                  </a:cubicBezTo>
                  <a:cubicBezTo>
                    <a:pt x="46" y="924"/>
                    <a:pt x="28" y="926"/>
                    <a:pt x="16" y="1078"/>
                  </a:cubicBezTo>
                  <a:cubicBezTo>
                    <a:pt x="4" y="1230"/>
                    <a:pt x="6" y="1568"/>
                    <a:pt x="4" y="1786"/>
                  </a:cubicBezTo>
                  <a:cubicBezTo>
                    <a:pt x="2" y="2004"/>
                    <a:pt x="0" y="2178"/>
                    <a:pt x="4" y="2386"/>
                  </a:cubicBezTo>
                  <a:cubicBezTo>
                    <a:pt x="8" y="2594"/>
                    <a:pt x="0" y="2872"/>
                    <a:pt x="28" y="3034"/>
                  </a:cubicBezTo>
                  <a:cubicBezTo>
                    <a:pt x="56" y="3196"/>
                    <a:pt x="70" y="3292"/>
                    <a:pt x="172" y="3358"/>
                  </a:cubicBezTo>
                  <a:cubicBezTo>
                    <a:pt x="274" y="3424"/>
                    <a:pt x="454" y="3416"/>
                    <a:pt x="640" y="3430"/>
                  </a:cubicBezTo>
                  <a:cubicBezTo>
                    <a:pt x="826" y="3444"/>
                    <a:pt x="1072" y="3444"/>
                    <a:pt x="1288" y="3442"/>
                  </a:cubicBezTo>
                  <a:cubicBezTo>
                    <a:pt x="1504" y="3440"/>
                    <a:pt x="1778" y="3450"/>
                    <a:pt x="1936" y="3418"/>
                  </a:cubicBezTo>
                  <a:cubicBezTo>
                    <a:pt x="2094" y="3386"/>
                    <a:pt x="2178" y="3322"/>
                    <a:pt x="2236" y="3250"/>
                  </a:cubicBezTo>
                  <a:cubicBezTo>
                    <a:pt x="2294" y="3178"/>
                    <a:pt x="2276" y="3124"/>
                    <a:pt x="2284" y="2986"/>
                  </a:cubicBezTo>
                  <a:cubicBezTo>
                    <a:pt x="2292" y="2848"/>
                    <a:pt x="2290" y="2692"/>
                    <a:pt x="2284" y="2422"/>
                  </a:cubicBezTo>
                  <a:cubicBezTo>
                    <a:pt x="2278" y="2152"/>
                    <a:pt x="2260" y="1612"/>
                    <a:pt x="2248" y="1366"/>
                  </a:cubicBezTo>
                  <a:cubicBezTo>
                    <a:pt x="2236" y="1120"/>
                    <a:pt x="2230" y="1034"/>
                    <a:pt x="2212" y="946"/>
                  </a:cubicBezTo>
                  <a:cubicBezTo>
                    <a:pt x="2194" y="858"/>
                    <a:pt x="2164" y="866"/>
                    <a:pt x="2140" y="838"/>
                  </a:cubicBezTo>
                  <a:cubicBezTo>
                    <a:pt x="2116" y="810"/>
                    <a:pt x="2112" y="796"/>
                    <a:pt x="2068" y="778"/>
                  </a:cubicBezTo>
                  <a:cubicBezTo>
                    <a:pt x="2024" y="760"/>
                    <a:pt x="1926" y="742"/>
                    <a:pt x="1879" y="730"/>
                  </a:cubicBezTo>
                  <a:cubicBezTo>
                    <a:pt x="1832" y="718"/>
                    <a:pt x="1813" y="718"/>
                    <a:pt x="1783" y="706"/>
                  </a:cubicBezTo>
                  <a:cubicBezTo>
                    <a:pt x="1753" y="694"/>
                    <a:pt x="1722" y="677"/>
                    <a:pt x="1699" y="658"/>
                  </a:cubicBezTo>
                  <a:cubicBezTo>
                    <a:pt x="1676" y="639"/>
                    <a:pt x="1655" y="620"/>
                    <a:pt x="1645" y="592"/>
                  </a:cubicBezTo>
                  <a:cubicBezTo>
                    <a:pt x="1635" y="564"/>
                    <a:pt x="1627" y="521"/>
                    <a:pt x="1639" y="490"/>
                  </a:cubicBezTo>
                  <a:cubicBezTo>
                    <a:pt x="1651" y="459"/>
                    <a:pt x="1688" y="438"/>
                    <a:pt x="1718" y="403"/>
                  </a:cubicBezTo>
                  <a:cubicBezTo>
                    <a:pt x="1748" y="368"/>
                    <a:pt x="1800" y="316"/>
                    <a:pt x="1821" y="282"/>
                  </a:cubicBezTo>
                  <a:cubicBezTo>
                    <a:pt x="1842" y="248"/>
                    <a:pt x="1840" y="223"/>
                    <a:pt x="1843" y="196"/>
                  </a:cubicBezTo>
                  <a:cubicBezTo>
                    <a:pt x="1846" y="169"/>
                    <a:pt x="1900" y="145"/>
                    <a:pt x="1840" y="118"/>
                  </a:cubicBezTo>
                  <a:cubicBezTo>
                    <a:pt x="1780" y="91"/>
                    <a:pt x="1609" y="56"/>
                    <a:pt x="1483" y="35"/>
                  </a:cubicBezTo>
                  <a:cubicBezTo>
                    <a:pt x="1356" y="15"/>
                    <a:pt x="1246" y="0"/>
                    <a:pt x="1088" y="2"/>
                  </a:cubicBezTo>
                  <a:cubicBezTo>
                    <a:pt x="930" y="4"/>
                    <a:pt x="653" y="27"/>
                    <a:pt x="534" y="46"/>
                  </a:cubicBezTo>
                  <a:cubicBezTo>
                    <a:pt x="415" y="65"/>
                    <a:pt x="394" y="78"/>
                    <a:pt x="373" y="118"/>
                  </a:cubicBezTo>
                  <a:cubicBezTo>
                    <a:pt x="352" y="158"/>
                    <a:pt x="391" y="242"/>
                    <a:pt x="409" y="286"/>
                  </a:cubicBezTo>
                  <a:cubicBezTo>
                    <a:pt x="427" y="330"/>
                    <a:pt x="456" y="353"/>
                    <a:pt x="481" y="382"/>
                  </a:cubicBezTo>
                  <a:cubicBezTo>
                    <a:pt x="506" y="411"/>
                    <a:pt x="541" y="439"/>
                    <a:pt x="559" y="460"/>
                  </a:cubicBezTo>
                  <a:cubicBezTo>
                    <a:pt x="577" y="481"/>
                    <a:pt x="585" y="486"/>
                    <a:pt x="589" y="508"/>
                  </a:cubicBezTo>
                  <a:cubicBezTo>
                    <a:pt x="593" y="530"/>
                    <a:pt x="594" y="566"/>
                    <a:pt x="583" y="592"/>
                  </a:cubicBezTo>
                  <a:cubicBezTo>
                    <a:pt x="572" y="618"/>
                    <a:pt x="552" y="642"/>
                    <a:pt x="523" y="664"/>
                  </a:cubicBezTo>
                  <a:cubicBezTo>
                    <a:pt x="494" y="686"/>
                    <a:pt x="448" y="710"/>
                    <a:pt x="409" y="724"/>
                  </a:cubicBezTo>
                  <a:cubicBezTo>
                    <a:pt x="370" y="738"/>
                    <a:pt x="324" y="739"/>
                    <a:pt x="289" y="748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9BFFFF"/>
                </a:gs>
              </a:gsLst>
              <a:path path="rect">
                <a:fillToRect l="50000" t="50000" r="50000" b="50000"/>
              </a:path>
            </a:gradFill>
            <a:ln w="12700">
              <a:solidFill>
                <a:srgbClr val="00706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Freeform 979"/>
            <p:cNvSpPr>
              <a:spLocks/>
            </p:cNvSpPr>
            <p:nvPr/>
          </p:nvSpPr>
          <p:spPr bwMode="auto">
            <a:xfrm>
              <a:off x="3065" y="672"/>
              <a:ext cx="1495" cy="282"/>
            </a:xfrm>
            <a:custGeom>
              <a:avLst/>
              <a:gdLst>
                <a:gd name="T0" fmla="*/ 8 w 1067"/>
                <a:gd name="T1" fmla="*/ 144 h 291"/>
                <a:gd name="T2" fmla="*/ 88 w 1067"/>
                <a:gd name="T3" fmla="*/ 64 h 291"/>
                <a:gd name="T4" fmla="*/ 536 w 1067"/>
                <a:gd name="T5" fmla="*/ 0 h 291"/>
                <a:gd name="T6" fmla="*/ 952 w 1067"/>
                <a:gd name="T7" fmla="*/ 64 h 291"/>
                <a:gd name="T8" fmla="*/ 1064 w 1067"/>
                <a:gd name="T9" fmla="*/ 144 h 291"/>
                <a:gd name="T10" fmla="*/ 968 w 1067"/>
                <a:gd name="T11" fmla="*/ 224 h 291"/>
                <a:gd name="T12" fmla="*/ 616 w 1067"/>
                <a:gd name="T13" fmla="*/ 288 h 291"/>
                <a:gd name="T14" fmla="*/ 200 w 1067"/>
                <a:gd name="T15" fmla="*/ 240 h 291"/>
                <a:gd name="T16" fmla="*/ 104 w 1067"/>
                <a:gd name="T17" fmla="*/ 208 h 291"/>
                <a:gd name="T18" fmla="*/ 8 w 1067"/>
                <a:gd name="T19" fmla="*/ 144 h 29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67"/>
                <a:gd name="T31" fmla="*/ 0 h 291"/>
                <a:gd name="T32" fmla="*/ 1067 w 1067"/>
                <a:gd name="T33" fmla="*/ 291 h 29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67" h="291">
                  <a:moveTo>
                    <a:pt x="8" y="144"/>
                  </a:moveTo>
                  <a:cubicBezTo>
                    <a:pt x="5" y="120"/>
                    <a:pt x="0" y="88"/>
                    <a:pt x="88" y="64"/>
                  </a:cubicBezTo>
                  <a:cubicBezTo>
                    <a:pt x="176" y="40"/>
                    <a:pt x="392" y="0"/>
                    <a:pt x="536" y="0"/>
                  </a:cubicBezTo>
                  <a:cubicBezTo>
                    <a:pt x="680" y="0"/>
                    <a:pt x="864" y="40"/>
                    <a:pt x="952" y="64"/>
                  </a:cubicBezTo>
                  <a:cubicBezTo>
                    <a:pt x="1040" y="88"/>
                    <a:pt x="1061" y="117"/>
                    <a:pt x="1064" y="144"/>
                  </a:cubicBezTo>
                  <a:cubicBezTo>
                    <a:pt x="1067" y="171"/>
                    <a:pt x="1043" y="200"/>
                    <a:pt x="968" y="224"/>
                  </a:cubicBezTo>
                  <a:cubicBezTo>
                    <a:pt x="893" y="248"/>
                    <a:pt x="744" y="285"/>
                    <a:pt x="616" y="288"/>
                  </a:cubicBezTo>
                  <a:cubicBezTo>
                    <a:pt x="488" y="291"/>
                    <a:pt x="285" y="253"/>
                    <a:pt x="200" y="240"/>
                  </a:cubicBezTo>
                  <a:cubicBezTo>
                    <a:pt x="115" y="227"/>
                    <a:pt x="139" y="221"/>
                    <a:pt x="104" y="208"/>
                  </a:cubicBezTo>
                  <a:cubicBezTo>
                    <a:pt x="69" y="195"/>
                    <a:pt x="11" y="168"/>
                    <a:pt x="8" y="144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75FFFF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B7E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Freeform 980"/>
            <p:cNvSpPr>
              <a:spLocks/>
            </p:cNvSpPr>
            <p:nvPr/>
          </p:nvSpPr>
          <p:spPr bwMode="auto">
            <a:xfrm>
              <a:off x="3531" y="813"/>
              <a:ext cx="1461" cy="3315"/>
            </a:xfrm>
            <a:custGeom>
              <a:avLst/>
              <a:gdLst>
                <a:gd name="T0" fmla="*/ 872 w 1248"/>
                <a:gd name="T1" fmla="*/ 0 h 3205"/>
                <a:gd name="T2" fmla="*/ 819 w 1248"/>
                <a:gd name="T3" fmla="*/ 168 h 3205"/>
                <a:gd name="T4" fmla="*/ 683 w 1248"/>
                <a:gd name="T5" fmla="*/ 356 h 3205"/>
                <a:gd name="T6" fmla="*/ 761 w 1248"/>
                <a:gd name="T7" fmla="*/ 520 h 3205"/>
                <a:gd name="T8" fmla="*/ 1034 w 1248"/>
                <a:gd name="T9" fmla="*/ 613 h 3205"/>
                <a:gd name="T10" fmla="*/ 1151 w 1248"/>
                <a:gd name="T11" fmla="*/ 730 h 3205"/>
                <a:gd name="T12" fmla="*/ 1190 w 1248"/>
                <a:gd name="T13" fmla="*/ 918 h 3205"/>
                <a:gd name="T14" fmla="*/ 1229 w 1248"/>
                <a:gd name="T15" fmla="*/ 1854 h 3205"/>
                <a:gd name="T16" fmla="*/ 1229 w 1248"/>
                <a:gd name="T17" fmla="*/ 2838 h 3205"/>
                <a:gd name="T18" fmla="*/ 1112 w 1248"/>
                <a:gd name="T19" fmla="*/ 3095 h 3205"/>
                <a:gd name="T20" fmla="*/ 800 w 1248"/>
                <a:gd name="T21" fmla="*/ 3189 h 3205"/>
                <a:gd name="T22" fmla="*/ 0 w 1248"/>
                <a:gd name="T23" fmla="*/ 3189 h 320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48"/>
                <a:gd name="T37" fmla="*/ 0 h 3205"/>
                <a:gd name="T38" fmla="*/ 1248 w 1248"/>
                <a:gd name="T39" fmla="*/ 3205 h 320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48" h="3205">
                  <a:moveTo>
                    <a:pt x="872" y="0"/>
                  </a:moveTo>
                  <a:cubicBezTo>
                    <a:pt x="861" y="28"/>
                    <a:pt x="850" y="109"/>
                    <a:pt x="819" y="168"/>
                  </a:cubicBezTo>
                  <a:cubicBezTo>
                    <a:pt x="788" y="227"/>
                    <a:pt x="692" y="297"/>
                    <a:pt x="683" y="356"/>
                  </a:cubicBezTo>
                  <a:cubicBezTo>
                    <a:pt x="673" y="414"/>
                    <a:pt x="702" y="477"/>
                    <a:pt x="761" y="520"/>
                  </a:cubicBezTo>
                  <a:cubicBezTo>
                    <a:pt x="819" y="562"/>
                    <a:pt x="969" y="578"/>
                    <a:pt x="1034" y="613"/>
                  </a:cubicBezTo>
                  <a:cubicBezTo>
                    <a:pt x="1098" y="648"/>
                    <a:pt x="1125" y="679"/>
                    <a:pt x="1151" y="730"/>
                  </a:cubicBezTo>
                  <a:cubicBezTo>
                    <a:pt x="1176" y="782"/>
                    <a:pt x="1176" y="730"/>
                    <a:pt x="1190" y="918"/>
                  </a:cubicBezTo>
                  <a:cubicBezTo>
                    <a:pt x="1203" y="1105"/>
                    <a:pt x="1222" y="1534"/>
                    <a:pt x="1229" y="1854"/>
                  </a:cubicBezTo>
                  <a:cubicBezTo>
                    <a:pt x="1235" y="2175"/>
                    <a:pt x="1248" y="2631"/>
                    <a:pt x="1229" y="2838"/>
                  </a:cubicBezTo>
                  <a:cubicBezTo>
                    <a:pt x="1209" y="3044"/>
                    <a:pt x="1183" y="3037"/>
                    <a:pt x="1112" y="3095"/>
                  </a:cubicBezTo>
                  <a:cubicBezTo>
                    <a:pt x="1040" y="3154"/>
                    <a:pt x="985" y="3173"/>
                    <a:pt x="800" y="3189"/>
                  </a:cubicBezTo>
                  <a:cubicBezTo>
                    <a:pt x="614" y="3205"/>
                    <a:pt x="167" y="3189"/>
                    <a:pt x="0" y="3189"/>
                  </a:cubicBezTo>
                </a:path>
              </a:pathLst>
            </a:custGeom>
            <a:noFill/>
            <a:ln w="9525">
              <a:solidFill>
                <a:srgbClr val="00B7E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Freeform 981"/>
            <p:cNvSpPr>
              <a:spLocks/>
            </p:cNvSpPr>
            <p:nvPr/>
          </p:nvSpPr>
          <p:spPr bwMode="auto">
            <a:xfrm>
              <a:off x="2688" y="832"/>
              <a:ext cx="821" cy="3290"/>
            </a:xfrm>
            <a:custGeom>
              <a:avLst/>
              <a:gdLst>
                <a:gd name="T0" fmla="*/ 376 w 821"/>
                <a:gd name="T1" fmla="*/ 0 h 3290"/>
                <a:gd name="T2" fmla="*/ 424 w 821"/>
                <a:gd name="T3" fmla="*/ 154 h 3290"/>
                <a:gd name="T4" fmla="*/ 593 w 821"/>
                <a:gd name="T5" fmla="*/ 343 h 3290"/>
                <a:gd name="T6" fmla="*/ 506 w 821"/>
                <a:gd name="T7" fmla="*/ 515 h 3290"/>
                <a:gd name="T8" fmla="*/ 189 w 821"/>
                <a:gd name="T9" fmla="*/ 626 h 3290"/>
                <a:gd name="T10" fmla="*/ 55 w 821"/>
                <a:gd name="T11" fmla="*/ 751 h 3290"/>
                <a:gd name="T12" fmla="*/ 16 w 821"/>
                <a:gd name="T13" fmla="*/ 947 h 3290"/>
                <a:gd name="T14" fmla="*/ 5 w 821"/>
                <a:gd name="T15" fmla="*/ 1917 h 3290"/>
                <a:gd name="T16" fmla="*/ 40 w 821"/>
                <a:gd name="T17" fmla="*/ 2934 h 3290"/>
                <a:gd name="T18" fmla="*/ 189 w 821"/>
                <a:gd name="T19" fmla="*/ 3195 h 3290"/>
                <a:gd name="T20" fmla="*/ 560 w 821"/>
                <a:gd name="T21" fmla="*/ 3277 h 3290"/>
                <a:gd name="T22" fmla="*/ 821 w 821"/>
                <a:gd name="T23" fmla="*/ 3280 h 32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1"/>
                <a:gd name="T37" fmla="*/ 0 h 3290"/>
                <a:gd name="T38" fmla="*/ 821 w 821"/>
                <a:gd name="T39" fmla="*/ 3290 h 329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1" h="3290">
                  <a:moveTo>
                    <a:pt x="376" y="0"/>
                  </a:moveTo>
                  <a:cubicBezTo>
                    <a:pt x="384" y="28"/>
                    <a:pt x="388" y="97"/>
                    <a:pt x="424" y="154"/>
                  </a:cubicBezTo>
                  <a:cubicBezTo>
                    <a:pt x="460" y="211"/>
                    <a:pt x="580" y="282"/>
                    <a:pt x="593" y="343"/>
                  </a:cubicBezTo>
                  <a:cubicBezTo>
                    <a:pt x="607" y="403"/>
                    <a:pt x="574" y="468"/>
                    <a:pt x="506" y="515"/>
                  </a:cubicBezTo>
                  <a:cubicBezTo>
                    <a:pt x="438" y="562"/>
                    <a:pt x="264" y="586"/>
                    <a:pt x="189" y="626"/>
                  </a:cubicBezTo>
                  <a:cubicBezTo>
                    <a:pt x="114" y="665"/>
                    <a:pt x="83" y="697"/>
                    <a:pt x="55" y="751"/>
                  </a:cubicBezTo>
                  <a:cubicBezTo>
                    <a:pt x="26" y="806"/>
                    <a:pt x="25" y="752"/>
                    <a:pt x="16" y="947"/>
                  </a:cubicBezTo>
                  <a:cubicBezTo>
                    <a:pt x="7" y="1142"/>
                    <a:pt x="0" y="1585"/>
                    <a:pt x="5" y="1917"/>
                  </a:cubicBezTo>
                  <a:cubicBezTo>
                    <a:pt x="8" y="2248"/>
                    <a:pt x="11" y="2721"/>
                    <a:pt x="40" y="2934"/>
                  </a:cubicBezTo>
                  <a:cubicBezTo>
                    <a:pt x="71" y="3146"/>
                    <a:pt x="101" y="3137"/>
                    <a:pt x="189" y="3195"/>
                  </a:cubicBezTo>
                  <a:cubicBezTo>
                    <a:pt x="274" y="3252"/>
                    <a:pt x="454" y="3263"/>
                    <a:pt x="560" y="3277"/>
                  </a:cubicBezTo>
                  <a:cubicBezTo>
                    <a:pt x="664" y="3290"/>
                    <a:pt x="766" y="3280"/>
                    <a:pt x="821" y="3280"/>
                  </a:cubicBezTo>
                </a:path>
              </a:pathLst>
            </a:custGeom>
            <a:noFill/>
            <a:ln w="9525">
              <a:solidFill>
                <a:srgbClr val="00B7E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0" name="Group 977"/>
          <p:cNvGrpSpPr>
            <a:grpSpLocks/>
          </p:cNvGrpSpPr>
          <p:nvPr/>
        </p:nvGrpSpPr>
        <p:grpSpPr bwMode="auto">
          <a:xfrm>
            <a:off x="2143108" y="1785926"/>
            <a:ext cx="990600" cy="1676400"/>
            <a:chOff x="2688" y="672"/>
            <a:chExt cx="2304" cy="3456"/>
          </a:xfrm>
        </p:grpSpPr>
        <p:sp>
          <p:nvSpPr>
            <p:cNvPr id="41" name="Freeform 978"/>
            <p:cNvSpPr>
              <a:spLocks/>
            </p:cNvSpPr>
            <p:nvPr/>
          </p:nvSpPr>
          <p:spPr bwMode="auto">
            <a:xfrm>
              <a:off x="2690" y="674"/>
              <a:ext cx="2294" cy="3450"/>
            </a:xfrm>
            <a:custGeom>
              <a:avLst/>
              <a:gdLst>
                <a:gd name="T0" fmla="*/ 289 w 2294"/>
                <a:gd name="T1" fmla="*/ 748 h 3450"/>
                <a:gd name="T2" fmla="*/ 199 w 2294"/>
                <a:gd name="T3" fmla="*/ 778 h 3450"/>
                <a:gd name="T4" fmla="*/ 76 w 2294"/>
                <a:gd name="T5" fmla="*/ 874 h 3450"/>
                <a:gd name="T6" fmla="*/ 16 w 2294"/>
                <a:gd name="T7" fmla="*/ 1078 h 3450"/>
                <a:gd name="T8" fmla="*/ 4 w 2294"/>
                <a:gd name="T9" fmla="*/ 1786 h 3450"/>
                <a:gd name="T10" fmla="*/ 4 w 2294"/>
                <a:gd name="T11" fmla="*/ 2386 h 3450"/>
                <a:gd name="T12" fmla="*/ 28 w 2294"/>
                <a:gd name="T13" fmla="*/ 3034 h 3450"/>
                <a:gd name="T14" fmla="*/ 172 w 2294"/>
                <a:gd name="T15" fmla="*/ 3358 h 3450"/>
                <a:gd name="T16" fmla="*/ 640 w 2294"/>
                <a:gd name="T17" fmla="*/ 3430 h 3450"/>
                <a:gd name="T18" fmla="*/ 1288 w 2294"/>
                <a:gd name="T19" fmla="*/ 3442 h 3450"/>
                <a:gd name="T20" fmla="*/ 1936 w 2294"/>
                <a:gd name="T21" fmla="*/ 3418 h 3450"/>
                <a:gd name="T22" fmla="*/ 2236 w 2294"/>
                <a:gd name="T23" fmla="*/ 3250 h 3450"/>
                <a:gd name="T24" fmla="*/ 2284 w 2294"/>
                <a:gd name="T25" fmla="*/ 2986 h 3450"/>
                <a:gd name="T26" fmla="*/ 2284 w 2294"/>
                <a:gd name="T27" fmla="*/ 2422 h 3450"/>
                <a:gd name="T28" fmla="*/ 2248 w 2294"/>
                <a:gd name="T29" fmla="*/ 1366 h 3450"/>
                <a:gd name="T30" fmla="*/ 2212 w 2294"/>
                <a:gd name="T31" fmla="*/ 946 h 3450"/>
                <a:gd name="T32" fmla="*/ 2140 w 2294"/>
                <a:gd name="T33" fmla="*/ 838 h 3450"/>
                <a:gd name="T34" fmla="*/ 2068 w 2294"/>
                <a:gd name="T35" fmla="*/ 778 h 3450"/>
                <a:gd name="T36" fmla="*/ 1879 w 2294"/>
                <a:gd name="T37" fmla="*/ 730 h 3450"/>
                <a:gd name="T38" fmla="*/ 1783 w 2294"/>
                <a:gd name="T39" fmla="*/ 706 h 3450"/>
                <a:gd name="T40" fmla="*/ 1699 w 2294"/>
                <a:gd name="T41" fmla="*/ 658 h 3450"/>
                <a:gd name="T42" fmla="*/ 1645 w 2294"/>
                <a:gd name="T43" fmla="*/ 592 h 3450"/>
                <a:gd name="T44" fmla="*/ 1639 w 2294"/>
                <a:gd name="T45" fmla="*/ 490 h 3450"/>
                <a:gd name="T46" fmla="*/ 1718 w 2294"/>
                <a:gd name="T47" fmla="*/ 403 h 3450"/>
                <a:gd name="T48" fmla="*/ 1821 w 2294"/>
                <a:gd name="T49" fmla="*/ 282 h 3450"/>
                <a:gd name="T50" fmla="*/ 1843 w 2294"/>
                <a:gd name="T51" fmla="*/ 196 h 3450"/>
                <a:gd name="T52" fmla="*/ 1840 w 2294"/>
                <a:gd name="T53" fmla="*/ 118 h 3450"/>
                <a:gd name="T54" fmla="*/ 1483 w 2294"/>
                <a:gd name="T55" fmla="*/ 35 h 3450"/>
                <a:gd name="T56" fmla="*/ 1088 w 2294"/>
                <a:gd name="T57" fmla="*/ 2 h 3450"/>
                <a:gd name="T58" fmla="*/ 534 w 2294"/>
                <a:gd name="T59" fmla="*/ 46 h 3450"/>
                <a:gd name="T60" fmla="*/ 373 w 2294"/>
                <a:gd name="T61" fmla="*/ 118 h 3450"/>
                <a:gd name="T62" fmla="*/ 409 w 2294"/>
                <a:gd name="T63" fmla="*/ 286 h 3450"/>
                <a:gd name="T64" fmla="*/ 481 w 2294"/>
                <a:gd name="T65" fmla="*/ 382 h 3450"/>
                <a:gd name="T66" fmla="*/ 559 w 2294"/>
                <a:gd name="T67" fmla="*/ 460 h 3450"/>
                <a:gd name="T68" fmla="*/ 589 w 2294"/>
                <a:gd name="T69" fmla="*/ 508 h 3450"/>
                <a:gd name="T70" fmla="*/ 583 w 2294"/>
                <a:gd name="T71" fmla="*/ 592 h 3450"/>
                <a:gd name="T72" fmla="*/ 523 w 2294"/>
                <a:gd name="T73" fmla="*/ 664 h 3450"/>
                <a:gd name="T74" fmla="*/ 409 w 2294"/>
                <a:gd name="T75" fmla="*/ 724 h 3450"/>
                <a:gd name="T76" fmla="*/ 289 w 2294"/>
                <a:gd name="T77" fmla="*/ 748 h 345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294"/>
                <a:gd name="T118" fmla="*/ 0 h 3450"/>
                <a:gd name="T119" fmla="*/ 2294 w 2294"/>
                <a:gd name="T120" fmla="*/ 3450 h 345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294" h="3450">
                  <a:moveTo>
                    <a:pt x="289" y="748"/>
                  </a:moveTo>
                  <a:cubicBezTo>
                    <a:pt x="254" y="757"/>
                    <a:pt x="234" y="757"/>
                    <a:pt x="199" y="778"/>
                  </a:cubicBezTo>
                  <a:cubicBezTo>
                    <a:pt x="164" y="799"/>
                    <a:pt x="106" y="824"/>
                    <a:pt x="76" y="874"/>
                  </a:cubicBezTo>
                  <a:cubicBezTo>
                    <a:pt x="46" y="924"/>
                    <a:pt x="28" y="926"/>
                    <a:pt x="16" y="1078"/>
                  </a:cubicBezTo>
                  <a:cubicBezTo>
                    <a:pt x="4" y="1230"/>
                    <a:pt x="6" y="1568"/>
                    <a:pt x="4" y="1786"/>
                  </a:cubicBezTo>
                  <a:cubicBezTo>
                    <a:pt x="2" y="2004"/>
                    <a:pt x="0" y="2178"/>
                    <a:pt x="4" y="2386"/>
                  </a:cubicBezTo>
                  <a:cubicBezTo>
                    <a:pt x="8" y="2594"/>
                    <a:pt x="0" y="2872"/>
                    <a:pt x="28" y="3034"/>
                  </a:cubicBezTo>
                  <a:cubicBezTo>
                    <a:pt x="56" y="3196"/>
                    <a:pt x="70" y="3292"/>
                    <a:pt x="172" y="3358"/>
                  </a:cubicBezTo>
                  <a:cubicBezTo>
                    <a:pt x="274" y="3424"/>
                    <a:pt x="454" y="3416"/>
                    <a:pt x="640" y="3430"/>
                  </a:cubicBezTo>
                  <a:cubicBezTo>
                    <a:pt x="826" y="3444"/>
                    <a:pt x="1072" y="3444"/>
                    <a:pt x="1288" y="3442"/>
                  </a:cubicBezTo>
                  <a:cubicBezTo>
                    <a:pt x="1504" y="3440"/>
                    <a:pt x="1778" y="3450"/>
                    <a:pt x="1936" y="3418"/>
                  </a:cubicBezTo>
                  <a:cubicBezTo>
                    <a:pt x="2094" y="3386"/>
                    <a:pt x="2178" y="3322"/>
                    <a:pt x="2236" y="3250"/>
                  </a:cubicBezTo>
                  <a:cubicBezTo>
                    <a:pt x="2294" y="3178"/>
                    <a:pt x="2276" y="3124"/>
                    <a:pt x="2284" y="2986"/>
                  </a:cubicBezTo>
                  <a:cubicBezTo>
                    <a:pt x="2292" y="2848"/>
                    <a:pt x="2290" y="2692"/>
                    <a:pt x="2284" y="2422"/>
                  </a:cubicBezTo>
                  <a:cubicBezTo>
                    <a:pt x="2278" y="2152"/>
                    <a:pt x="2260" y="1612"/>
                    <a:pt x="2248" y="1366"/>
                  </a:cubicBezTo>
                  <a:cubicBezTo>
                    <a:pt x="2236" y="1120"/>
                    <a:pt x="2230" y="1034"/>
                    <a:pt x="2212" y="946"/>
                  </a:cubicBezTo>
                  <a:cubicBezTo>
                    <a:pt x="2194" y="858"/>
                    <a:pt x="2164" y="866"/>
                    <a:pt x="2140" y="838"/>
                  </a:cubicBezTo>
                  <a:cubicBezTo>
                    <a:pt x="2116" y="810"/>
                    <a:pt x="2112" y="796"/>
                    <a:pt x="2068" y="778"/>
                  </a:cubicBezTo>
                  <a:cubicBezTo>
                    <a:pt x="2024" y="760"/>
                    <a:pt x="1926" y="742"/>
                    <a:pt x="1879" y="730"/>
                  </a:cubicBezTo>
                  <a:cubicBezTo>
                    <a:pt x="1832" y="718"/>
                    <a:pt x="1813" y="718"/>
                    <a:pt x="1783" y="706"/>
                  </a:cubicBezTo>
                  <a:cubicBezTo>
                    <a:pt x="1753" y="694"/>
                    <a:pt x="1722" y="677"/>
                    <a:pt x="1699" y="658"/>
                  </a:cubicBezTo>
                  <a:cubicBezTo>
                    <a:pt x="1676" y="639"/>
                    <a:pt x="1655" y="620"/>
                    <a:pt x="1645" y="592"/>
                  </a:cubicBezTo>
                  <a:cubicBezTo>
                    <a:pt x="1635" y="564"/>
                    <a:pt x="1627" y="521"/>
                    <a:pt x="1639" y="490"/>
                  </a:cubicBezTo>
                  <a:cubicBezTo>
                    <a:pt x="1651" y="459"/>
                    <a:pt x="1688" y="438"/>
                    <a:pt x="1718" y="403"/>
                  </a:cubicBezTo>
                  <a:cubicBezTo>
                    <a:pt x="1748" y="368"/>
                    <a:pt x="1800" y="316"/>
                    <a:pt x="1821" y="282"/>
                  </a:cubicBezTo>
                  <a:cubicBezTo>
                    <a:pt x="1842" y="248"/>
                    <a:pt x="1840" y="223"/>
                    <a:pt x="1843" y="196"/>
                  </a:cubicBezTo>
                  <a:cubicBezTo>
                    <a:pt x="1846" y="169"/>
                    <a:pt x="1900" y="145"/>
                    <a:pt x="1840" y="118"/>
                  </a:cubicBezTo>
                  <a:cubicBezTo>
                    <a:pt x="1780" y="91"/>
                    <a:pt x="1609" y="56"/>
                    <a:pt x="1483" y="35"/>
                  </a:cubicBezTo>
                  <a:cubicBezTo>
                    <a:pt x="1356" y="15"/>
                    <a:pt x="1246" y="0"/>
                    <a:pt x="1088" y="2"/>
                  </a:cubicBezTo>
                  <a:cubicBezTo>
                    <a:pt x="930" y="4"/>
                    <a:pt x="653" y="27"/>
                    <a:pt x="534" y="46"/>
                  </a:cubicBezTo>
                  <a:cubicBezTo>
                    <a:pt x="415" y="65"/>
                    <a:pt x="394" y="78"/>
                    <a:pt x="373" y="118"/>
                  </a:cubicBezTo>
                  <a:cubicBezTo>
                    <a:pt x="352" y="158"/>
                    <a:pt x="391" y="242"/>
                    <a:pt x="409" y="286"/>
                  </a:cubicBezTo>
                  <a:cubicBezTo>
                    <a:pt x="427" y="330"/>
                    <a:pt x="456" y="353"/>
                    <a:pt x="481" y="382"/>
                  </a:cubicBezTo>
                  <a:cubicBezTo>
                    <a:pt x="506" y="411"/>
                    <a:pt x="541" y="439"/>
                    <a:pt x="559" y="460"/>
                  </a:cubicBezTo>
                  <a:cubicBezTo>
                    <a:pt x="577" y="481"/>
                    <a:pt x="585" y="486"/>
                    <a:pt x="589" y="508"/>
                  </a:cubicBezTo>
                  <a:cubicBezTo>
                    <a:pt x="593" y="530"/>
                    <a:pt x="594" y="566"/>
                    <a:pt x="583" y="592"/>
                  </a:cubicBezTo>
                  <a:cubicBezTo>
                    <a:pt x="572" y="618"/>
                    <a:pt x="552" y="642"/>
                    <a:pt x="523" y="664"/>
                  </a:cubicBezTo>
                  <a:cubicBezTo>
                    <a:pt x="494" y="686"/>
                    <a:pt x="448" y="710"/>
                    <a:pt x="409" y="724"/>
                  </a:cubicBezTo>
                  <a:cubicBezTo>
                    <a:pt x="370" y="738"/>
                    <a:pt x="324" y="739"/>
                    <a:pt x="289" y="748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9BFFFF"/>
                </a:gs>
              </a:gsLst>
              <a:path path="rect">
                <a:fillToRect l="50000" t="50000" r="50000" b="50000"/>
              </a:path>
            </a:gradFill>
            <a:ln w="12700">
              <a:solidFill>
                <a:srgbClr val="00706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Freeform 979"/>
            <p:cNvSpPr>
              <a:spLocks/>
            </p:cNvSpPr>
            <p:nvPr/>
          </p:nvSpPr>
          <p:spPr bwMode="auto">
            <a:xfrm>
              <a:off x="3065" y="672"/>
              <a:ext cx="1495" cy="282"/>
            </a:xfrm>
            <a:custGeom>
              <a:avLst/>
              <a:gdLst>
                <a:gd name="T0" fmla="*/ 8 w 1067"/>
                <a:gd name="T1" fmla="*/ 144 h 291"/>
                <a:gd name="T2" fmla="*/ 88 w 1067"/>
                <a:gd name="T3" fmla="*/ 64 h 291"/>
                <a:gd name="T4" fmla="*/ 536 w 1067"/>
                <a:gd name="T5" fmla="*/ 0 h 291"/>
                <a:gd name="T6" fmla="*/ 952 w 1067"/>
                <a:gd name="T7" fmla="*/ 64 h 291"/>
                <a:gd name="T8" fmla="*/ 1064 w 1067"/>
                <a:gd name="T9" fmla="*/ 144 h 291"/>
                <a:gd name="T10" fmla="*/ 968 w 1067"/>
                <a:gd name="T11" fmla="*/ 224 h 291"/>
                <a:gd name="T12" fmla="*/ 616 w 1067"/>
                <a:gd name="T13" fmla="*/ 288 h 291"/>
                <a:gd name="T14" fmla="*/ 200 w 1067"/>
                <a:gd name="T15" fmla="*/ 240 h 291"/>
                <a:gd name="T16" fmla="*/ 104 w 1067"/>
                <a:gd name="T17" fmla="*/ 208 h 291"/>
                <a:gd name="T18" fmla="*/ 8 w 1067"/>
                <a:gd name="T19" fmla="*/ 144 h 29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67"/>
                <a:gd name="T31" fmla="*/ 0 h 291"/>
                <a:gd name="T32" fmla="*/ 1067 w 1067"/>
                <a:gd name="T33" fmla="*/ 291 h 29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67" h="291">
                  <a:moveTo>
                    <a:pt x="8" y="144"/>
                  </a:moveTo>
                  <a:cubicBezTo>
                    <a:pt x="5" y="120"/>
                    <a:pt x="0" y="88"/>
                    <a:pt x="88" y="64"/>
                  </a:cubicBezTo>
                  <a:cubicBezTo>
                    <a:pt x="176" y="40"/>
                    <a:pt x="392" y="0"/>
                    <a:pt x="536" y="0"/>
                  </a:cubicBezTo>
                  <a:cubicBezTo>
                    <a:pt x="680" y="0"/>
                    <a:pt x="864" y="40"/>
                    <a:pt x="952" y="64"/>
                  </a:cubicBezTo>
                  <a:cubicBezTo>
                    <a:pt x="1040" y="88"/>
                    <a:pt x="1061" y="117"/>
                    <a:pt x="1064" y="144"/>
                  </a:cubicBezTo>
                  <a:cubicBezTo>
                    <a:pt x="1067" y="171"/>
                    <a:pt x="1043" y="200"/>
                    <a:pt x="968" y="224"/>
                  </a:cubicBezTo>
                  <a:cubicBezTo>
                    <a:pt x="893" y="248"/>
                    <a:pt x="744" y="285"/>
                    <a:pt x="616" y="288"/>
                  </a:cubicBezTo>
                  <a:cubicBezTo>
                    <a:pt x="488" y="291"/>
                    <a:pt x="285" y="253"/>
                    <a:pt x="200" y="240"/>
                  </a:cubicBezTo>
                  <a:cubicBezTo>
                    <a:pt x="115" y="227"/>
                    <a:pt x="139" y="221"/>
                    <a:pt x="104" y="208"/>
                  </a:cubicBezTo>
                  <a:cubicBezTo>
                    <a:pt x="69" y="195"/>
                    <a:pt x="11" y="168"/>
                    <a:pt x="8" y="144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75FFFF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B7E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Freeform 980"/>
            <p:cNvSpPr>
              <a:spLocks/>
            </p:cNvSpPr>
            <p:nvPr/>
          </p:nvSpPr>
          <p:spPr bwMode="auto">
            <a:xfrm>
              <a:off x="3531" y="813"/>
              <a:ext cx="1461" cy="3315"/>
            </a:xfrm>
            <a:custGeom>
              <a:avLst/>
              <a:gdLst>
                <a:gd name="T0" fmla="*/ 872 w 1248"/>
                <a:gd name="T1" fmla="*/ 0 h 3205"/>
                <a:gd name="T2" fmla="*/ 819 w 1248"/>
                <a:gd name="T3" fmla="*/ 168 h 3205"/>
                <a:gd name="T4" fmla="*/ 683 w 1248"/>
                <a:gd name="T5" fmla="*/ 356 h 3205"/>
                <a:gd name="T6" fmla="*/ 761 w 1248"/>
                <a:gd name="T7" fmla="*/ 520 h 3205"/>
                <a:gd name="T8" fmla="*/ 1034 w 1248"/>
                <a:gd name="T9" fmla="*/ 613 h 3205"/>
                <a:gd name="T10" fmla="*/ 1151 w 1248"/>
                <a:gd name="T11" fmla="*/ 730 h 3205"/>
                <a:gd name="T12" fmla="*/ 1190 w 1248"/>
                <a:gd name="T13" fmla="*/ 918 h 3205"/>
                <a:gd name="T14" fmla="*/ 1229 w 1248"/>
                <a:gd name="T15" fmla="*/ 1854 h 3205"/>
                <a:gd name="T16" fmla="*/ 1229 w 1248"/>
                <a:gd name="T17" fmla="*/ 2838 h 3205"/>
                <a:gd name="T18" fmla="*/ 1112 w 1248"/>
                <a:gd name="T19" fmla="*/ 3095 h 3205"/>
                <a:gd name="T20" fmla="*/ 800 w 1248"/>
                <a:gd name="T21" fmla="*/ 3189 h 3205"/>
                <a:gd name="T22" fmla="*/ 0 w 1248"/>
                <a:gd name="T23" fmla="*/ 3189 h 320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48"/>
                <a:gd name="T37" fmla="*/ 0 h 3205"/>
                <a:gd name="T38" fmla="*/ 1248 w 1248"/>
                <a:gd name="T39" fmla="*/ 3205 h 320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48" h="3205">
                  <a:moveTo>
                    <a:pt x="872" y="0"/>
                  </a:moveTo>
                  <a:cubicBezTo>
                    <a:pt x="861" y="28"/>
                    <a:pt x="850" y="109"/>
                    <a:pt x="819" y="168"/>
                  </a:cubicBezTo>
                  <a:cubicBezTo>
                    <a:pt x="788" y="227"/>
                    <a:pt x="692" y="297"/>
                    <a:pt x="683" y="356"/>
                  </a:cubicBezTo>
                  <a:cubicBezTo>
                    <a:pt x="673" y="414"/>
                    <a:pt x="702" y="477"/>
                    <a:pt x="761" y="520"/>
                  </a:cubicBezTo>
                  <a:cubicBezTo>
                    <a:pt x="819" y="562"/>
                    <a:pt x="969" y="578"/>
                    <a:pt x="1034" y="613"/>
                  </a:cubicBezTo>
                  <a:cubicBezTo>
                    <a:pt x="1098" y="648"/>
                    <a:pt x="1125" y="679"/>
                    <a:pt x="1151" y="730"/>
                  </a:cubicBezTo>
                  <a:cubicBezTo>
                    <a:pt x="1176" y="782"/>
                    <a:pt x="1176" y="730"/>
                    <a:pt x="1190" y="918"/>
                  </a:cubicBezTo>
                  <a:cubicBezTo>
                    <a:pt x="1203" y="1105"/>
                    <a:pt x="1222" y="1534"/>
                    <a:pt x="1229" y="1854"/>
                  </a:cubicBezTo>
                  <a:cubicBezTo>
                    <a:pt x="1235" y="2175"/>
                    <a:pt x="1248" y="2631"/>
                    <a:pt x="1229" y="2838"/>
                  </a:cubicBezTo>
                  <a:cubicBezTo>
                    <a:pt x="1209" y="3044"/>
                    <a:pt x="1183" y="3037"/>
                    <a:pt x="1112" y="3095"/>
                  </a:cubicBezTo>
                  <a:cubicBezTo>
                    <a:pt x="1040" y="3154"/>
                    <a:pt x="985" y="3173"/>
                    <a:pt x="800" y="3189"/>
                  </a:cubicBezTo>
                  <a:cubicBezTo>
                    <a:pt x="614" y="3205"/>
                    <a:pt x="167" y="3189"/>
                    <a:pt x="0" y="3189"/>
                  </a:cubicBezTo>
                </a:path>
              </a:pathLst>
            </a:custGeom>
            <a:noFill/>
            <a:ln w="9525">
              <a:solidFill>
                <a:srgbClr val="00B7E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Freeform 981"/>
            <p:cNvSpPr>
              <a:spLocks/>
            </p:cNvSpPr>
            <p:nvPr/>
          </p:nvSpPr>
          <p:spPr bwMode="auto">
            <a:xfrm>
              <a:off x="2688" y="832"/>
              <a:ext cx="821" cy="3290"/>
            </a:xfrm>
            <a:custGeom>
              <a:avLst/>
              <a:gdLst>
                <a:gd name="T0" fmla="*/ 376 w 821"/>
                <a:gd name="T1" fmla="*/ 0 h 3290"/>
                <a:gd name="T2" fmla="*/ 424 w 821"/>
                <a:gd name="T3" fmla="*/ 154 h 3290"/>
                <a:gd name="T4" fmla="*/ 593 w 821"/>
                <a:gd name="T5" fmla="*/ 343 h 3290"/>
                <a:gd name="T6" fmla="*/ 506 w 821"/>
                <a:gd name="T7" fmla="*/ 515 h 3290"/>
                <a:gd name="T8" fmla="*/ 189 w 821"/>
                <a:gd name="T9" fmla="*/ 626 h 3290"/>
                <a:gd name="T10" fmla="*/ 55 w 821"/>
                <a:gd name="T11" fmla="*/ 751 h 3290"/>
                <a:gd name="T12" fmla="*/ 16 w 821"/>
                <a:gd name="T13" fmla="*/ 947 h 3290"/>
                <a:gd name="T14" fmla="*/ 5 w 821"/>
                <a:gd name="T15" fmla="*/ 1917 h 3290"/>
                <a:gd name="T16" fmla="*/ 40 w 821"/>
                <a:gd name="T17" fmla="*/ 2934 h 3290"/>
                <a:gd name="T18" fmla="*/ 189 w 821"/>
                <a:gd name="T19" fmla="*/ 3195 h 3290"/>
                <a:gd name="T20" fmla="*/ 560 w 821"/>
                <a:gd name="T21" fmla="*/ 3277 h 3290"/>
                <a:gd name="T22" fmla="*/ 821 w 821"/>
                <a:gd name="T23" fmla="*/ 3280 h 32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1"/>
                <a:gd name="T37" fmla="*/ 0 h 3290"/>
                <a:gd name="T38" fmla="*/ 821 w 821"/>
                <a:gd name="T39" fmla="*/ 3290 h 329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1" h="3290">
                  <a:moveTo>
                    <a:pt x="376" y="0"/>
                  </a:moveTo>
                  <a:cubicBezTo>
                    <a:pt x="384" y="28"/>
                    <a:pt x="388" y="97"/>
                    <a:pt x="424" y="154"/>
                  </a:cubicBezTo>
                  <a:cubicBezTo>
                    <a:pt x="460" y="211"/>
                    <a:pt x="580" y="282"/>
                    <a:pt x="593" y="343"/>
                  </a:cubicBezTo>
                  <a:cubicBezTo>
                    <a:pt x="607" y="403"/>
                    <a:pt x="574" y="468"/>
                    <a:pt x="506" y="515"/>
                  </a:cubicBezTo>
                  <a:cubicBezTo>
                    <a:pt x="438" y="562"/>
                    <a:pt x="264" y="586"/>
                    <a:pt x="189" y="626"/>
                  </a:cubicBezTo>
                  <a:cubicBezTo>
                    <a:pt x="114" y="665"/>
                    <a:pt x="83" y="697"/>
                    <a:pt x="55" y="751"/>
                  </a:cubicBezTo>
                  <a:cubicBezTo>
                    <a:pt x="26" y="806"/>
                    <a:pt x="25" y="752"/>
                    <a:pt x="16" y="947"/>
                  </a:cubicBezTo>
                  <a:cubicBezTo>
                    <a:pt x="7" y="1142"/>
                    <a:pt x="0" y="1585"/>
                    <a:pt x="5" y="1917"/>
                  </a:cubicBezTo>
                  <a:cubicBezTo>
                    <a:pt x="8" y="2248"/>
                    <a:pt x="11" y="2721"/>
                    <a:pt x="40" y="2934"/>
                  </a:cubicBezTo>
                  <a:cubicBezTo>
                    <a:pt x="71" y="3146"/>
                    <a:pt x="101" y="3137"/>
                    <a:pt x="189" y="3195"/>
                  </a:cubicBezTo>
                  <a:cubicBezTo>
                    <a:pt x="274" y="3252"/>
                    <a:pt x="454" y="3263"/>
                    <a:pt x="560" y="3277"/>
                  </a:cubicBezTo>
                  <a:cubicBezTo>
                    <a:pt x="664" y="3290"/>
                    <a:pt x="766" y="3280"/>
                    <a:pt x="821" y="3280"/>
                  </a:cubicBezTo>
                </a:path>
              </a:pathLst>
            </a:custGeom>
            <a:noFill/>
            <a:ln w="9525">
              <a:solidFill>
                <a:srgbClr val="00B7E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5" name="Group 977"/>
          <p:cNvGrpSpPr>
            <a:grpSpLocks/>
          </p:cNvGrpSpPr>
          <p:nvPr/>
        </p:nvGrpSpPr>
        <p:grpSpPr bwMode="auto">
          <a:xfrm>
            <a:off x="3643306" y="1785926"/>
            <a:ext cx="990600" cy="1676400"/>
            <a:chOff x="2688" y="672"/>
            <a:chExt cx="2304" cy="3456"/>
          </a:xfrm>
        </p:grpSpPr>
        <p:sp>
          <p:nvSpPr>
            <p:cNvPr id="46" name="Freeform 978"/>
            <p:cNvSpPr>
              <a:spLocks/>
            </p:cNvSpPr>
            <p:nvPr/>
          </p:nvSpPr>
          <p:spPr bwMode="auto">
            <a:xfrm>
              <a:off x="2690" y="674"/>
              <a:ext cx="2294" cy="3450"/>
            </a:xfrm>
            <a:custGeom>
              <a:avLst/>
              <a:gdLst>
                <a:gd name="T0" fmla="*/ 289 w 2294"/>
                <a:gd name="T1" fmla="*/ 748 h 3450"/>
                <a:gd name="T2" fmla="*/ 199 w 2294"/>
                <a:gd name="T3" fmla="*/ 778 h 3450"/>
                <a:gd name="T4" fmla="*/ 76 w 2294"/>
                <a:gd name="T5" fmla="*/ 874 h 3450"/>
                <a:gd name="T6" fmla="*/ 16 w 2294"/>
                <a:gd name="T7" fmla="*/ 1078 h 3450"/>
                <a:gd name="T8" fmla="*/ 4 w 2294"/>
                <a:gd name="T9" fmla="*/ 1786 h 3450"/>
                <a:gd name="T10" fmla="*/ 4 w 2294"/>
                <a:gd name="T11" fmla="*/ 2386 h 3450"/>
                <a:gd name="T12" fmla="*/ 28 w 2294"/>
                <a:gd name="T13" fmla="*/ 3034 h 3450"/>
                <a:gd name="T14" fmla="*/ 172 w 2294"/>
                <a:gd name="T15" fmla="*/ 3358 h 3450"/>
                <a:gd name="T16" fmla="*/ 640 w 2294"/>
                <a:gd name="T17" fmla="*/ 3430 h 3450"/>
                <a:gd name="T18" fmla="*/ 1288 w 2294"/>
                <a:gd name="T19" fmla="*/ 3442 h 3450"/>
                <a:gd name="T20" fmla="*/ 1936 w 2294"/>
                <a:gd name="T21" fmla="*/ 3418 h 3450"/>
                <a:gd name="T22" fmla="*/ 2236 w 2294"/>
                <a:gd name="T23" fmla="*/ 3250 h 3450"/>
                <a:gd name="T24" fmla="*/ 2284 w 2294"/>
                <a:gd name="T25" fmla="*/ 2986 h 3450"/>
                <a:gd name="T26" fmla="*/ 2284 w 2294"/>
                <a:gd name="T27" fmla="*/ 2422 h 3450"/>
                <a:gd name="T28" fmla="*/ 2248 w 2294"/>
                <a:gd name="T29" fmla="*/ 1366 h 3450"/>
                <a:gd name="T30" fmla="*/ 2212 w 2294"/>
                <a:gd name="T31" fmla="*/ 946 h 3450"/>
                <a:gd name="T32" fmla="*/ 2140 w 2294"/>
                <a:gd name="T33" fmla="*/ 838 h 3450"/>
                <a:gd name="T34" fmla="*/ 2068 w 2294"/>
                <a:gd name="T35" fmla="*/ 778 h 3450"/>
                <a:gd name="T36" fmla="*/ 1879 w 2294"/>
                <a:gd name="T37" fmla="*/ 730 h 3450"/>
                <a:gd name="T38" fmla="*/ 1783 w 2294"/>
                <a:gd name="T39" fmla="*/ 706 h 3450"/>
                <a:gd name="T40" fmla="*/ 1699 w 2294"/>
                <a:gd name="T41" fmla="*/ 658 h 3450"/>
                <a:gd name="T42" fmla="*/ 1645 w 2294"/>
                <a:gd name="T43" fmla="*/ 592 h 3450"/>
                <a:gd name="T44" fmla="*/ 1639 w 2294"/>
                <a:gd name="T45" fmla="*/ 490 h 3450"/>
                <a:gd name="T46" fmla="*/ 1718 w 2294"/>
                <a:gd name="T47" fmla="*/ 403 h 3450"/>
                <a:gd name="T48" fmla="*/ 1821 w 2294"/>
                <a:gd name="T49" fmla="*/ 282 h 3450"/>
                <a:gd name="T50" fmla="*/ 1843 w 2294"/>
                <a:gd name="T51" fmla="*/ 196 h 3450"/>
                <a:gd name="T52" fmla="*/ 1840 w 2294"/>
                <a:gd name="T53" fmla="*/ 118 h 3450"/>
                <a:gd name="T54" fmla="*/ 1483 w 2294"/>
                <a:gd name="T55" fmla="*/ 35 h 3450"/>
                <a:gd name="T56" fmla="*/ 1088 w 2294"/>
                <a:gd name="T57" fmla="*/ 2 h 3450"/>
                <a:gd name="T58" fmla="*/ 534 w 2294"/>
                <a:gd name="T59" fmla="*/ 46 h 3450"/>
                <a:gd name="T60" fmla="*/ 373 w 2294"/>
                <a:gd name="T61" fmla="*/ 118 h 3450"/>
                <a:gd name="T62" fmla="*/ 409 w 2294"/>
                <a:gd name="T63" fmla="*/ 286 h 3450"/>
                <a:gd name="T64" fmla="*/ 481 w 2294"/>
                <a:gd name="T65" fmla="*/ 382 h 3450"/>
                <a:gd name="T66" fmla="*/ 559 w 2294"/>
                <a:gd name="T67" fmla="*/ 460 h 3450"/>
                <a:gd name="T68" fmla="*/ 589 w 2294"/>
                <a:gd name="T69" fmla="*/ 508 h 3450"/>
                <a:gd name="T70" fmla="*/ 583 w 2294"/>
                <a:gd name="T71" fmla="*/ 592 h 3450"/>
                <a:gd name="T72" fmla="*/ 523 w 2294"/>
                <a:gd name="T73" fmla="*/ 664 h 3450"/>
                <a:gd name="T74" fmla="*/ 409 w 2294"/>
                <a:gd name="T75" fmla="*/ 724 h 3450"/>
                <a:gd name="T76" fmla="*/ 289 w 2294"/>
                <a:gd name="T77" fmla="*/ 748 h 345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294"/>
                <a:gd name="T118" fmla="*/ 0 h 3450"/>
                <a:gd name="T119" fmla="*/ 2294 w 2294"/>
                <a:gd name="T120" fmla="*/ 3450 h 345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294" h="3450">
                  <a:moveTo>
                    <a:pt x="289" y="748"/>
                  </a:moveTo>
                  <a:cubicBezTo>
                    <a:pt x="254" y="757"/>
                    <a:pt x="234" y="757"/>
                    <a:pt x="199" y="778"/>
                  </a:cubicBezTo>
                  <a:cubicBezTo>
                    <a:pt x="164" y="799"/>
                    <a:pt x="106" y="824"/>
                    <a:pt x="76" y="874"/>
                  </a:cubicBezTo>
                  <a:cubicBezTo>
                    <a:pt x="46" y="924"/>
                    <a:pt x="28" y="926"/>
                    <a:pt x="16" y="1078"/>
                  </a:cubicBezTo>
                  <a:cubicBezTo>
                    <a:pt x="4" y="1230"/>
                    <a:pt x="6" y="1568"/>
                    <a:pt x="4" y="1786"/>
                  </a:cubicBezTo>
                  <a:cubicBezTo>
                    <a:pt x="2" y="2004"/>
                    <a:pt x="0" y="2178"/>
                    <a:pt x="4" y="2386"/>
                  </a:cubicBezTo>
                  <a:cubicBezTo>
                    <a:pt x="8" y="2594"/>
                    <a:pt x="0" y="2872"/>
                    <a:pt x="28" y="3034"/>
                  </a:cubicBezTo>
                  <a:cubicBezTo>
                    <a:pt x="56" y="3196"/>
                    <a:pt x="70" y="3292"/>
                    <a:pt x="172" y="3358"/>
                  </a:cubicBezTo>
                  <a:cubicBezTo>
                    <a:pt x="274" y="3424"/>
                    <a:pt x="454" y="3416"/>
                    <a:pt x="640" y="3430"/>
                  </a:cubicBezTo>
                  <a:cubicBezTo>
                    <a:pt x="826" y="3444"/>
                    <a:pt x="1072" y="3444"/>
                    <a:pt x="1288" y="3442"/>
                  </a:cubicBezTo>
                  <a:cubicBezTo>
                    <a:pt x="1504" y="3440"/>
                    <a:pt x="1778" y="3450"/>
                    <a:pt x="1936" y="3418"/>
                  </a:cubicBezTo>
                  <a:cubicBezTo>
                    <a:pt x="2094" y="3386"/>
                    <a:pt x="2178" y="3322"/>
                    <a:pt x="2236" y="3250"/>
                  </a:cubicBezTo>
                  <a:cubicBezTo>
                    <a:pt x="2294" y="3178"/>
                    <a:pt x="2276" y="3124"/>
                    <a:pt x="2284" y="2986"/>
                  </a:cubicBezTo>
                  <a:cubicBezTo>
                    <a:pt x="2292" y="2848"/>
                    <a:pt x="2290" y="2692"/>
                    <a:pt x="2284" y="2422"/>
                  </a:cubicBezTo>
                  <a:cubicBezTo>
                    <a:pt x="2278" y="2152"/>
                    <a:pt x="2260" y="1612"/>
                    <a:pt x="2248" y="1366"/>
                  </a:cubicBezTo>
                  <a:cubicBezTo>
                    <a:pt x="2236" y="1120"/>
                    <a:pt x="2230" y="1034"/>
                    <a:pt x="2212" y="946"/>
                  </a:cubicBezTo>
                  <a:cubicBezTo>
                    <a:pt x="2194" y="858"/>
                    <a:pt x="2164" y="866"/>
                    <a:pt x="2140" y="838"/>
                  </a:cubicBezTo>
                  <a:cubicBezTo>
                    <a:pt x="2116" y="810"/>
                    <a:pt x="2112" y="796"/>
                    <a:pt x="2068" y="778"/>
                  </a:cubicBezTo>
                  <a:cubicBezTo>
                    <a:pt x="2024" y="760"/>
                    <a:pt x="1926" y="742"/>
                    <a:pt x="1879" y="730"/>
                  </a:cubicBezTo>
                  <a:cubicBezTo>
                    <a:pt x="1832" y="718"/>
                    <a:pt x="1813" y="718"/>
                    <a:pt x="1783" y="706"/>
                  </a:cubicBezTo>
                  <a:cubicBezTo>
                    <a:pt x="1753" y="694"/>
                    <a:pt x="1722" y="677"/>
                    <a:pt x="1699" y="658"/>
                  </a:cubicBezTo>
                  <a:cubicBezTo>
                    <a:pt x="1676" y="639"/>
                    <a:pt x="1655" y="620"/>
                    <a:pt x="1645" y="592"/>
                  </a:cubicBezTo>
                  <a:cubicBezTo>
                    <a:pt x="1635" y="564"/>
                    <a:pt x="1627" y="521"/>
                    <a:pt x="1639" y="490"/>
                  </a:cubicBezTo>
                  <a:cubicBezTo>
                    <a:pt x="1651" y="459"/>
                    <a:pt x="1688" y="438"/>
                    <a:pt x="1718" y="403"/>
                  </a:cubicBezTo>
                  <a:cubicBezTo>
                    <a:pt x="1748" y="368"/>
                    <a:pt x="1800" y="316"/>
                    <a:pt x="1821" y="282"/>
                  </a:cubicBezTo>
                  <a:cubicBezTo>
                    <a:pt x="1842" y="248"/>
                    <a:pt x="1840" y="223"/>
                    <a:pt x="1843" y="196"/>
                  </a:cubicBezTo>
                  <a:cubicBezTo>
                    <a:pt x="1846" y="169"/>
                    <a:pt x="1900" y="145"/>
                    <a:pt x="1840" y="118"/>
                  </a:cubicBezTo>
                  <a:cubicBezTo>
                    <a:pt x="1780" y="91"/>
                    <a:pt x="1609" y="56"/>
                    <a:pt x="1483" y="35"/>
                  </a:cubicBezTo>
                  <a:cubicBezTo>
                    <a:pt x="1356" y="15"/>
                    <a:pt x="1246" y="0"/>
                    <a:pt x="1088" y="2"/>
                  </a:cubicBezTo>
                  <a:cubicBezTo>
                    <a:pt x="930" y="4"/>
                    <a:pt x="653" y="27"/>
                    <a:pt x="534" y="46"/>
                  </a:cubicBezTo>
                  <a:cubicBezTo>
                    <a:pt x="415" y="65"/>
                    <a:pt x="394" y="78"/>
                    <a:pt x="373" y="118"/>
                  </a:cubicBezTo>
                  <a:cubicBezTo>
                    <a:pt x="352" y="158"/>
                    <a:pt x="391" y="242"/>
                    <a:pt x="409" y="286"/>
                  </a:cubicBezTo>
                  <a:cubicBezTo>
                    <a:pt x="427" y="330"/>
                    <a:pt x="456" y="353"/>
                    <a:pt x="481" y="382"/>
                  </a:cubicBezTo>
                  <a:cubicBezTo>
                    <a:pt x="506" y="411"/>
                    <a:pt x="541" y="439"/>
                    <a:pt x="559" y="460"/>
                  </a:cubicBezTo>
                  <a:cubicBezTo>
                    <a:pt x="577" y="481"/>
                    <a:pt x="585" y="486"/>
                    <a:pt x="589" y="508"/>
                  </a:cubicBezTo>
                  <a:cubicBezTo>
                    <a:pt x="593" y="530"/>
                    <a:pt x="594" y="566"/>
                    <a:pt x="583" y="592"/>
                  </a:cubicBezTo>
                  <a:cubicBezTo>
                    <a:pt x="572" y="618"/>
                    <a:pt x="552" y="642"/>
                    <a:pt x="523" y="664"/>
                  </a:cubicBezTo>
                  <a:cubicBezTo>
                    <a:pt x="494" y="686"/>
                    <a:pt x="448" y="710"/>
                    <a:pt x="409" y="724"/>
                  </a:cubicBezTo>
                  <a:cubicBezTo>
                    <a:pt x="370" y="738"/>
                    <a:pt x="324" y="739"/>
                    <a:pt x="289" y="748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9BFFFF"/>
                </a:gs>
              </a:gsLst>
              <a:path path="rect">
                <a:fillToRect l="50000" t="50000" r="50000" b="50000"/>
              </a:path>
            </a:gradFill>
            <a:ln w="12700">
              <a:solidFill>
                <a:srgbClr val="00706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Freeform 979"/>
            <p:cNvSpPr>
              <a:spLocks/>
            </p:cNvSpPr>
            <p:nvPr/>
          </p:nvSpPr>
          <p:spPr bwMode="auto">
            <a:xfrm>
              <a:off x="3065" y="672"/>
              <a:ext cx="1495" cy="282"/>
            </a:xfrm>
            <a:custGeom>
              <a:avLst/>
              <a:gdLst>
                <a:gd name="T0" fmla="*/ 8 w 1067"/>
                <a:gd name="T1" fmla="*/ 144 h 291"/>
                <a:gd name="T2" fmla="*/ 88 w 1067"/>
                <a:gd name="T3" fmla="*/ 64 h 291"/>
                <a:gd name="T4" fmla="*/ 536 w 1067"/>
                <a:gd name="T5" fmla="*/ 0 h 291"/>
                <a:gd name="T6" fmla="*/ 952 w 1067"/>
                <a:gd name="T7" fmla="*/ 64 h 291"/>
                <a:gd name="T8" fmla="*/ 1064 w 1067"/>
                <a:gd name="T9" fmla="*/ 144 h 291"/>
                <a:gd name="T10" fmla="*/ 968 w 1067"/>
                <a:gd name="T11" fmla="*/ 224 h 291"/>
                <a:gd name="T12" fmla="*/ 616 w 1067"/>
                <a:gd name="T13" fmla="*/ 288 h 291"/>
                <a:gd name="T14" fmla="*/ 200 w 1067"/>
                <a:gd name="T15" fmla="*/ 240 h 291"/>
                <a:gd name="T16" fmla="*/ 104 w 1067"/>
                <a:gd name="T17" fmla="*/ 208 h 291"/>
                <a:gd name="T18" fmla="*/ 8 w 1067"/>
                <a:gd name="T19" fmla="*/ 144 h 29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67"/>
                <a:gd name="T31" fmla="*/ 0 h 291"/>
                <a:gd name="T32" fmla="*/ 1067 w 1067"/>
                <a:gd name="T33" fmla="*/ 291 h 29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67" h="291">
                  <a:moveTo>
                    <a:pt x="8" y="144"/>
                  </a:moveTo>
                  <a:cubicBezTo>
                    <a:pt x="5" y="120"/>
                    <a:pt x="0" y="88"/>
                    <a:pt x="88" y="64"/>
                  </a:cubicBezTo>
                  <a:cubicBezTo>
                    <a:pt x="176" y="40"/>
                    <a:pt x="392" y="0"/>
                    <a:pt x="536" y="0"/>
                  </a:cubicBezTo>
                  <a:cubicBezTo>
                    <a:pt x="680" y="0"/>
                    <a:pt x="864" y="40"/>
                    <a:pt x="952" y="64"/>
                  </a:cubicBezTo>
                  <a:cubicBezTo>
                    <a:pt x="1040" y="88"/>
                    <a:pt x="1061" y="117"/>
                    <a:pt x="1064" y="144"/>
                  </a:cubicBezTo>
                  <a:cubicBezTo>
                    <a:pt x="1067" y="171"/>
                    <a:pt x="1043" y="200"/>
                    <a:pt x="968" y="224"/>
                  </a:cubicBezTo>
                  <a:cubicBezTo>
                    <a:pt x="893" y="248"/>
                    <a:pt x="744" y="285"/>
                    <a:pt x="616" y="288"/>
                  </a:cubicBezTo>
                  <a:cubicBezTo>
                    <a:pt x="488" y="291"/>
                    <a:pt x="285" y="253"/>
                    <a:pt x="200" y="240"/>
                  </a:cubicBezTo>
                  <a:cubicBezTo>
                    <a:pt x="115" y="227"/>
                    <a:pt x="139" y="221"/>
                    <a:pt x="104" y="208"/>
                  </a:cubicBezTo>
                  <a:cubicBezTo>
                    <a:pt x="69" y="195"/>
                    <a:pt x="11" y="168"/>
                    <a:pt x="8" y="144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75FFFF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B7E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Freeform 980"/>
            <p:cNvSpPr>
              <a:spLocks/>
            </p:cNvSpPr>
            <p:nvPr/>
          </p:nvSpPr>
          <p:spPr bwMode="auto">
            <a:xfrm>
              <a:off x="3531" y="813"/>
              <a:ext cx="1461" cy="3315"/>
            </a:xfrm>
            <a:custGeom>
              <a:avLst/>
              <a:gdLst>
                <a:gd name="T0" fmla="*/ 872 w 1248"/>
                <a:gd name="T1" fmla="*/ 0 h 3205"/>
                <a:gd name="T2" fmla="*/ 819 w 1248"/>
                <a:gd name="T3" fmla="*/ 168 h 3205"/>
                <a:gd name="T4" fmla="*/ 683 w 1248"/>
                <a:gd name="T5" fmla="*/ 356 h 3205"/>
                <a:gd name="T6" fmla="*/ 761 w 1248"/>
                <a:gd name="T7" fmla="*/ 520 h 3205"/>
                <a:gd name="T8" fmla="*/ 1034 w 1248"/>
                <a:gd name="T9" fmla="*/ 613 h 3205"/>
                <a:gd name="T10" fmla="*/ 1151 w 1248"/>
                <a:gd name="T11" fmla="*/ 730 h 3205"/>
                <a:gd name="T12" fmla="*/ 1190 w 1248"/>
                <a:gd name="T13" fmla="*/ 918 h 3205"/>
                <a:gd name="T14" fmla="*/ 1229 w 1248"/>
                <a:gd name="T15" fmla="*/ 1854 h 3205"/>
                <a:gd name="T16" fmla="*/ 1229 w 1248"/>
                <a:gd name="T17" fmla="*/ 2838 h 3205"/>
                <a:gd name="T18" fmla="*/ 1112 w 1248"/>
                <a:gd name="T19" fmla="*/ 3095 h 3205"/>
                <a:gd name="T20" fmla="*/ 800 w 1248"/>
                <a:gd name="T21" fmla="*/ 3189 h 3205"/>
                <a:gd name="T22" fmla="*/ 0 w 1248"/>
                <a:gd name="T23" fmla="*/ 3189 h 320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48"/>
                <a:gd name="T37" fmla="*/ 0 h 3205"/>
                <a:gd name="T38" fmla="*/ 1248 w 1248"/>
                <a:gd name="T39" fmla="*/ 3205 h 320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48" h="3205">
                  <a:moveTo>
                    <a:pt x="872" y="0"/>
                  </a:moveTo>
                  <a:cubicBezTo>
                    <a:pt x="861" y="28"/>
                    <a:pt x="850" y="109"/>
                    <a:pt x="819" y="168"/>
                  </a:cubicBezTo>
                  <a:cubicBezTo>
                    <a:pt x="788" y="227"/>
                    <a:pt x="692" y="297"/>
                    <a:pt x="683" y="356"/>
                  </a:cubicBezTo>
                  <a:cubicBezTo>
                    <a:pt x="673" y="414"/>
                    <a:pt x="702" y="477"/>
                    <a:pt x="761" y="520"/>
                  </a:cubicBezTo>
                  <a:cubicBezTo>
                    <a:pt x="819" y="562"/>
                    <a:pt x="969" y="578"/>
                    <a:pt x="1034" y="613"/>
                  </a:cubicBezTo>
                  <a:cubicBezTo>
                    <a:pt x="1098" y="648"/>
                    <a:pt x="1125" y="679"/>
                    <a:pt x="1151" y="730"/>
                  </a:cubicBezTo>
                  <a:cubicBezTo>
                    <a:pt x="1176" y="782"/>
                    <a:pt x="1176" y="730"/>
                    <a:pt x="1190" y="918"/>
                  </a:cubicBezTo>
                  <a:cubicBezTo>
                    <a:pt x="1203" y="1105"/>
                    <a:pt x="1222" y="1534"/>
                    <a:pt x="1229" y="1854"/>
                  </a:cubicBezTo>
                  <a:cubicBezTo>
                    <a:pt x="1235" y="2175"/>
                    <a:pt x="1248" y="2631"/>
                    <a:pt x="1229" y="2838"/>
                  </a:cubicBezTo>
                  <a:cubicBezTo>
                    <a:pt x="1209" y="3044"/>
                    <a:pt x="1183" y="3037"/>
                    <a:pt x="1112" y="3095"/>
                  </a:cubicBezTo>
                  <a:cubicBezTo>
                    <a:pt x="1040" y="3154"/>
                    <a:pt x="985" y="3173"/>
                    <a:pt x="800" y="3189"/>
                  </a:cubicBezTo>
                  <a:cubicBezTo>
                    <a:pt x="614" y="3205"/>
                    <a:pt x="167" y="3189"/>
                    <a:pt x="0" y="3189"/>
                  </a:cubicBezTo>
                </a:path>
              </a:pathLst>
            </a:custGeom>
            <a:noFill/>
            <a:ln w="9525">
              <a:solidFill>
                <a:srgbClr val="00B7E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Freeform 981"/>
            <p:cNvSpPr>
              <a:spLocks/>
            </p:cNvSpPr>
            <p:nvPr/>
          </p:nvSpPr>
          <p:spPr bwMode="auto">
            <a:xfrm>
              <a:off x="2688" y="832"/>
              <a:ext cx="821" cy="3290"/>
            </a:xfrm>
            <a:custGeom>
              <a:avLst/>
              <a:gdLst>
                <a:gd name="T0" fmla="*/ 376 w 821"/>
                <a:gd name="T1" fmla="*/ 0 h 3290"/>
                <a:gd name="T2" fmla="*/ 424 w 821"/>
                <a:gd name="T3" fmla="*/ 154 h 3290"/>
                <a:gd name="T4" fmla="*/ 593 w 821"/>
                <a:gd name="T5" fmla="*/ 343 h 3290"/>
                <a:gd name="T6" fmla="*/ 506 w 821"/>
                <a:gd name="T7" fmla="*/ 515 h 3290"/>
                <a:gd name="T8" fmla="*/ 189 w 821"/>
                <a:gd name="T9" fmla="*/ 626 h 3290"/>
                <a:gd name="T10" fmla="*/ 55 w 821"/>
                <a:gd name="T11" fmla="*/ 751 h 3290"/>
                <a:gd name="T12" fmla="*/ 16 w 821"/>
                <a:gd name="T13" fmla="*/ 947 h 3290"/>
                <a:gd name="T14" fmla="*/ 5 w 821"/>
                <a:gd name="T15" fmla="*/ 1917 h 3290"/>
                <a:gd name="T16" fmla="*/ 40 w 821"/>
                <a:gd name="T17" fmla="*/ 2934 h 3290"/>
                <a:gd name="T18" fmla="*/ 189 w 821"/>
                <a:gd name="T19" fmla="*/ 3195 h 3290"/>
                <a:gd name="T20" fmla="*/ 560 w 821"/>
                <a:gd name="T21" fmla="*/ 3277 h 3290"/>
                <a:gd name="T22" fmla="*/ 821 w 821"/>
                <a:gd name="T23" fmla="*/ 3280 h 32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1"/>
                <a:gd name="T37" fmla="*/ 0 h 3290"/>
                <a:gd name="T38" fmla="*/ 821 w 821"/>
                <a:gd name="T39" fmla="*/ 3290 h 329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1" h="3290">
                  <a:moveTo>
                    <a:pt x="376" y="0"/>
                  </a:moveTo>
                  <a:cubicBezTo>
                    <a:pt x="384" y="28"/>
                    <a:pt x="388" y="97"/>
                    <a:pt x="424" y="154"/>
                  </a:cubicBezTo>
                  <a:cubicBezTo>
                    <a:pt x="460" y="211"/>
                    <a:pt x="580" y="282"/>
                    <a:pt x="593" y="343"/>
                  </a:cubicBezTo>
                  <a:cubicBezTo>
                    <a:pt x="607" y="403"/>
                    <a:pt x="574" y="468"/>
                    <a:pt x="506" y="515"/>
                  </a:cubicBezTo>
                  <a:cubicBezTo>
                    <a:pt x="438" y="562"/>
                    <a:pt x="264" y="586"/>
                    <a:pt x="189" y="626"/>
                  </a:cubicBezTo>
                  <a:cubicBezTo>
                    <a:pt x="114" y="665"/>
                    <a:pt x="83" y="697"/>
                    <a:pt x="55" y="751"/>
                  </a:cubicBezTo>
                  <a:cubicBezTo>
                    <a:pt x="26" y="806"/>
                    <a:pt x="25" y="752"/>
                    <a:pt x="16" y="947"/>
                  </a:cubicBezTo>
                  <a:cubicBezTo>
                    <a:pt x="7" y="1142"/>
                    <a:pt x="0" y="1585"/>
                    <a:pt x="5" y="1917"/>
                  </a:cubicBezTo>
                  <a:cubicBezTo>
                    <a:pt x="8" y="2248"/>
                    <a:pt x="11" y="2721"/>
                    <a:pt x="40" y="2934"/>
                  </a:cubicBezTo>
                  <a:cubicBezTo>
                    <a:pt x="71" y="3146"/>
                    <a:pt x="101" y="3137"/>
                    <a:pt x="189" y="3195"/>
                  </a:cubicBezTo>
                  <a:cubicBezTo>
                    <a:pt x="274" y="3252"/>
                    <a:pt x="454" y="3263"/>
                    <a:pt x="560" y="3277"/>
                  </a:cubicBezTo>
                  <a:cubicBezTo>
                    <a:pt x="664" y="3290"/>
                    <a:pt x="766" y="3280"/>
                    <a:pt x="821" y="3280"/>
                  </a:cubicBezTo>
                </a:path>
              </a:pathLst>
            </a:custGeom>
            <a:noFill/>
            <a:ln w="9525">
              <a:solidFill>
                <a:srgbClr val="00B7E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Карандаш стоит 4 рубля. Сколько уплатят за 3 таких карандаша?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4 </a:t>
            </a:r>
            <a:r>
              <a:rPr lang="ru-RU" dirty="0" err="1" smtClean="0">
                <a:solidFill>
                  <a:srgbClr val="C00000"/>
                </a:solidFill>
              </a:rPr>
              <a:t>х</a:t>
            </a:r>
            <a:r>
              <a:rPr lang="ru-RU" dirty="0" smtClean="0">
                <a:solidFill>
                  <a:srgbClr val="C00000"/>
                </a:solidFill>
              </a:rPr>
              <a:t> 3= 12 (руб.)</a:t>
            </a:r>
          </a:p>
          <a:p>
            <a:r>
              <a:rPr lang="ru-RU" dirty="0" smtClean="0"/>
              <a:t>На скворечник требуется 8 планок. Сколько нужно планок для 2 таких же скворечников?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8 </a:t>
            </a:r>
            <a:r>
              <a:rPr lang="ru-RU" dirty="0" err="1" smtClean="0">
                <a:solidFill>
                  <a:srgbClr val="C00000"/>
                </a:solidFill>
              </a:rPr>
              <a:t>х</a:t>
            </a:r>
            <a:r>
              <a:rPr lang="ru-RU" dirty="0" smtClean="0">
                <a:solidFill>
                  <a:srgbClr val="C00000"/>
                </a:solidFill>
              </a:rPr>
              <a:t> 2 = 16 (п.)</a:t>
            </a:r>
          </a:p>
          <a:p>
            <a:r>
              <a:rPr lang="ru-RU" dirty="0" smtClean="0"/>
              <a:t>На одной полке 10 </a:t>
            </a:r>
            <a:r>
              <a:rPr lang="ru-RU" dirty="0" err="1" smtClean="0"/>
              <a:t>ниг</a:t>
            </a:r>
            <a:r>
              <a:rPr lang="ru-RU" dirty="0" smtClean="0"/>
              <a:t>. Сколько книг на 4 таких полках?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10 </a:t>
            </a:r>
            <a:r>
              <a:rPr lang="ru-RU" dirty="0" err="1" smtClean="0">
                <a:solidFill>
                  <a:srgbClr val="C00000"/>
                </a:solidFill>
              </a:rPr>
              <a:t>х</a:t>
            </a:r>
            <a:r>
              <a:rPr lang="ru-RU" dirty="0" smtClean="0">
                <a:solidFill>
                  <a:srgbClr val="C00000"/>
                </a:solidFill>
              </a:rPr>
              <a:t> 4 = 40 (к.)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Реши задачи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         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</a:t>
            </a:r>
            <a:r>
              <a:rPr lang="ru-RU" sz="3200" dirty="0" smtClean="0">
                <a:solidFill>
                  <a:srgbClr val="C00000"/>
                </a:solidFill>
              </a:rPr>
              <a:t>7 </a:t>
            </a:r>
            <a:r>
              <a:rPr lang="ru-RU" sz="3200" dirty="0" err="1" smtClean="0">
                <a:solidFill>
                  <a:srgbClr val="C00000"/>
                </a:solidFill>
              </a:rPr>
              <a:t>х</a:t>
            </a:r>
            <a:r>
              <a:rPr lang="ru-RU" sz="3200" dirty="0" smtClean="0">
                <a:solidFill>
                  <a:srgbClr val="C00000"/>
                </a:solidFill>
              </a:rPr>
              <a:t> 3 = 21 (р.)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Сколько роз в 3 таких вазах?</a:t>
            </a:r>
            <a:endParaRPr lang="ru-RU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142976" y="1714488"/>
            <a:ext cx="2428892" cy="3557598"/>
            <a:chOff x="2640" y="816"/>
            <a:chExt cx="2496" cy="345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784" y="1008"/>
              <a:ext cx="766" cy="762"/>
              <a:chOff x="4665" y="2710"/>
              <a:chExt cx="766" cy="762"/>
            </a:xfrm>
          </p:grpSpPr>
          <p:sp>
            <p:nvSpPr>
              <p:cNvPr id="471" name="Freeform 4"/>
              <p:cNvSpPr>
                <a:spLocks/>
              </p:cNvSpPr>
              <p:nvPr/>
            </p:nvSpPr>
            <p:spPr bwMode="auto">
              <a:xfrm rot="20053737" flipH="1">
                <a:off x="4665" y="2710"/>
                <a:ext cx="766" cy="762"/>
              </a:xfrm>
              <a:custGeom>
                <a:avLst/>
                <a:gdLst>
                  <a:gd name="T0" fmla="*/ 915 w 2025"/>
                  <a:gd name="T1" fmla="*/ 117 h 1975"/>
                  <a:gd name="T2" fmla="*/ 749 w 2025"/>
                  <a:gd name="T3" fmla="*/ 226 h 1975"/>
                  <a:gd name="T4" fmla="*/ 710 w 2025"/>
                  <a:gd name="T5" fmla="*/ 221 h 1975"/>
                  <a:gd name="T6" fmla="*/ 673 w 2025"/>
                  <a:gd name="T7" fmla="*/ 215 h 1975"/>
                  <a:gd name="T8" fmla="*/ 634 w 2025"/>
                  <a:gd name="T9" fmla="*/ 212 h 1975"/>
                  <a:gd name="T10" fmla="*/ 596 w 2025"/>
                  <a:gd name="T11" fmla="*/ 208 h 1975"/>
                  <a:gd name="T12" fmla="*/ 559 w 2025"/>
                  <a:gd name="T13" fmla="*/ 205 h 1975"/>
                  <a:gd name="T14" fmla="*/ 521 w 2025"/>
                  <a:gd name="T15" fmla="*/ 201 h 1975"/>
                  <a:gd name="T16" fmla="*/ 484 w 2025"/>
                  <a:gd name="T17" fmla="*/ 196 h 1975"/>
                  <a:gd name="T18" fmla="*/ 447 w 2025"/>
                  <a:gd name="T19" fmla="*/ 187 h 1975"/>
                  <a:gd name="T20" fmla="*/ 370 w 2025"/>
                  <a:gd name="T21" fmla="*/ 393 h 1975"/>
                  <a:gd name="T22" fmla="*/ 313 w 2025"/>
                  <a:gd name="T23" fmla="*/ 383 h 1975"/>
                  <a:gd name="T24" fmla="*/ 262 w 2025"/>
                  <a:gd name="T25" fmla="*/ 381 h 1975"/>
                  <a:gd name="T26" fmla="*/ 210 w 2025"/>
                  <a:gd name="T27" fmla="*/ 381 h 1975"/>
                  <a:gd name="T28" fmla="*/ 155 w 2025"/>
                  <a:gd name="T29" fmla="*/ 374 h 1975"/>
                  <a:gd name="T30" fmla="*/ 173 w 2025"/>
                  <a:gd name="T31" fmla="*/ 568 h 1975"/>
                  <a:gd name="T32" fmla="*/ 155 w 2025"/>
                  <a:gd name="T33" fmla="*/ 746 h 1975"/>
                  <a:gd name="T34" fmla="*/ 155 w 2025"/>
                  <a:gd name="T35" fmla="*/ 881 h 1975"/>
                  <a:gd name="T36" fmla="*/ 103 w 2025"/>
                  <a:gd name="T37" fmla="*/ 957 h 1975"/>
                  <a:gd name="T38" fmla="*/ 68 w 2025"/>
                  <a:gd name="T39" fmla="*/ 1041 h 1975"/>
                  <a:gd name="T40" fmla="*/ 28 w 2025"/>
                  <a:gd name="T41" fmla="*/ 1132 h 1975"/>
                  <a:gd name="T42" fmla="*/ 128 w 2025"/>
                  <a:gd name="T43" fmla="*/ 1239 h 1975"/>
                  <a:gd name="T44" fmla="*/ 194 w 2025"/>
                  <a:gd name="T45" fmla="*/ 1356 h 1975"/>
                  <a:gd name="T46" fmla="*/ 320 w 2025"/>
                  <a:gd name="T47" fmla="*/ 1434 h 1975"/>
                  <a:gd name="T48" fmla="*/ 466 w 2025"/>
                  <a:gd name="T49" fmla="*/ 1465 h 1975"/>
                  <a:gd name="T50" fmla="*/ 573 w 2025"/>
                  <a:gd name="T51" fmla="*/ 1836 h 1975"/>
                  <a:gd name="T52" fmla="*/ 671 w 2025"/>
                  <a:gd name="T53" fmla="*/ 1906 h 1975"/>
                  <a:gd name="T54" fmla="*/ 933 w 2025"/>
                  <a:gd name="T55" fmla="*/ 1883 h 1975"/>
                  <a:gd name="T56" fmla="*/ 988 w 2025"/>
                  <a:gd name="T57" fmla="*/ 1895 h 1975"/>
                  <a:gd name="T58" fmla="*/ 1045 w 2025"/>
                  <a:gd name="T59" fmla="*/ 1908 h 1975"/>
                  <a:gd name="T60" fmla="*/ 1100 w 2025"/>
                  <a:gd name="T61" fmla="*/ 1920 h 1975"/>
                  <a:gd name="T62" fmla="*/ 1157 w 2025"/>
                  <a:gd name="T63" fmla="*/ 1933 h 1975"/>
                  <a:gd name="T64" fmla="*/ 1212 w 2025"/>
                  <a:gd name="T65" fmla="*/ 1945 h 1975"/>
                  <a:gd name="T66" fmla="*/ 1269 w 2025"/>
                  <a:gd name="T67" fmla="*/ 1957 h 1975"/>
                  <a:gd name="T68" fmla="*/ 1324 w 2025"/>
                  <a:gd name="T69" fmla="*/ 1970 h 1975"/>
                  <a:gd name="T70" fmla="*/ 1352 w 2025"/>
                  <a:gd name="T71" fmla="*/ 1808 h 1975"/>
                  <a:gd name="T72" fmla="*/ 1509 w 2025"/>
                  <a:gd name="T73" fmla="*/ 1628 h 1975"/>
                  <a:gd name="T74" fmla="*/ 1840 w 2025"/>
                  <a:gd name="T75" fmla="*/ 1306 h 1975"/>
                  <a:gd name="T76" fmla="*/ 1995 w 2025"/>
                  <a:gd name="T77" fmla="*/ 1032 h 1975"/>
                  <a:gd name="T78" fmla="*/ 2009 w 2025"/>
                  <a:gd name="T79" fmla="*/ 842 h 1975"/>
                  <a:gd name="T80" fmla="*/ 1974 w 2025"/>
                  <a:gd name="T81" fmla="*/ 804 h 1975"/>
                  <a:gd name="T82" fmla="*/ 1938 w 2025"/>
                  <a:gd name="T83" fmla="*/ 774 h 1975"/>
                  <a:gd name="T84" fmla="*/ 1901 w 2025"/>
                  <a:gd name="T85" fmla="*/ 753 h 1975"/>
                  <a:gd name="T86" fmla="*/ 1861 w 2025"/>
                  <a:gd name="T87" fmla="*/ 737 h 1975"/>
                  <a:gd name="T88" fmla="*/ 1817 w 2025"/>
                  <a:gd name="T89" fmla="*/ 726 h 1975"/>
                  <a:gd name="T90" fmla="*/ 1771 w 2025"/>
                  <a:gd name="T91" fmla="*/ 721 h 1975"/>
                  <a:gd name="T92" fmla="*/ 1721 w 2025"/>
                  <a:gd name="T93" fmla="*/ 717 h 1975"/>
                  <a:gd name="T94" fmla="*/ 1694 w 2025"/>
                  <a:gd name="T95" fmla="*/ 440 h 1975"/>
                  <a:gd name="T96" fmla="*/ 1566 w 2025"/>
                  <a:gd name="T97" fmla="*/ 254 h 1975"/>
                  <a:gd name="T98" fmla="*/ 1255 w 2025"/>
                  <a:gd name="T99" fmla="*/ 137 h 1975"/>
                  <a:gd name="T100" fmla="*/ 1119 w 2025"/>
                  <a:gd name="T101" fmla="*/ 39 h 1975"/>
                  <a:gd name="T102" fmla="*/ 954 w 2025"/>
                  <a:gd name="T103" fmla="*/ 48 h 197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025"/>
                  <a:gd name="T157" fmla="*/ 0 h 1975"/>
                  <a:gd name="T158" fmla="*/ 2025 w 2025"/>
                  <a:gd name="T159" fmla="*/ 1975 h 197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025" h="1975">
                    <a:moveTo>
                      <a:pt x="954" y="48"/>
                    </a:moveTo>
                    <a:lnTo>
                      <a:pt x="915" y="117"/>
                    </a:lnTo>
                    <a:lnTo>
                      <a:pt x="808" y="167"/>
                    </a:lnTo>
                    <a:lnTo>
                      <a:pt x="749" y="226"/>
                    </a:lnTo>
                    <a:lnTo>
                      <a:pt x="730" y="222"/>
                    </a:lnTo>
                    <a:lnTo>
                      <a:pt x="710" y="221"/>
                    </a:lnTo>
                    <a:lnTo>
                      <a:pt x="692" y="217"/>
                    </a:lnTo>
                    <a:lnTo>
                      <a:pt x="673" y="215"/>
                    </a:lnTo>
                    <a:lnTo>
                      <a:pt x="653" y="214"/>
                    </a:lnTo>
                    <a:lnTo>
                      <a:pt x="634" y="212"/>
                    </a:lnTo>
                    <a:lnTo>
                      <a:pt x="616" y="210"/>
                    </a:lnTo>
                    <a:lnTo>
                      <a:pt x="596" y="208"/>
                    </a:lnTo>
                    <a:lnTo>
                      <a:pt x="578" y="208"/>
                    </a:lnTo>
                    <a:lnTo>
                      <a:pt x="559" y="205"/>
                    </a:lnTo>
                    <a:lnTo>
                      <a:pt x="541" y="203"/>
                    </a:lnTo>
                    <a:lnTo>
                      <a:pt x="521" y="201"/>
                    </a:lnTo>
                    <a:lnTo>
                      <a:pt x="504" y="198"/>
                    </a:lnTo>
                    <a:lnTo>
                      <a:pt x="484" y="196"/>
                    </a:lnTo>
                    <a:lnTo>
                      <a:pt x="466" y="190"/>
                    </a:lnTo>
                    <a:lnTo>
                      <a:pt x="447" y="187"/>
                    </a:lnTo>
                    <a:lnTo>
                      <a:pt x="427" y="315"/>
                    </a:lnTo>
                    <a:lnTo>
                      <a:pt x="370" y="393"/>
                    </a:lnTo>
                    <a:lnTo>
                      <a:pt x="340" y="386"/>
                    </a:lnTo>
                    <a:lnTo>
                      <a:pt x="313" y="383"/>
                    </a:lnTo>
                    <a:lnTo>
                      <a:pt x="287" y="383"/>
                    </a:lnTo>
                    <a:lnTo>
                      <a:pt x="262" y="381"/>
                    </a:lnTo>
                    <a:lnTo>
                      <a:pt x="237" y="381"/>
                    </a:lnTo>
                    <a:lnTo>
                      <a:pt x="210" y="381"/>
                    </a:lnTo>
                    <a:lnTo>
                      <a:pt x="183" y="379"/>
                    </a:lnTo>
                    <a:lnTo>
                      <a:pt x="155" y="374"/>
                    </a:lnTo>
                    <a:lnTo>
                      <a:pt x="162" y="468"/>
                    </a:lnTo>
                    <a:lnTo>
                      <a:pt x="173" y="568"/>
                    </a:lnTo>
                    <a:lnTo>
                      <a:pt x="174" y="664"/>
                    </a:lnTo>
                    <a:lnTo>
                      <a:pt x="155" y="746"/>
                    </a:lnTo>
                    <a:lnTo>
                      <a:pt x="194" y="845"/>
                    </a:lnTo>
                    <a:lnTo>
                      <a:pt x="155" y="881"/>
                    </a:lnTo>
                    <a:lnTo>
                      <a:pt x="126" y="916"/>
                    </a:lnTo>
                    <a:lnTo>
                      <a:pt x="103" y="957"/>
                    </a:lnTo>
                    <a:lnTo>
                      <a:pt x="85" y="998"/>
                    </a:lnTo>
                    <a:lnTo>
                      <a:pt x="68" y="1041"/>
                    </a:lnTo>
                    <a:lnTo>
                      <a:pt x="50" y="1086"/>
                    </a:lnTo>
                    <a:lnTo>
                      <a:pt x="28" y="1132"/>
                    </a:lnTo>
                    <a:lnTo>
                      <a:pt x="0" y="1178"/>
                    </a:lnTo>
                    <a:lnTo>
                      <a:pt x="128" y="1239"/>
                    </a:lnTo>
                    <a:lnTo>
                      <a:pt x="214" y="1267"/>
                    </a:lnTo>
                    <a:lnTo>
                      <a:pt x="194" y="1356"/>
                    </a:lnTo>
                    <a:lnTo>
                      <a:pt x="194" y="1454"/>
                    </a:lnTo>
                    <a:lnTo>
                      <a:pt x="320" y="1434"/>
                    </a:lnTo>
                    <a:lnTo>
                      <a:pt x="438" y="1402"/>
                    </a:lnTo>
                    <a:lnTo>
                      <a:pt x="466" y="1465"/>
                    </a:lnTo>
                    <a:lnTo>
                      <a:pt x="505" y="1730"/>
                    </a:lnTo>
                    <a:lnTo>
                      <a:pt x="573" y="1836"/>
                    </a:lnTo>
                    <a:lnTo>
                      <a:pt x="573" y="1906"/>
                    </a:lnTo>
                    <a:lnTo>
                      <a:pt x="671" y="1906"/>
                    </a:lnTo>
                    <a:lnTo>
                      <a:pt x="904" y="1876"/>
                    </a:lnTo>
                    <a:lnTo>
                      <a:pt x="933" y="1883"/>
                    </a:lnTo>
                    <a:lnTo>
                      <a:pt x="961" y="1888"/>
                    </a:lnTo>
                    <a:lnTo>
                      <a:pt x="988" y="1895"/>
                    </a:lnTo>
                    <a:lnTo>
                      <a:pt x="1016" y="1901"/>
                    </a:lnTo>
                    <a:lnTo>
                      <a:pt x="1045" y="1908"/>
                    </a:lnTo>
                    <a:lnTo>
                      <a:pt x="1073" y="1913"/>
                    </a:lnTo>
                    <a:lnTo>
                      <a:pt x="1100" y="1920"/>
                    </a:lnTo>
                    <a:lnTo>
                      <a:pt x="1128" y="1925"/>
                    </a:lnTo>
                    <a:lnTo>
                      <a:pt x="1157" y="1933"/>
                    </a:lnTo>
                    <a:lnTo>
                      <a:pt x="1185" y="1938"/>
                    </a:lnTo>
                    <a:lnTo>
                      <a:pt x="1212" y="1945"/>
                    </a:lnTo>
                    <a:lnTo>
                      <a:pt x="1240" y="1950"/>
                    </a:lnTo>
                    <a:lnTo>
                      <a:pt x="1269" y="1957"/>
                    </a:lnTo>
                    <a:lnTo>
                      <a:pt x="1297" y="1963"/>
                    </a:lnTo>
                    <a:lnTo>
                      <a:pt x="1324" y="1970"/>
                    </a:lnTo>
                    <a:lnTo>
                      <a:pt x="1352" y="1975"/>
                    </a:lnTo>
                    <a:lnTo>
                      <a:pt x="1352" y="1808"/>
                    </a:lnTo>
                    <a:lnTo>
                      <a:pt x="1431" y="1543"/>
                    </a:lnTo>
                    <a:lnTo>
                      <a:pt x="1509" y="1628"/>
                    </a:lnTo>
                    <a:lnTo>
                      <a:pt x="1635" y="1473"/>
                    </a:lnTo>
                    <a:lnTo>
                      <a:pt x="1840" y="1306"/>
                    </a:lnTo>
                    <a:lnTo>
                      <a:pt x="1956" y="1189"/>
                    </a:lnTo>
                    <a:lnTo>
                      <a:pt x="1995" y="1032"/>
                    </a:lnTo>
                    <a:lnTo>
                      <a:pt x="2025" y="865"/>
                    </a:lnTo>
                    <a:lnTo>
                      <a:pt x="2009" y="842"/>
                    </a:lnTo>
                    <a:lnTo>
                      <a:pt x="1991" y="822"/>
                    </a:lnTo>
                    <a:lnTo>
                      <a:pt x="1974" y="804"/>
                    </a:lnTo>
                    <a:lnTo>
                      <a:pt x="1956" y="788"/>
                    </a:lnTo>
                    <a:lnTo>
                      <a:pt x="1938" y="774"/>
                    </a:lnTo>
                    <a:lnTo>
                      <a:pt x="1920" y="763"/>
                    </a:lnTo>
                    <a:lnTo>
                      <a:pt x="1901" y="753"/>
                    </a:lnTo>
                    <a:lnTo>
                      <a:pt x="1881" y="744"/>
                    </a:lnTo>
                    <a:lnTo>
                      <a:pt x="1861" y="737"/>
                    </a:lnTo>
                    <a:lnTo>
                      <a:pt x="1840" y="731"/>
                    </a:lnTo>
                    <a:lnTo>
                      <a:pt x="1817" y="726"/>
                    </a:lnTo>
                    <a:lnTo>
                      <a:pt x="1796" y="722"/>
                    </a:lnTo>
                    <a:lnTo>
                      <a:pt x="1771" y="721"/>
                    </a:lnTo>
                    <a:lnTo>
                      <a:pt x="1746" y="719"/>
                    </a:lnTo>
                    <a:lnTo>
                      <a:pt x="1721" y="717"/>
                    </a:lnTo>
                    <a:lnTo>
                      <a:pt x="1694" y="717"/>
                    </a:lnTo>
                    <a:lnTo>
                      <a:pt x="1694" y="440"/>
                    </a:lnTo>
                    <a:lnTo>
                      <a:pt x="1694" y="285"/>
                    </a:lnTo>
                    <a:lnTo>
                      <a:pt x="1566" y="254"/>
                    </a:lnTo>
                    <a:lnTo>
                      <a:pt x="1352" y="206"/>
                    </a:lnTo>
                    <a:lnTo>
                      <a:pt x="1255" y="137"/>
                    </a:lnTo>
                    <a:lnTo>
                      <a:pt x="1215" y="0"/>
                    </a:lnTo>
                    <a:lnTo>
                      <a:pt x="1119" y="39"/>
                    </a:lnTo>
                    <a:lnTo>
                      <a:pt x="1070" y="98"/>
                    </a:lnTo>
                    <a:lnTo>
                      <a:pt x="954" y="48"/>
                    </a:lnTo>
                    <a:close/>
                  </a:path>
                </a:pathLst>
              </a:custGeom>
              <a:solidFill>
                <a:srgbClr val="E5D1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2" name="Freeform 5"/>
              <p:cNvSpPr>
                <a:spLocks/>
              </p:cNvSpPr>
              <p:nvPr/>
            </p:nvSpPr>
            <p:spPr bwMode="auto">
              <a:xfrm rot="20053737" flipH="1">
                <a:off x="5187" y="2755"/>
                <a:ext cx="80" cy="123"/>
              </a:xfrm>
              <a:custGeom>
                <a:avLst/>
                <a:gdLst>
                  <a:gd name="T0" fmla="*/ 212 w 212"/>
                  <a:gd name="T1" fmla="*/ 18 h 320"/>
                  <a:gd name="T2" fmla="*/ 84 w 212"/>
                  <a:gd name="T3" fmla="*/ 18 h 320"/>
                  <a:gd name="T4" fmla="*/ 0 w 212"/>
                  <a:gd name="T5" fmla="*/ 0 h 320"/>
                  <a:gd name="T6" fmla="*/ 6 w 212"/>
                  <a:gd name="T7" fmla="*/ 78 h 320"/>
                  <a:gd name="T8" fmla="*/ 27 w 212"/>
                  <a:gd name="T9" fmla="*/ 242 h 320"/>
                  <a:gd name="T10" fmla="*/ 71 w 212"/>
                  <a:gd name="T11" fmla="*/ 320 h 320"/>
                  <a:gd name="T12" fmla="*/ 116 w 212"/>
                  <a:gd name="T13" fmla="*/ 320 h 320"/>
                  <a:gd name="T14" fmla="*/ 162 w 212"/>
                  <a:gd name="T15" fmla="*/ 253 h 320"/>
                  <a:gd name="T16" fmla="*/ 162 w 212"/>
                  <a:gd name="T17" fmla="*/ 180 h 320"/>
                  <a:gd name="T18" fmla="*/ 200 w 212"/>
                  <a:gd name="T19" fmla="*/ 180 h 320"/>
                  <a:gd name="T20" fmla="*/ 212 w 212"/>
                  <a:gd name="T21" fmla="*/ 18 h 32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2"/>
                  <a:gd name="T34" fmla="*/ 0 h 320"/>
                  <a:gd name="T35" fmla="*/ 212 w 212"/>
                  <a:gd name="T36" fmla="*/ 320 h 32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2" h="320">
                    <a:moveTo>
                      <a:pt x="212" y="18"/>
                    </a:moveTo>
                    <a:lnTo>
                      <a:pt x="84" y="18"/>
                    </a:lnTo>
                    <a:lnTo>
                      <a:pt x="0" y="0"/>
                    </a:lnTo>
                    <a:lnTo>
                      <a:pt x="6" y="78"/>
                    </a:lnTo>
                    <a:lnTo>
                      <a:pt x="27" y="242"/>
                    </a:lnTo>
                    <a:lnTo>
                      <a:pt x="71" y="320"/>
                    </a:lnTo>
                    <a:lnTo>
                      <a:pt x="116" y="320"/>
                    </a:lnTo>
                    <a:lnTo>
                      <a:pt x="162" y="253"/>
                    </a:lnTo>
                    <a:lnTo>
                      <a:pt x="162" y="180"/>
                    </a:lnTo>
                    <a:lnTo>
                      <a:pt x="200" y="180"/>
                    </a:lnTo>
                    <a:lnTo>
                      <a:pt x="212" y="18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3" name="Freeform 6"/>
              <p:cNvSpPr>
                <a:spLocks/>
              </p:cNvSpPr>
              <p:nvPr/>
            </p:nvSpPr>
            <p:spPr bwMode="auto">
              <a:xfrm rot="20053737" flipH="1">
                <a:off x="5044" y="2744"/>
                <a:ext cx="119" cy="148"/>
              </a:xfrm>
              <a:custGeom>
                <a:avLst/>
                <a:gdLst>
                  <a:gd name="T0" fmla="*/ 62 w 313"/>
                  <a:gd name="T1" fmla="*/ 0 h 384"/>
                  <a:gd name="T2" fmla="*/ 57 w 313"/>
                  <a:gd name="T3" fmla="*/ 114 h 384"/>
                  <a:gd name="T4" fmla="*/ 0 w 313"/>
                  <a:gd name="T5" fmla="*/ 288 h 384"/>
                  <a:gd name="T6" fmla="*/ 0 w 313"/>
                  <a:gd name="T7" fmla="*/ 351 h 384"/>
                  <a:gd name="T8" fmla="*/ 34 w 313"/>
                  <a:gd name="T9" fmla="*/ 351 h 384"/>
                  <a:gd name="T10" fmla="*/ 78 w 313"/>
                  <a:gd name="T11" fmla="*/ 384 h 384"/>
                  <a:gd name="T12" fmla="*/ 118 w 313"/>
                  <a:gd name="T13" fmla="*/ 283 h 384"/>
                  <a:gd name="T14" fmla="*/ 191 w 313"/>
                  <a:gd name="T15" fmla="*/ 205 h 384"/>
                  <a:gd name="T16" fmla="*/ 235 w 313"/>
                  <a:gd name="T17" fmla="*/ 166 h 384"/>
                  <a:gd name="T18" fmla="*/ 240 w 313"/>
                  <a:gd name="T19" fmla="*/ 103 h 384"/>
                  <a:gd name="T20" fmla="*/ 313 w 313"/>
                  <a:gd name="T21" fmla="*/ 20 h 384"/>
                  <a:gd name="T22" fmla="*/ 240 w 313"/>
                  <a:gd name="T23" fmla="*/ 0 h 384"/>
                  <a:gd name="T24" fmla="*/ 62 w 313"/>
                  <a:gd name="T25" fmla="*/ 0 h 3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3"/>
                  <a:gd name="T40" fmla="*/ 0 h 384"/>
                  <a:gd name="T41" fmla="*/ 313 w 313"/>
                  <a:gd name="T42" fmla="*/ 384 h 38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3" h="384">
                    <a:moveTo>
                      <a:pt x="62" y="0"/>
                    </a:moveTo>
                    <a:lnTo>
                      <a:pt x="57" y="114"/>
                    </a:lnTo>
                    <a:lnTo>
                      <a:pt x="0" y="288"/>
                    </a:lnTo>
                    <a:lnTo>
                      <a:pt x="0" y="351"/>
                    </a:lnTo>
                    <a:lnTo>
                      <a:pt x="34" y="351"/>
                    </a:lnTo>
                    <a:lnTo>
                      <a:pt x="78" y="384"/>
                    </a:lnTo>
                    <a:lnTo>
                      <a:pt x="118" y="283"/>
                    </a:lnTo>
                    <a:lnTo>
                      <a:pt x="191" y="205"/>
                    </a:lnTo>
                    <a:lnTo>
                      <a:pt x="235" y="166"/>
                    </a:lnTo>
                    <a:lnTo>
                      <a:pt x="240" y="103"/>
                    </a:lnTo>
                    <a:lnTo>
                      <a:pt x="313" y="20"/>
                    </a:lnTo>
                    <a:lnTo>
                      <a:pt x="240" y="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4" name="Freeform 7"/>
              <p:cNvSpPr>
                <a:spLocks/>
              </p:cNvSpPr>
              <p:nvPr/>
            </p:nvSpPr>
            <p:spPr bwMode="auto">
              <a:xfrm rot="20053737" flipH="1">
                <a:off x="5132" y="2857"/>
                <a:ext cx="121" cy="182"/>
              </a:xfrm>
              <a:custGeom>
                <a:avLst/>
                <a:gdLst>
                  <a:gd name="T0" fmla="*/ 0 w 317"/>
                  <a:gd name="T1" fmla="*/ 0 h 472"/>
                  <a:gd name="T2" fmla="*/ 66 w 317"/>
                  <a:gd name="T3" fmla="*/ 0 h 472"/>
                  <a:gd name="T4" fmla="*/ 144 w 317"/>
                  <a:gd name="T5" fmla="*/ 27 h 472"/>
                  <a:gd name="T6" fmla="*/ 144 w 317"/>
                  <a:gd name="T7" fmla="*/ 89 h 472"/>
                  <a:gd name="T8" fmla="*/ 201 w 317"/>
                  <a:gd name="T9" fmla="*/ 208 h 472"/>
                  <a:gd name="T10" fmla="*/ 262 w 317"/>
                  <a:gd name="T11" fmla="*/ 306 h 472"/>
                  <a:gd name="T12" fmla="*/ 301 w 317"/>
                  <a:gd name="T13" fmla="*/ 376 h 472"/>
                  <a:gd name="T14" fmla="*/ 317 w 317"/>
                  <a:gd name="T15" fmla="*/ 472 h 472"/>
                  <a:gd name="T16" fmla="*/ 217 w 317"/>
                  <a:gd name="T17" fmla="*/ 438 h 472"/>
                  <a:gd name="T18" fmla="*/ 173 w 317"/>
                  <a:gd name="T19" fmla="*/ 336 h 472"/>
                  <a:gd name="T20" fmla="*/ 157 w 317"/>
                  <a:gd name="T21" fmla="*/ 269 h 472"/>
                  <a:gd name="T22" fmla="*/ 79 w 317"/>
                  <a:gd name="T23" fmla="*/ 134 h 472"/>
                  <a:gd name="T24" fmla="*/ 16 w 317"/>
                  <a:gd name="T25" fmla="*/ 50 h 472"/>
                  <a:gd name="T26" fmla="*/ 0 w 317"/>
                  <a:gd name="T27" fmla="*/ 0 h 47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17"/>
                  <a:gd name="T43" fmla="*/ 0 h 472"/>
                  <a:gd name="T44" fmla="*/ 317 w 317"/>
                  <a:gd name="T45" fmla="*/ 472 h 47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17" h="472">
                    <a:moveTo>
                      <a:pt x="0" y="0"/>
                    </a:moveTo>
                    <a:lnTo>
                      <a:pt x="66" y="0"/>
                    </a:lnTo>
                    <a:lnTo>
                      <a:pt x="144" y="27"/>
                    </a:lnTo>
                    <a:lnTo>
                      <a:pt x="144" y="89"/>
                    </a:lnTo>
                    <a:lnTo>
                      <a:pt x="201" y="208"/>
                    </a:lnTo>
                    <a:lnTo>
                      <a:pt x="262" y="306"/>
                    </a:lnTo>
                    <a:lnTo>
                      <a:pt x="301" y="376"/>
                    </a:lnTo>
                    <a:lnTo>
                      <a:pt x="317" y="472"/>
                    </a:lnTo>
                    <a:lnTo>
                      <a:pt x="217" y="438"/>
                    </a:lnTo>
                    <a:lnTo>
                      <a:pt x="173" y="336"/>
                    </a:lnTo>
                    <a:lnTo>
                      <a:pt x="157" y="269"/>
                    </a:lnTo>
                    <a:lnTo>
                      <a:pt x="79" y="134"/>
                    </a:lnTo>
                    <a:lnTo>
                      <a:pt x="16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5" name="Freeform 8"/>
              <p:cNvSpPr>
                <a:spLocks/>
              </p:cNvSpPr>
              <p:nvPr/>
            </p:nvSpPr>
            <p:spPr bwMode="auto">
              <a:xfrm rot="20053737" flipH="1">
                <a:off x="5217" y="2992"/>
                <a:ext cx="31" cy="22"/>
              </a:xfrm>
              <a:custGeom>
                <a:avLst/>
                <a:gdLst>
                  <a:gd name="T0" fmla="*/ 0 w 84"/>
                  <a:gd name="T1" fmla="*/ 0 h 57"/>
                  <a:gd name="T2" fmla="*/ 73 w 84"/>
                  <a:gd name="T3" fmla="*/ 7 h 57"/>
                  <a:gd name="T4" fmla="*/ 84 w 84"/>
                  <a:gd name="T5" fmla="*/ 57 h 57"/>
                  <a:gd name="T6" fmla="*/ 39 w 84"/>
                  <a:gd name="T7" fmla="*/ 57 h 57"/>
                  <a:gd name="T8" fmla="*/ 0 w 84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"/>
                  <a:gd name="T16" fmla="*/ 0 h 57"/>
                  <a:gd name="T17" fmla="*/ 84 w 84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" h="57">
                    <a:moveTo>
                      <a:pt x="0" y="0"/>
                    </a:moveTo>
                    <a:lnTo>
                      <a:pt x="73" y="7"/>
                    </a:lnTo>
                    <a:lnTo>
                      <a:pt x="84" y="57"/>
                    </a:lnTo>
                    <a:lnTo>
                      <a:pt x="39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6" name="Freeform 9"/>
              <p:cNvSpPr>
                <a:spLocks/>
              </p:cNvSpPr>
              <p:nvPr/>
            </p:nvSpPr>
            <p:spPr bwMode="auto">
              <a:xfrm rot="20053737" flipH="1">
                <a:off x="5204" y="2949"/>
                <a:ext cx="223" cy="187"/>
              </a:xfrm>
              <a:custGeom>
                <a:avLst/>
                <a:gdLst>
                  <a:gd name="T0" fmla="*/ 211 w 591"/>
                  <a:gd name="T1" fmla="*/ 2 h 486"/>
                  <a:gd name="T2" fmla="*/ 263 w 591"/>
                  <a:gd name="T3" fmla="*/ 91 h 486"/>
                  <a:gd name="T4" fmla="*/ 284 w 591"/>
                  <a:gd name="T5" fmla="*/ 159 h 486"/>
                  <a:gd name="T6" fmla="*/ 224 w 591"/>
                  <a:gd name="T7" fmla="*/ 159 h 486"/>
                  <a:gd name="T8" fmla="*/ 185 w 591"/>
                  <a:gd name="T9" fmla="*/ 175 h 486"/>
                  <a:gd name="T10" fmla="*/ 263 w 591"/>
                  <a:gd name="T11" fmla="*/ 175 h 486"/>
                  <a:gd name="T12" fmla="*/ 324 w 591"/>
                  <a:gd name="T13" fmla="*/ 232 h 486"/>
                  <a:gd name="T14" fmla="*/ 340 w 591"/>
                  <a:gd name="T15" fmla="*/ 312 h 486"/>
                  <a:gd name="T16" fmla="*/ 384 w 591"/>
                  <a:gd name="T17" fmla="*/ 372 h 486"/>
                  <a:gd name="T18" fmla="*/ 452 w 591"/>
                  <a:gd name="T19" fmla="*/ 372 h 486"/>
                  <a:gd name="T20" fmla="*/ 486 w 591"/>
                  <a:gd name="T21" fmla="*/ 419 h 486"/>
                  <a:gd name="T22" fmla="*/ 591 w 591"/>
                  <a:gd name="T23" fmla="*/ 435 h 486"/>
                  <a:gd name="T24" fmla="*/ 502 w 591"/>
                  <a:gd name="T25" fmla="*/ 486 h 486"/>
                  <a:gd name="T26" fmla="*/ 436 w 591"/>
                  <a:gd name="T27" fmla="*/ 435 h 486"/>
                  <a:gd name="T28" fmla="*/ 313 w 591"/>
                  <a:gd name="T29" fmla="*/ 333 h 486"/>
                  <a:gd name="T30" fmla="*/ 219 w 591"/>
                  <a:gd name="T31" fmla="*/ 266 h 486"/>
                  <a:gd name="T32" fmla="*/ 101 w 591"/>
                  <a:gd name="T33" fmla="*/ 244 h 486"/>
                  <a:gd name="T34" fmla="*/ 0 w 591"/>
                  <a:gd name="T35" fmla="*/ 232 h 486"/>
                  <a:gd name="T36" fmla="*/ 62 w 591"/>
                  <a:gd name="T37" fmla="*/ 164 h 486"/>
                  <a:gd name="T38" fmla="*/ 78 w 591"/>
                  <a:gd name="T39" fmla="*/ 114 h 486"/>
                  <a:gd name="T40" fmla="*/ 87 w 591"/>
                  <a:gd name="T41" fmla="*/ 75 h 486"/>
                  <a:gd name="T42" fmla="*/ 94 w 591"/>
                  <a:gd name="T43" fmla="*/ 47 h 486"/>
                  <a:gd name="T44" fmla="*/ 99 w 591"/>
                  <a:gd name="T45" fmla="*/ 25 h 486"/>
                  <a:gd name="T46" fmla="*/ 112 w 591"/>
                  <a:gd name="T47" fmla="*/ 11 h 486"/>
                  <a:gd name="T48" fmla="*/ 131 w 591"/>
                  <a:gd name="T49" fmla="*/ 4 h 486"/>
                  <a:gd name="T50" fmla="*/ 163 w 591"/>
                  <a:gd name="T51" fmla="*/ 0 h 486"/>
                  <a:gd name="T52" fmla="*/ 211 w 591"/>
                  <a:gd name="T53" fmla="*/ 2 h 48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91"/>
                  <a:gd name="T82" fmla="*/ 0 h 486"/>
                  <a:gd name="T83" fmla="*/ 591 w 591"/>
                  <a:gd name="T84" fmla="*/ 486 h 48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91" h="486">
                    <a:moveTo>
                      <a:pt x="211" y="2"/>
                    </a:moveTo>
                    <a:lnTo>
                      <a:pt x="263" y="91"/>
                    </a:lnTo>
                    <a:lnTo>
                      <a:pt x="284" y="159"/>
                    </a:lnTo>
                    <a:lnTo>
                      <a:pt x="224" y="159"/>
                    </a:lnTo>
                    <a:lnTo>
                      <a:pt x="185" y="175"/>
                    </a:lnTo>
                    <a:lnTo>
                      <a:pt x="263" y="175"/>
                    </a:lnTo>
                    <a:lnTo>
                      <a:pt x="324" y="232"/>
                    </a:lnTo>
                    <a:lnTo>
                      <a:pt x="340" y="312"/>
                    </a:lnTo>
                    <a:lnTo>
                      <a:pt x="384" y="372"/>
                    </a:lnTo>
                    <a:lnTo>
                      <a:pt x="452" y="372"/>
                    </a:lnTo>
                    <a:lnTo>
                      <a:pt x="486" y="419"/>
                    </a:lnTo>
                    <a:lnTo>
                      <a:pt x="591" y="435"/>
                    </a:lnTo>
                    <a:lnTo>
                      <a:pt x="502" y="486"/>
                    </a:lnTo>
                    <a:lnTo>
                      <a:pt x="436" y="435"/>
                    </a:lnTo>
                    <a:lnTo>
                      <a:pt x="313" y="333"/>
                    </a:lnTo>
                    <a:lnTo>
                      <a:pt x="219" y="266"/>
                    </a:lnTo>
                    <a:lnTo>
                      <a:pt x="101" y="244"/>
                    </a:lnTo>
                    <a:lnTo>
                      <a:pt x="0" y="232"/>
                    </a:lnTo>
                    <a:lnTo>
                      <a:pt x="62" y="164"/>
                    </a:lnTo>
                    <a:lnTo>
                      <a:pt x="78" y="114"/>
                    </a:lnTo>
                    <a:lnTo>
                      <a:pt x="87" y="75"/>
                    </a:lnTo>
                    <a:lnTo>
                      <a:pt x="94" y="47"/>
                    </a:lnTo>
                    <a:lnTo>
                      <a:pt x="99" y="25"/>
                    </a:lnTo>
                    <a:lnTo>
                      <a:pt x="112" y="11"/>
                    </a:lnTo>
                    <a:lnTo>
                      <a:pt x="131" y="4"/>
                    </a:lnTo>
                    <a:lnTo>
                      <a:pt x="163" y="0"/>
                    </a:lnTo>
                    <a:lnTo>
                      <a:pt x="211" y="2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7" name="Freeform 10"/>
              <p:cNvSpPr>
                <a:spLocks/>
              </p:cNvSpPr>
              <p:nvPr/>
            </p:nvSpPr>
            <p:spPr bwMode="auto">
              <a:xfrm rot="20053737" flipH="1">
                <a:off x="5045" y="3081"/>
                <a:ext cx="184" cy="83"/>
              </a:xfrm>
              <a:custGeom>
                <a:avLst/>
                <a:gdLst>
                  <a:gd name="T0" fmla="*/ 0 w 490"/>
                  <a:gd name="T1" fmla="*/ 0 h 213"/>
                  <a:gd name="T2" fmla="*/ 100 w 490"/>
                  <a:gd name="T3" fmla="*/ 28 h 213"/>
                  <a:gd name="T4" fmla="*/ 306 w 490"/>
                  <a:gd name="T5" fmla="*/ 90 h 213"/>
                  <a:gd name="T6" fmla="*/ 458 w 490"/>
                  <a:gd name="T7" fmla="*/ 124 h 213"/>
                  <a:gd name="T8" fmla="*/ 490 w 490"/>
                  <a:gd name="T9" fmla="*/ 179 h 213"/>
                  <a:gd name="T10" fmla="*/ 490 w 490"/>
                  <a:gd name="T11" fmla="*/ 213 h 213"/>
                  <a:gd name="T12" fmla="*/ 445 w 490"/>
                  <a:gd name="T13" fmla="*/ 213 h 213"/>
                  <a:gd name="T14" fmla="*/ 345 w 490"/>
                  <a:gd name="T15" fmla="*/ 197 h 213"/>
                  <a:gd name="T16" fmla="*/ 173 w 490"/>
                  <a:gd name="T17" fmla="*/ 140 h 213"/>
                  <a:gd name="T18" fmla="*/ 55 w 490"/>
                  <a:gd name="T19" fmla="*/ 78 h 213"/>
                  <a:gd name="T20" fmla="*/ 11 w 490"/>
                  <a:gd name="T21" fmla="*/ 44 h 213"/>
                  <a:gd name="T22" fmla="*/ 0 w 490"/>
                  <a:gd name="T23" fmla="*/ 0 h 21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90"/>
                  <a:gd name="T37" fmla="*/ 0 h 213"/>
                  <a:gd name="T38" fmla="*/ 490 w 490"/>
                  <a:gd name="T39" fmla="*/ 213 h 21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90" h="213">
                    <a:moveTo>
                      <a:pt x="0" y="0"/>
                    </a:moveTo>
                    <a:lnTo>
                      <a:pt x="100" y="28"/>
                    </a:lnTo>
                    <a:lnTo>
                      <a:pt x="306" y="90"/>
                    </a:lnTo>
                    <a:lnTo>
                      <a:pt x="458" y="124"/>
                    </a:lnTo>
                    <a:lnTo>
                      <a:pt x="490" y="179"/>
                    </a:lnTo>
                    <a:lnTo>
                      <a:pt x="490" y="213"/>
                    </a:lnTo>
                    <a:lnTo>
                      <a:pt x="445" y="213"/>
                    </a:lnTo>
                    <a:lnTo>
                      <a:pt x="345" y="197"/>
                    </a:lnTo>
                    <a:lnTo>
                      <a:pt x="173" y="140"/>
                    </a:lnTo>
                    <a:lnTo>
                      <a:pt x="55" y="78"/>
                    </a:lnTo>
                    <a:lnTo>
                      <a:pt x="11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8" name="Freeform 11"/>
              <p:cNvSpPr>
                <a:spLocks/>
              </p:cNvSpPr>
              <p:nvPr/>
            </p:nvSpPr>
            <p:spPr bwMode="auto">
              <a:xfrm rot="20053737" flipH="1">
                <a:off x="4980" y="2882"/>
                <a:ext cx="151" cy="135"/>
              </a:xfrm>
              <a:custGeom>
                <a:avLst/>
                <a:gdLst>
                  <a:gd name="T0" fmla="*/ 0 w 401"/>
                  <a:gd name="T1" fmla="*/ 0 h 349"/>
                  <a:gd name="T2" fmla="*/ 39 w 401"/>
                  <a:gd name="T3" fmla="*/ 63 h 349"/>
                  <a:gd name="T4" fmla="*/ 105 w 401"/>
                  <a:gd name="T5" fmla="*/ 152 h 349"/>
                  <a:gd name="T6" fmla="*/ 246 w 401"/>
                  <a:gd name="T7" fmla="*/ 242 h 349"/>
                  <a:gd name="T8" fmla="*/ 340 w 401"/>
                  <a:gd name="T9" fmla="*/ 305 h 349"/>
                  <a:gd name="T10" fmla="*/ 401 w 401"/>
                  <a:gd name="T11" fmla="*/ 349 h 349"/>
                  <a:gd name="T12" fmla="*/ 346 w 401"/>
                  <a:gd name="T13" fmla="*/ 349 h 349"/>
                  <a:gd name="T14" fmla="*/ 217 w 401"/>
                  <a:gd name="T15" fmla="*/ 271 h 349"/>
                  <a:gd name="T16" fmla="*/ 72 w 401"/>
                  <a:gd name="T17" fmla="*/ 173 h 349"/>
                  <a:gd name="T18" fmla="*/ 0 w 401"/>
                  <a:gd name="T19" fmla="*/ 73 h 349"/>
                  <a:gd name="T20" fmla="*/ 0 w 401"/>
                  <a:gd name="T21" fmla="*/ 0 h 34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01"/>
                  <a:gd name="T34" fmla="*/ 0 h 349"/>
                  <a:gd name="T35" fmla="*/ 401 w 401"/>
                  <a:gd name="T36" fmla="*/ 349 h 34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01" h="349">
                    <a:moveTo>
                      <a:pt x="0" y="0"/>
                    </a:moveTo>
                    <a:lnTo>
                      <a:pt x="39" y="63"/>
                    </a:lnTo>
                    <a:lnTo>
                      <a:pt x="105" y="152"/>
                    </a:lnTo>
                    <a:lnTo>
                      <a:pt x="246" y="242"/>
                    </a:lnTo>
                    <a:lnTo>
                      <a:pt x="340" y="305"/>
                    </a:lnTo>
                    <a:lnTo>
                      <a:pt x="401" y="349"/>
                    </a:lnTo>
                    <a:lnTo>
                      <a:pt x="346" y="349"/>
                    </a:lnTo>
                    <a:lnTo>
                      <a:pt x="217" y="271"/>
                    </a:lnTo>
                    <a:lnTo>
                      <a:pt x="72" y="173"/>
                    </a:lnTo>
                    <a:lnTo>
                      <a:pt x="0" y="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9" name="Freeform 12"/>
              <p:cNvSpPr>
                <a:spLocks/>
              </p:cNvSpPr>
              <p:nvPr/>
            </p:nvSpPr>
            <p:spPr bwMode="auto">
              <a:xfrm rot="20053737" flipH="1">
                <a:off x="4873" y="3054"/>
                <a:ext cx="293" cy="27"/>
              </a:xfrm>
              <a:custGeom>
                <a:avLst/>
                <a:gdLst>
                  <a:gd name="T0" fmla="*/ 0 w 774"/>
                  <a:gd name="T1" fmla="*/ 33 h 67"/>
                  <a:gd name="T2" fmla="*/ 167 w 774"/>
                  <a:gd name="T3" fmla="*/ 5 h 67"/>
                  <a:gd name="T4" fmla="*/ 256 w 774"/>
                  <a:gd name="T5" fmla="*/ 0 h 67"/>
                  <a:gd name="T6" fmla="*/ 562 w 774"/>
                  <a:gd name="T7" fmla="*/ 0 h 67"/>
                  <a:gd name="T8" fmla="*/ 712 w 774"/>
                  <a:gd name="T9" fmla="*/ 0 h 67"/>
                  <a:gd name="T10" fmla="*/ 774 w 774"/>
                  <a:gd name="T11" fmla="*/ 28 h 67"/>
                  <a:gd name="T12" fmla="*/ 724 w 774"/>
                  <a:gd name="T13" fmla="*/ 49 h 67"/>
                  <a:gd name="T14" fmla="*/ 534 w 774"/>
                  <a:gd name="T15" fmla="*/ 49 h 67"/>
                  <a:gd name="T16" fmla="*/ 450 w 774"/>
                  <a:gd name="T17" fmla="*/ 33 h 67"/>
                  <a:gd name="T18" fmla="*/ 385 w 774"/>
                  <a:gd name="T19" fmla="*/ 33 h 67"/>
                  <a:gd name="T20" fmla="*/ 345 w 774"/>
                  <a:gd name="T21" fmla="*/ 39 h 67"/>
                  <a:gd name="T22" fmla="*/ 267 w 774"/>
                  <a:gd name="T23" fmla="*/ 39 h 67"/>
                  <a:gd name="T24" fmla="*/ 194 w 774"/>
                  <a:gd name="T25" fmla="*/ 33 h 67"/>
                  <a:gd name="T26" fmla="*/ 100 w 774"/>
                  <a:gd name="T27" fmla="*/ 67 h 67"/>
                  <a:gd name="T28" fmla="*/ 11 w 774"/>
                  <a:gd name="T29" fmla="*/ 67 h 67"/>
                  <a:gd name="T30" fmla="*/ 0 w 774"/>
                  <a:gd name="T31" fmla="*/ 33 h 6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74"/>
                  <a:gd name="T49" fmla="*/ 0 h 67"/>
                  <a:gd name="T50" fmla="*/ 774 w 774"/>
                  <a:gd name="T51" fmla="*/ 67 h 6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74" h="67">
                    <a:moveTo>
                      <a:pt x="0" y="33"/>
                    </a:moveTo>
                    <a:lnTo>
                      <a:pt x="167" y="5"/>
                    </a:lnTo>
                    <a:lnTo>
                      <a:pt x="256" y="0"/>
                    </a:lnTo>
                    <a:lnTo>
                      <a:pt x="562" y="0"/>
                    </a:lnTo>
                    <a:lnTo>
                      <a:pt x="712" y="0"/>
                    </a:lnTo>
                    <a:lnTo>
                      <a:pt x="774" y="28"/>
                    </a:lnTo>
                    <a:lnTo>
                      <a:pt x="724" y="49"/>
                    </a:lnTo>
                    <a:lnTo>
                      <a:pt x="534" y="49"/>
                    </a:lnTo>
                    <a:lnTo>
                      <a:pt x="450" y="33"/>
                    </a:lnTo>
                    <a:lnTo>
                      <a:pt x="385" y="33"/>
                    </a:lnTo>
                    <a:lnTo>
                      <a:pt x="345" y="39"/>
                    </a:lnTo>
                    <a:lnTo>
                      <a:pt x="267" y="39"/>
                    </a:lnTo>
                    <a:lnTo>
                      <a:pt x="194" y="33"/>
                    </a:lnTo>
                    <a:lnTo>
                      <a:pt x="100" y="67"/>
                    </a:lnTo>
                    <a:lnTo>
                      <a:pt x="11" y="67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0" name="Freeform 13"/>
              <p:cNvSpPr>
                <a:spLocks/>
              </p:cNvSpPr>
              <p:nvPr/>
            </p:nvSpPr>
            <p:spPr bwMode="auto">
              <a:xfrm rot="20053737" flipH="1">
                <a:off x="5061" y="2793"/>
                <a:ext cx="22" cy="108"/>
              </a:xfrm>
              <a:custGeom>
                <a:avLst/>
                <a:gdLst>
                  <a:gd name="T0" fmla="*/ 23 w 61"/>
                  <a:gd name="T1" fmla="*/ 0 h 281"/>
                  <a:gd name="T2" fmla="*/ 0 w 61"/>
                  <a:gd name="T3" fmla="*/ 89 h 281"/>
                  <a:gd name="T4" fmla="*/ 11 w 61"/>
                  <a:gd name="T5" fmla="*/ 185 h 281"/>
                  <a:gd name="T6" fmla="*/ 61 w 61"/>
                  <a:gd name="T7" fmla="*/ 281 h 281"/>
                  <a:gd name="T8" fmla="*/ 28 w 61"/>
                  <a:gd name="T9" fmla="*/ 136 h 281"/>
                  <a:gd name="T10" fmla="*/ 23 w 61"/>
                  <a:gd name="T11" fmla="*/ 0 h 2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1"/>
                  <a:gd name="T19" fmla="*/ 0 h 281"/>
                  <a:gd name="T20" fmla="*/ 61 w 61"/>
                  <a:gd name="T21" fmla="*/ 281 h 28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1" h="281">
                    <a:moveTo>
                      <a:pt x="23" y="0"/>
                    </a:moveTo>
                    <a:lnTo>
                      <a:pt x="0" y="89"/>
                    </a:lnTo>
                    <a:lnTo>
                      <a:pt x="11" y="185"/>
                    </a:lnTo>
                    <a:lnTo>
                      <a:pt x="61" y="281"/>
                    </a:lnTo>
                    <a:lnTo>
                      <a:pt x="28" y="136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" name="Freeform 14"/>
              <p:cNvSpPr>
                <a:spLocks/>
              </p:cNvSpPr>
              <p:nvPr/>
            </p:nvSpPr>
            <p:spPr bwMode="auto">
              <a:xfrm rot="20053737" flipH="1">
                <a:off x="4988" y="2881"/>
                <a:ext cx="105" cy="106"/>
              </a:xfrm>
              <a:custGeom>
                <a:avLst/>
                <a:gdLst>
                  <a:gd name="T0" fmla="*/ 0 w 277"/>
                  <a:gd name="T1" fmla="*/ 0 h 274"/>
                  <a:gd name="T2" fmla="*/ 44 w 277"/>
                  <a:gd name="T3" fmla="*/ 56 h 274"/>
                  <a:gd name="T4" fmla="*/ 154 w 277"/>
                  <a:gd name="T5" fmla="*/ 128 h 274"/>
                  <a:gd name="T6" fmla="*/ 243 w 277"/>
                  <a:gd name="T7" fmla="*/ 214 h 274"/>
                  <a:gd name="T8" fmla="*/ 277 w 277"/>
                  <a:gd name="T9" fmla="*/ 274 h 274"/>
                  <a:gd name="T10" fmla="*/ 243 w 277"/>
                  <a:gd name="T11" fmla="*/ 258 h 274"/>
                  <a:gd name="T12" fmla="*/ 194 w 277"/>
                  <a:gd name="T13" fmla="*/ 185 h 274"/>
                  <a:gd name="T14" fmla="*/ 89 w 277"/>
                  <a:gd name="T15" fmla="*/ 118 h 274"/>
                  <a:gd name="T16" fmla="*/ 10 w 277"/>
                  <a:gd name="T17" fmla="*/ 61 h 274"/>
                  <a:gd name="T18" fmla="*/ 0 w 277"/>
                  <a:gd name="T19" fmla="*/ 0 h 27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77"/>
                  <a:gd name="T31" fmla="*/ 0 h 274"/>
                  <a:gd name="T32" fmla="*/ 277 w 277"/>
                  <a:gd name="T33" fmla="*/ 274 h 27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77" h="274">
                    <a:moveTo>
                      <a:pt x="0" y="0"/>
                    </a:moveTo>
                    <a:lnTo>
                      <a:pt x="44" y="56"/>
                    </a:lnTo>
                    <a:lnTo>
                      <a:pt x="154" y="128"/>
                    </a:lnTo>
                    <a:lnTo>
                      <a:pt x="243" y="214"/>
                    </a:lnTo>
                    <a:lnTo>
                      <a:pt x="277" y="274"/>
                    </a:lnTo>
                    <a:lnTo>
                      <a:pt x="243" y="258"/>
                    </a:lnTo>
                    <a:lnTo>
                      <a:pt x="194" y="185"/>
                    </a:lnTo>
                    <a:lnTo>
                      <a:pt x="89" y="118"/>
                    </a:lnTo>
                    <a:lnTo>
                      <a:pt x="10" y="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2" name="Freeform 15"/>
              <p:cNvSpPr>
                <a:spLocks/>
              </p:cNvSpPr>
              <p:nvPr/>
            </p:nvSpPr>
            <p:spPr bwMode="auto">
              <a:xfrm rot="20053737" flipH="1">
                <a:off x="4886" y="2951"/>
                <a:ext cx="118" cy="96"/>
              </a:xfrm>
              <a:custGeom>
                <a:avLst/>
                <a:gdLst>
                  <a:gd name="T0" fmla="*/ 0 w 313"/>
                  <a:gd name="T1" fmla="*/ 247 h 247"/>
                  <a:gd name="T2" fmla="*/ 73 w 313"/>
                  <a:gd name="T3" fmla="*/ 174 h 247"/>
                  <a:gd name="T4" fmla="*/ 240 w 313"/>
                  <a:gd name="T5" fmla="*/ 46 h 247"/>
                  <a:gd name="T6" fmla="*/ 313 w 313"/>
                  <a:gd name="T7" fmla="*/ 0 h 247"/>
                  <a:gd name="T8" fmla="*/ 245 w 313"/>
                  <a:gd name="T9" fmla="*/ 91 h 247"/>
                  <a:gd name="T10" fmla="*/ 185 w 313"/>
                  <a:gd name="T11" fmla="*/ 124 h 247"/>
                  <a:gd name="T12" fmla="*/ 96 w 313"/>
                  <a:gd name="T13" fmla="*/ 174 h 247"/>
                  <a:gd name="T14" fmla="*/ 0 w 313"/>
                  <a:gd name="T15" fmla="*/ 247 h 24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13"/>
                  <a:gd name="T25" fmla="*/ 0 h 247"/>
                  <a:gd name="T26" fmla="*/ 313 w 313"/>
                  <a:gd name="T27" fmla="*/ 247 h 24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13" h="247">
                    <a:moveTo>
                      <a:pt x="0" y="247"/>
                    </a:moveTo>
                    <a:lnTo>
                      <a:pt x="73" y="174"/>
                    </a:lnTo>
                    <a:lnTo>
                      <a:pt x="240" y="46"/>
                    </a:lnTo>
                    <a:lnTo>
                      <a:pt x="313" y="0"/>
                    </a:lnTo>
                    <a:lnTo>
                      <a:pt x="245" y="91"/>
                    </a:lnTo>
                    <a:lnTo>
                      <a:pt x="185" y="124"/>
                    </a:lnTo>
                    <a:lnTo>
                      <a:pt x="96" y="174"/>
                    </a:lnTo>
                    <a:lnTo>
                      <a:pt x="0" y="247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3" name="Freeform 16"/>
              <p:cNvSpPr>
                <a:spLocks/>
              </p:cNvSpPr>
              <p:nvPr/>
            </p:nvSpPr>
            <p:spPr bwMode="auto">
              <a:xfrm rot="20053737" flipH="1">
                <a:off x="4795" y="2940"/>
                <a:ext cx="80" cy="167"/>
              </a:xfrm>
              <a:custGeom>
                <a:avLst/>
                <a:gdLst>
                  <a:gd name="T0" fmla="*/ 52 w 212"/>
                  <a:gd name="T1" fmla="*/ 0 h 432"/>
                  <a:gd name="T2" fmla="*/ 136 w 212"/>
                  <a:gd name="T3" fmla="*/ 34 h 432"/>
                  <a:gd name="T4" fmla="*/ 212 w 212"/>
                  <a:gd name="T5" fmla="*/ 117 h 432"/>
                  <a:gd name="T6" fmla="*/ 173 w 212"/>
                  <a:gd name="T7" fmla="*/ 190 h 432"/>
                  <a:gd name="T8" fmla="*/ 118 w 212"/>
                  <a:gd name="T9" fmla="*/ 281 h 432"/>
                  <a:gd name="T10" fmla="*/ 79 w 212"/>
                  <a:gd name="T11" fmla="*/ 383 h 432"/>
                  <a:gd name="T12" fmla="*/ 0 w 212"/>
                  <a:gd name="T13" fmla="*/ 432 h 432"/>
                  <a:gd name="T14" fmla="*/ 57 w 212"/>
                  <a:gd name="T15" fmla="*/ 359 h 432"/>
                  <a:gd name="T16" fmla="*/ 129 w 212"/>
                  <a:gd name="T17" fmla="*/ 185 h 432"/>
                  <a:gd name="T18" fmla="*/ 123 w 212"/>
                  <a:gd name="T19" fmla="*/ 60 h 432"/>
                  <a:gd name="T20" fmla="*/ 45 w 212"/>
                  <a:gd name="T21" fmla="*/ 60 h 432"/>
                  <a:gd name="T22" fmla="*/ 52 w 212"/>
                  <a:gd name="T23" fmla="*/ 0 h 4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12"/>
                  <a:gd name="T37" fmla="*/ 0 h 432"/>
                  <a:gd name="T38" fmla="*/ 212 w 212"/>
                  <a:gd name="T39" fmla="*/ 432 h 43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12" h="432">
                    <a:moveTo>
                      <a:pt x="52" y="0"/>
                    </a:moveTo>
                    <a:lnTo>
                      <a:pt x="136" y="34"/>
                    </a:lnTo>
                    <a:lnTo>
                      <a:pt x="212" y="117"/>
                    </a:lnTo>
                    <a:lnTo>
                      <a:pt x="173" y="190"/>
                    </a:lnTo>
                    <a:lnTo>
                      <a:pt x="118" y="281"/>
                    </a:lnTo>
                    <a:lnTo>
                      <a:pt x="79" y="383"/>
                    </a:lnTo>
                    <a:lnTo>
                      <a:pt x="0" y="432"/>
                    </a:lnTo>
                    <a:lnTo>
                      <a:pt x="57" y="359"/>
                    </a:lnTo>
                    <a:lnTo>
                      <a:pt x="129" y="185"/>
                    </a:lnTo>
                    <a:lnTo>
                      <a:pt x="123" y="60"/>
                    </a:lnTo>
                    <a:lnTo>
                      <a:pt x="45" y="6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4" name="Freeform 17"/>
              <p:cNvSpPr>
                <a:spLocks/>
              </p:cNvSpPr>
              <p:nvPr/>
            </p:nvSpPr>
            <p:spPr bwMode="auto">
              <a:xfrm rot="20053737" flipH="1">
                <a:off x="4963" y="2786"/>
                <a:ext cx="122" cy="132"/>
              </a:xfrm>
              <a:custGeom>
                <a:avLst/>
                <a:gdLst>
                  <a:gd name="T0" fmla="*/ 45 w 322"/>
                  <a:gd name="T1" fmla="*/ 68 h 342"/>
                  <a:gd name="T2" fmla="*/ 0 w 322"/>
                  <a:gd name="T3" fmla="*/ 162 h 342"/>
                  <a:gd name="T4" fmla="*/ 6 w 322"/>
                  <a:gd name="T5" fmla="*/ 225 h 342"/>
                  <a:gd name="T6" fmla="*/ 34 w 322"/>
                  <a:gd name="T7" fmla="*/ 285 h 342"/>
                  <a:gd name="T8" fmla="*/ 72 w 322"/>
                  <a:gd name="T9" fmla="*/ 342 h 342"/>
                  <a:gd name="T10" fmla="*/ 34 w 322"/>
                  <a:gd name="T11" fmla="*/ 185 h 342"/>
                  <a:gd name="T12" fmla="*/ 84 w 322"/>
                  <a:gd name="T13" fmla="*/ 123 h 342"/>
                  <a:gd name="T14" fmla="*/ 150 w 322"/>
                  <a:gd name="T15" fmla="*/ 100 h 342"/>
                  <a:gd name="T16" fmla="*/ 150 w 322"/>
                  <a:gd name="T17" fmla="*/ 55 h 342"/>
                  <a:gd name="T18" fmla="*/ 212 w 322"/>
                  <a:gd name="T19" fmla="*/ 55 h 342"/>
                  <a:gd name="T20" fmla="*/ 296 w 322"/>
                  <a:gd name="T21" fmla="*/ 89 h 342"/>
                  <a:gd name="T22" fmla="*/ 322 w 322"/>
                  <a:gd name="T23" fmla="*/ 39 h 342"/>
                  <a:gd name="T24" fmla="*/ 262 w 322"/>
                  <a:gd name="T25" fmla="*/ 11 h 342"/>
                  <a:gd name="T26" fmla="*/ 150 w 322"/>
                  <a:gd name="T27" fmla="*/ 0 h 342"/>
                  <a:gd name="T28" fmla="*/ 89 w 322"/>
                  <a:gd name="T29" fmla="*/ 0 h 342"/>
                  <a:gd name="T30" fmla="*/ 45 w 322"/>
                  <a:gd name="T31" fmla="*/ 68 h 34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22"/>
                  <a:gd name="T49" fmla="*/ 0 h 342"/>
                  <a:gd name="T50" fmla="*/ 322 w 322"/>
                  <a:gd name="T51" fmla="*/ 342 h 34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22" h="342">
                    <a:moveTo>
                      <a:pt x="45" y="68"/>
                    </a:moveTo>
                    <a:lnTo>
                      <a:pt x="0" y="162"/>
                    </a:lnTo>
                    <a:lnTo>
                      <a:pt x="6" y="225"/>
                    </a:lnTo>
                    <a:lnTo>
                      <a:pt x="34" y="285"/>
                    </a:lnTo>
                    <a:lnTo>
                      <a:pt x="72" y="342"/>
                    </a:lnTo>
                    <a:lnTo>
                      <a:pt x="34" y="185"/>
                    </a:lnTo>
                    <a:lnTo>
                      <a:pt x="84" y="123"/>
                    </a:lnTo>
                    <a:lnTo>
                      <a:pt x="150" y="100"/>
                    </a:lnTo>
                    <a:lnTo>
                      <a:pt x="150" y="55"/>
                    </a:lnTo>
                    <a:lnTo>
                      <a:pt x="212" y="55"/>
                    </a:lnTo>
                    <a:lnTo>
                      <a:pt x="296" y="89"/>
                    </a:lnTo>
                    <a:lnTo>
                      <a:pt x="322" y="39"/>
                    </a:lnTo>
                    <a:lnTo>
                      <a:pt x="262" y="11"/>
                    </a:lnTo>
                    <a:lnTo>
                      <a:pt x="150" y="0"/>
                    </a:lnTo>
                    <a:lnTo>
                      <a:pt x="89" y="0"/>
                    </a:lnTo>
                    <a:lnTo>
                      <a:pt x="45" y="68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5" name="Freeform 18"/>
              <p:cNvSpPr>
                <a:spLocks/>
              </p:cNvSpPr>
              <p:nvPr/>
            </p:nvSpPr>
            <p:spPr bwMode="auto">
              <a:xfrm rot="20053737" flipH="1">
                <a:off x="4802" y="3017"/>
                <a:ext cx="182" cy="193"/>
              </a:xfrm>
              <a:custGeom>
                <a:avLst/>
                <a:gdLst>
                  <a:gd name="T0" fmla="*/ 0 w 481"/>
                  <a:gd name="T1" fmla="*/ 482 h 500"/>
                  <a:gd name="T2" fmla="*/ 167 w 481"/>
                  <a:gd name="T3" fmla="*/ 427 h 500"/>
                  <a:gd name="T4" fmla="*/ 251 w 481"/>
                  <a:gd name="T5" fmla="*/ 342 h 500"/>
                  <a:gd name="T6" fmla="*/ 386 w 481"/>
                  <a:gd name="T7" fmla="*/ 133 h 500"/>
                  <a:gd name="T8" fmla="*/ 418 w 481"/>
                  <a:gd name="T9" fmla="*/ 84 h 500"/>
                  <a:gd name="T10" fmla="*/ 369 w 481"/>
                  <a:gd name="T11" fmla="*/ 39 h 500"/>
                  <a:gd name="T12" fmla="*/ 408 w 481"/>
                  <a:gd name="T13" fmla="*/ 0 h 500"/>
                  <a:gd name="T14" fmla="*/ 481 w 481"/>
                  <a:gd name="T15" fmla="*/ 44 h 500"/>
                  <a:gd name="T16" fmla="*/ 481 w 481"/>
                  <a:gd name="T17" fmla="*/ 112 h 500"/>
                  <a:gd name="T18" fmla="*/ 340 w 481"/>
                  <a:gd name="T19" fmla="*/ 354 h 500"/>
                  <a:gd name="T20" fmla="*/ 290 w 481"/>
                  <a:gd name="T21" fmla="*/ 443 h 500"/>
                  <a:gd name="T22" fmla="*/ 212 w 481"/>
                  <a:gd name="T23" fmla="*/ 466 h 500"/>
                  <a:gd name="T24" fmla="*/ 39 w 481"/>
                  <a:gd name="T25" fmla="*/ 500 h 500"/>
                  <a:gd name="T26" fmla="*/ 0 w 481"/>
                  <a:gd name="T27" fmla="*/ 482 h 50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81"/>
                  <a:gd name="T43" fmla="*/ 0 h 500"/>
                  <a:gd name="T44" fmla="*/ 481 w 481"/>
                  <a:gd name="T45" fmla="*/ 500 h 50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81" h="500">
                    <a:moveTo>
                      <a:pt x="0" y="482"/>
                    </a:moveTo>
                    <a:lnTo>
                      <a:pt x="167" y="427"/>
                    </a:lnTo>
                    <a:lnTo>
                      <a:pt x="251" y="342"/>
                    </a:lnTo>
                    <a:lnTo>
                      <a:pt x="386" y="133"/>
                    </a:lnTo>
                    <a:lnTo>
                      <a:pt x="418" y="84"/>
                    </a:lnTo>
                    <a:lnTo>
                      <a:pt x="369" y="39"/>
                    </a:lnTo>
                    <a:lnTo>
                      <a:pt x="408" y="0"/>
                    </a:lnTo>
                    <a:lnTo>
                      <a:pt x="481" y="44"/>
                    </a:lnTo>
                    <a:lnTo>
                      <a:pt x="481" y="112"/>
                    </a:lnTo>
                    <a:lnTo>
                      <a:pt x="340" y="354"/>
                    </a:lnTo>
                    <a:lnTo>
                      <a:pt x="290" y="443"/>
                    </a:lnTo>
                    <a:lnTo>
                      <a:pt x="212" y="466"/>
                    </a:lnTo>
                    <a:lnTo>
                      <a:pt x="39" y="500"/>
                    </a:lnTo>
                    <a:lnTo>
                      <a:pt x="0" y="482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6" name="Freeform 19"/>
              <p:cNvSpPr>
                <a:spLocks/>
              </p:cNvSpPr>
              <p:nvPr/>
            </p:nvSpPr>
            <p:spPr bwMode="auto">
              <a:xfrm rot="20053737" flipH="1">
                <a:off x="4834" y="3154"/>
                <a:ext cx="323" cy="135"/>
              </a:xfrm>
              <a:custGeom>
                <a:avLst/>
                <a:gdLst>
                  <a:gd name="T0" fmla="*/ 62 w 853"/>
                  <a:gd name="T1" fmla="*/ 226 h 349"/>
                  <a:gd name="T2" fmla="*/ 217 w 853"/>
                  <a:gd name="T3" fmla="*/ 260 h 349"/>
                  <a:gd name="T4" fmla="*/ 351 w 853"/>
                  <a:gd name="T5" fmla="*/ 255 h 349"/>
                  <a:gd name="T6" fmla="*/ 541 w 853"/>
                  <a:gd name="T7" fmla="*/ 153 h 349"/>
                  <a:gd name="T8" fmla="*/ 625 w 853"/>
                  <a:gd name="T9" fmla="*/ 85 h 349"/>
                  <a:gd name="T10" fmla="*/ 669 w 853"/>
                  <a:gd name="T11" fmla="*/ 0 h 349"/>
                  <a:gd name="T12" fmla="*/ 753 w 853"/>
                  <a:gd name="T13" fmla="*/ 23 h 349"/>
                  <a:gd name="T14" fmla="*/ 803 w 853"/>
                  <a:gd name="T15" fmla="*/ 73 h 349"/>
                  <a:gd name="T16" fmla="*/ 853 w 853"/>
                  <a:gd name="T17" fmla="*/ 96 h 349"/>
                  <a:gd name="T18" fmla="*/ 703 w 853"/>
                  <a:gd name="T19" fmla="*/ 231 h 349"/>
                  <a:gd name="T20" fmla="*/ 530 w 853"/>
                  <a:gd name="T21" fmla="*/ 343 h 349"/>
                  <a:gd name="T22" fmla="*/ 468 w 853"/>
                  <a:gd name="T23" fmla="*/ 333 h 349"/>
                  <a:gd name="T24" fmla="*/ 397 w 853"/>
                  <a:gd name="T25" fmla="*/ 333 h 349"/>
                  <a:gd name="T26" fmla="*/ 285 w 853"/>
                  <a:gd name="T27" fmla="*/ 349 h 349"/>
                  <a:gd name="T28" fmla="*/ 191 w 853"/>
                  <a:gd name="T29" fmla="*/ 310 h 349"/>
                  <a:gd name="T30" fmla="*/ 0 w 853"/>
                  <a:gd name="T31" fmla="*/ 255 h 349"/>
                  <a:gd name="T32" fmla="*/ 62 w 853"/>
                  <a:gd name="T33" fmla="*/ 226 h 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53"/>
                  <a:gd name="T52" fmla="*/ 0 h 349"/>
                  <a:gd name="T53" fmla="*/ 853 w 853"/>
                  <a:gd name="T54" fmla="*/ 349 h 34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53" h="349">
                    <a:moveTo>
                      <a:pt x="62" y="226"/>
                    </a:moveTo>
                    <a:lnTo>
                      <a:pt x="217" y="260"/>
                    </a:lnTo>
                    <a:lnTo>
                      <a:pt x="351" y="255"/>
                    </a:lnTo>
                    <a:lnTo>
                      <a:pt x="541" y="153"/>
                    </a:lnTo>
                    <a:lnTo>
                      <a:pt x="625" y="85"/>
                    </a:lnTo>
                    <a:lnTo>
                      <a:pt x="669" y="0"/>
                    </a:lnTo>
                    <a:lnTo>
                      <a:pt x="753" y="23"/>
                    </a:lnTo>
                    <a:lnTo>
                      <a:pt x="803" y="73"/>
                    </a:lnTo>
                    <a:lnTo>
                      <a:pt x="853" y="96"/>
                    </a:lnTo>
                    <a:lnTo>
                      <a:pt x="703" y="231"/>
                    </a:lnTo>
                    <a:lnTo>
                      <a:pt x="530" y="343"/>
                    </a:lnTo>
                    <a:lnTo>
                      <a:pt x="468" y="333"/>
                    </a:lnTo>
                    <a:lnTo>
                      <a:pt x="397" y="333"/>
                    </a:lnTo>
                    <a:lnTo>
                      <a:pt x="285" y="349"/>
                    </a:lnTo>
                    <a:lnTo>
                      <a:pt x="191" y="310"/>
                    </a:lnTo>
                    <a:lnTo>
                      <a:pt x="0" y="255"/>
                    </a:lnTo>
                    <a:lnTo>
                      <a:pt x="62" y="226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7" name="Freeform 20"/>
              <p:cNvSpPr>
                <a:spLocks/>
              </p:cNvSpPr>
              <p:nvPr/>
            </p:nvSpPr>
            <p:spPr bwMode="auto">
              <a:xfrm rot="20053737" flipH="1">
                <a:off x="4718" y="3088"/>
                <a:ext cx="246" cy="339"/>
              </a:xfrm>
              <a:custGeom>
                <a:avLst/>
                <a:gdLst>
                  <a:gd name="T0" fmla="*/ 340 w 653"/>
                  <a:gd name="T1" fmla="*/ 0 h 877"/>
                  <a:gd name="T2" fmla="*/ 447 w 653"/>
                  <a:gd name="T3" fmla="*/ 5 h 877"/>
                  <a:gd name="T4" fmla="*/ 653 w 653"/>
                  <a:gd name="T5" fmla="*/ 112 h 877"/>
                  <a:gd name="T6" fmla="*/ 639 w 653"/>
                  <a:gd name="T7" fmla="*/ 310 h 877"/>
                  <a:gd name="T8" fmla="*/ 637 w 653"/>
                  <a:gd name="T9" fmla="*/ 358 h 877"/>
                  <a:gd name="T10" fmla="*/ 632 w 653"/>
                  <a:gd name="T11" fmla="*/ 400 h 877"/>
                  <a:gd name="T12" fmla="*/ 623 w 653"/>
                  <a:gd name="T13" fmla="*/ 438 h 877"/>
                  <a:gd name="T14" fmla="*/ 611 w 653"/>
                  <a:gd name="T15" fmla="*/ 471 h 877"/>
                  <a:gd name="T16" fmla="*/ 596 w 653"/>
                  <a:gd name="T17" fmla="*/ 502 h 877"/>
                  <a:gd name="T18" fmla="*/ 577 w 653"/>
                  <a:gd name="T19" fmla="*/ 530 h 877"/>
                  <a:gd name="T20" fmla="*/ 557 w 653"/>
                  <a:gd name="T21" fmla="*/ 555 h 877"/>
                  <a:gd name="T22" fmla="*/ 532 w 653"/>
                  <a:gd name="T23" fmla="*/ 578 h 877"/>
                  <a:gd name="T24" fmla="*/ 507 w 653"/>
                  <a:gd name="T25" fmla="*/ 601 h 877"/>
                  <a:gd name="T26" fmla="*/ 479 w 653"/>
                  <a:gd name="T27" fmla="*/ 625 h 877"/>
                  <a:gd name="T28" fmla="*/ 449 w 653"/>
                  <a:gd name="T29" fmla="*/ 646 h 877"/>
                  <a:gd name="T30" fmla="*/ 415 w 653"/>
                  <a:gd name="T31" fmla="*/ 669 h 877"/>
                  <a:gd name="T32" fmla="*/ 381 w 653"/>
                  <a:gd name="T33" fmla="*/ 694 h 877"/>
                  <a:gd name="T34" fmla="*/ 346 w 653"/>
                  <a:gd name="T35" fmla="*/ 721 h 877"/>
                  <a:gd name="T36" fmla="*/ 308 w 653"/>
                  <a:gd name="T37" fmla="*/ 751 h 877"/>
                  <a:gd name="T38" fmla="*/ 269 w 653"/>
                  <a:gd name="T39" fmla="*/ 783 h 877"/>
                  <a:gd name="T40" fmla="*/ 185 w 653"/>
                  <a:gd name="T41" fmla="*/ 877 h 877"/>
                  <a:gd name="T42" fmla="*/ 107 w 653"/>
                  <a:gd name="T43" fmla="*/ 838 h 877"/>
                  <a:gd name="T44" fmla="*/ 0 w 653"/>
                  <a:gd name="T45" fmla="*/ 783 h 877"/>
                  <a:gd name="T46" fmla="*/ 63 w 653"/>
                  <a:gd name="T47" fmla="*/ 715 h 877"/>
                  <a:gd name="T48" fmla="*/ 340 w 653"/>
                  <a:gd name="T49" fmla="*/ 495 h 877"/>
                  <a:gd name="T50" fmla="*/ 424 w 653"/>
                  <a:gd name="T51" fmla="*/ 427 h 877"/>
                  <a:gd name="T52" fmla="*/ 507 w 653"/>
                  <a:gd name="T53" fmla="*/ 270 h 877"/>
                  <a:gd name="T54" fmla="*/ 474 w 653"/>
                  <a:gd name="T55" fmla="*/ 146 h 877"/>
                  <a:gd name="T56" fmla="*/ 385 w 653"/>
                  <a:gd name="T57" fmla="*/ 78 h 877"/>
                  <a:gd name="T58" fmla="*/ 319 w 653"/>
                  <a:gd name="T59" fmla="*/ 68 h 877"/>
                  <a:gd name="T60" fmla="*/ 340 w 653"/>
                  <a:gd name="T61" fmla="*/ 0 h 87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653"/>
                  <a:gd name="T94" fmla="*/ 0 h 877"/>
                  <a:gd name="T95" fmla="*/ 653 w 653"/>
                  <a:gd name="T96" fmla="*/ 877 h 877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653" h="877">
                    <a:moveTo>
                      <a:pt x="340" y="0"/>
                    </a:moveTo>
                    <a:lnTo>
                      <a:pt x="447" y="5"/>
                    </a:lnTo>
                    <a:lnTo>
                      <a:pt x="653" y="112"/>
                    </a:lnTo>
                    <a:lnTo>
                      <a:pt x="639" y="310"/>
                    </a:lnTo>
                    <a:lnTo>
                      <a:pt x="637" y="358"/>
                    </a:lnTo>
                    <a:lnTo>
                      <a:pt x="632" y="400"/>
                    </a:lnTo>
                    <a:lnTo>
                      <a:pt x="623" y="438"/>
                    </a:lnTo>
                    <a:lnTo>
                      <a:pt x="611" y="471"/>
                    </a:lnTo>
                    <a:lnTo>
                      <a:pt x="596" y="502"/>
                    </a:lnTo>
                    <a:lnTo>
                      <a:pt x="577" y="530"/>
                    </a:lnTo>
                    <a:lnTo>
                      <a:pt x="557" y="555"/>
                    </a:lnTo>
                    <a:lnTo>
                      <a:pt x="532" y="578"/>
                    </a:lnTo>
                    <a:lnTo>
                      <a:pt x="507" y="601"/>
                    </a:lnTo>
                    <a:lnTo>
                      <a:pt x="479" y="625"/>
                    </a:lnTo>
                    <a:lnTo>
                      <a:pt x="449" y="646"/>
                    </a:lnTo>
                    <a:lnTo>
                      <a:pt x="415" y="669"/>
                    </a:lnTo>
                    <a:lnTo>
                      <a:pt x="381" y="694"/>
                    </a:lnTo>
                    <a:lnTo>
                      <a:pt x="346" y="721"/>
                    </a:lnTo>
                    <a:lnTo>
                      <a:pt x="308" y="751"/>
                    </a:lnTo>
                    <a:lnTo>
                      <a:pt x="269" y="783"/>
                    </a:lnTo>
                    <a:lnTo>
                      <a:pt x="185" y="877"/>
                    </a:lnTo>
                    <a:lnTo>
                      <a:pt x="107" y="838"/>
                    </a:lnTo>
                    <a:lnTo>
                      <a:pt x="0" y="783"/>
                    </a:lnTo>
                    <a:lnTo>
                      <a:pt x="63" y="715"/>
                    </a:lnTo>
                    <a:lnTo>
                      <a:pt x="340" y="495"/>
                    </a:lnTo>
                    <a:lnTo>
                      <a:pt x="424" y="427"/>
                    </a:lnTo>
                    <a:lnTo>
                      <a:pt x="507" y="270"/>
                    </a:lnTo>
                    <a:lnTo>
                      <a:pt x="474" y="146"/>
                    </a:lnTo>
                    <a:lnTo>
                      <a:pt x="385" y="78"/>
                    </a:lnTo>
                    <a:lnTo>
                      <a:pt x="319" y="68"/>
                    </a:lnTo>
                    <a:lnTo>
                      <a:pt x="340" y="0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8" name="Freeform 21"/>
              <p:cNvSpPr>
                <a:spLocks/>
              </p:cNvSpPr>
              <p:nvPr/>
            </p:nvSpPr>
            <p:spPr bwMode="auto">
              <a:xfrm rot="20053737" flipH="1">
                <a:off x="4702" y="2812"/>
                <a:ext cx="223" cy="237"/>
              </a:xfrm>
              <a:custGeom>
                <a:avLst/>
                <a:gdLst>
                  <a:gd name="T0" fmla="*/ 0 w 591"/>
                  <a:gd name="T1" fmla="*/ 84 h 612"/>
                  <a:gd name="T2" fmla="*/ 43 w 591"/>
                  <a:gd name="T3" fmla="*/ 48 h 612"/>
                  <a:gd name="T4" fmla="*/ 105 w 591"/>
                  <a:gd name="T5" fmla="*/ 0 h 612"/>
                  <a:gd name="T6" fmla="*/ 173 w 591"/>
                  <a:gd name="T7" fmla="*/ 92 h 612"/>
                  <a:gd name="T8" fmla="*/ 287 w 591"/>
                  <a:gd name="T9" fmla="*/ 171 h 612"/>
                  <a:gd name="T10" fmla="*/ 426 w 591"/>
                  <a:gd name="T11" fmla="*/ 199 h 612"/>
                  <a:gd name="T12" fmla="*/ 575 w 591"/>
                  <a:gd name="T13" fmla="*/ 219 h 612"/>
                  <a:gd name="T14" fmla="*/ 591 w 591"/>
                  <a:gd name="T15" fmla="*/ 274 h 612"/>
                  <a:gd name="T16" fmla="*/ 579 w 591"/>
                  <a:gd name="T17" fmla="*/ 612 h 612"/>
                  <a:gd name="T18" fmla="*/ 520 w 591"/>
                  <a:gd name="T19" fmla="*/ 564 h 612"/>
                  <a:gd name="T20" fmla="*/ 488 w 591"/>
                  <a:gd name="T21" fmla="*/ 518 h 612"/>
                  <a:gd name="T22" fmla="*/ 520 w 591"/>
                  <a:gd name="T23" fmla="*/ 399 h 612"/>
                  <a:gd name="T24" fmla="*/ 520 w 591"/>
                  <a:gd name="T25" fmla="*/ 274 h 612"/>
                  <a:gd name="T26" fmla="*/ 401 w 591"/>
                  <a:gd name="T27" fmla="*/ 274 h 612"/>
                  <a:gd name="T28" fmla="*/ 296 w 591"/>
                  <a:gd name="T29" fmla="*/ 249 h 612"/>
                  <a:gd name="T30" fmla="*/ 205 w 591"/>
                  <a:gd name="T31" fmla="*/ 203 h 612"/>
                  <a:gd name="T32" fmla="*/ 127 w 591"/>
                  <a:gd name="T33" fmla="*/ 123 h 612"/>
                  <a:gd name="T34" fmla="*/ 47 w 591"/>
                  <a:gd name="T35" fmla="*/ 76 h 612"/>
                  <a:gd name="T36" fmla="*/ 0 w 591"/>
                  <a:gd name="T37" fmla="*/ 84 h 6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91"/>
                  <a:gd name="T58" fmla="*/ 0 h 612"/>
                  <a:gd name="T59" fmla="*/ 591 w 591"/>
                  <a:gd name="T60" fmla="*/ 612 h 61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91" h="612">
                    <a:moveTo>
                      <a:pt x="0" y="84"/>
                    </a:moveTo>
                    <a:lnTo>
                      <a:pt x="43" y="48"/>
                    </a:lnTo>
                    <a:lnTo>
                      <a:pt x="105" y="0"/>
                    </a:lnTo>
                    <a:lnTo>
                      <a:pt x="173" y="92"/>
                    </a:lnTo>
                    <a:lnTo>
                      <a:pt x="287" y="171"/>
                    </a:lnTo>
                    <a:lnTo>
                      <a:pt x="426" y="199"/>
                    </a:lnTo>
                    <a:lnTo>
                      <a:pt x="575" y="219"/>
                    </a:lnTo>
                    <a:lnTo>
                      <a:pt x="591" y="274"/>
                    </a:lnTo>
                    <a:lnTo>
                      <a:pt x="579" y="612"/>
                    </a:lnTo>
                    <a:lnTo>
                      <a:pt x="520" y="564"/>
                    </a:lnTo>
                    <a:lnTo>
                      <a:pt x="488" y="518"/>
                    </a:lnTo>
                    <a:lnTo>
                      <a:pt x="520" y="399"/>
                    </a:lnTo>
                    <a:lnTo>
                      <a:pt x="520" y="274"/>
                    </a:lnTo>
                    <a:lnTo>
                      <a:pt x="401" y="274"/>
                    </a:lnTo>
                    <a:lnTo>
                      <a:pt x="296" y="249"/>
                    </a:lnTo>
                    <a:lnTo>
                      <a:pt x="205" y="203"/>
                    </a:lnTo>
                    <a:lnTo>
                      <a:pt x="127" y="123"/>
                    </a:lnTo>
                    <a:lnTo>
                      <a:pt x="47" y="76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9" name="Freeform 22"/>
              <p:cNvSpPr>
                <a:spLocks/>
              </p:cNvSpPr>
              <p:nvPr/>
            </p:nvSpPr>
            <p:spPr bwMode="auto">
              <a:xfrm rot="20053737" flipH="1">
                <a:off x="4902" y="2865"/>
                <a:ext cx="66" cy="98"/>
              </a:xfrm>
              <a:custGeom>
                <a:avLst/>
                <a:gdLst>
                  <a:gd name="T0" fmla="*/ 0 w 175"/>
                  <a:gd name="T1" fmla="*/ 0 h 255"/>
                  <a:gd name="T2" fmla="*/ 71 w 175"/>
                  <a:gd name="T3" fmla="*/ 0 h 255"/>
                  <a:gd name="T4" fmla="*/ 134 w 175"/>
                  <a:gd name="T5" fmla="*/ 43 h 255"/>
                  <a:gd name="T6" fmla="*/ 175 w 175"/>
                  <a:gd name="T7" fmla="*/ 98 h 255"/>
                  <a:gd name="T8" fmla="*/ 162 w 175"/>
                  <a:gd name="T9" fmla="*/ 150 h 255"/>
                  <a:gd name="T10" fmla="*/ 107 w 175"/>
                  <a:gd name="T11" fmla="*/ 255 h 255"/>
                  <a:gd name="T12" fmla="*/ 143 w 175"/>
                  <a:gd name="T13" fmla="*/ 182 h 255"/>
                  <a:gd name="T14" fmla="*/ 143 w 175"/>
                  <a:gd name="T15" fmla="*/ 88 h 255"/>
                  <a:gd name="T16" fmla="*/ 87 w 175"/>
                  <a:gd name="T17" fmla="*/ 23 h 255"/>
                  <a:gd name="T18" fmla="*/ 32 w 175"/>
                  <a:gd name="T19" fmla="*/ 7 h 255"/>
                  <a:gd name="T20" fmla="*/ 0 w 175"/>
                  <a:gd name="T21" fmla="*/ 0 h 25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5"/>
                  <a:gd name="T34" fmla="*/ 0 h 255"/>
                  <a:gd name="T35" fmla="*/ 175 w 175"/>
                  <a:gd name="T36" fmla="*/ 255 h 25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5" h="255">
                    <a:moveTo>
                      <a:pt x="0" y="0"/>
                    </a:moveTo>
                    <a:lnTo>
                      <a:pt x="71" y="0"/>
                    </a:lnTo>
                    <a:lnTo>
                      <a:pt x="134" y="43"/>
                    </a:lnTo>
                    <a:lnTo>
                      <a:pt x="175" y="98"/>
                    </a:lnTo>
                    <a:lnTo>
                      <a:pt x="162" y="150"/>
                    </a:lnTo>
                    <a:lnTo>
                      <a:pt x="107" y="255"/>
                    </a:lnTo>
                    <a:lnTo>
                      <a:pt x="143" y="182"/>
                    </a:lnTo>
                    <a:lnTo>
                      <a:pt x="143" y="88"/>
                    </a:lnTo>
                    <a:lnTo>
                      <a:pt x="87" y="23"/>
                    </a:lnTo>
                    <a:lnTo>
                      <a:pt x="32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0" name="Freeform 23"/>
              <p:cNvSpPr>
                <a:spLocks/>
              </p:cNvSpPr>
              <p:nvPr/>
            </p:nvSpPr>
            <p:spPr bwMode="auto">
              <a:xfrm rot="20053737" flipH="1">
                <a:off x="4867" y="2802"/>
                <a:ext cx="104" cy="147"/>
              </a:xfrm>
              <a:custGeom>
                <a:avLst/>
                <a:gdLst>
                  <a:gd name="T0" fmla="*/ 0 w 276"/>
                  <a:gd name="T1" fmla="*/ 0 h 381"/>
                  <a:gd name="T2" fmla="*/ 107 w 276"/>
                  <a:gd name="T3" fmla="*/ 47 h 381"/>
                  <a:gd name="T4" fmla="*/ 214 w 276"/>
                  <a:gd name="T5" fmla="*/ 104 h 381"/>
                  <a:gd name="T6" fmla="*/ 237 w 276"/>
                  <a:gd name="T7" fmla="*/ 182 h 381"/>
                  <a:gd name="T8" fmla="*/ 276 w 276"/>
                  <a:gd name="T9" fmla="*/ 291 h 381"/>
                  <a:gd name="T10" fmla="*/ 269 w 276"/>
                  <a:gd name="T11" fmla="*/ 337 h 381"/>
                  <a:gd name="T12" fmla="*/ 201 w 276"/>
                  <a:gd name="T13" fmla="*/ 381 h 381"/>
                  <a:gd name="T14" fmla="*/ 249 w 276"/>
                  <a:gd name="T15" fmla="*/ 337 h 381"/>
                  <a:gd name="T16" fmla="*/ 249 w 276"/>
                  <a:gd name="T17" fmla="*/ 291 h 381"/>
                  <a:gd name="T18" fmla="*/ 224 w 276"/>
                  <a:gd name="T19" fmla="*/ 187 h 381"/>
                  <a:gd name="T20" fmla="*/ 198 w 276"/>
                  <a:gd name="T21" fmla="*/ 123 h 381"/>
                  <a:gd name="T22" fmla="*/ 134 w 276"/>
                  <a:gd name="T23" fmla="*/ 82 h 381"/>
                  <a:gd name="T24" fmla="*/ 39 w 276"/>
                  <a:gd name="T25" fmla="*/ 63 h 381"/>
                  <a:gd name="T26" fmla="*/ 9 w 276"/>
                  <a:gd name="T27" fmla="*/ 31 h 381"/>
                  <a:gd name="T28" fmla="*/ 0 w 276"/>
                  <a:gd name="T29" fmla="*/ 0 h 38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76"/>
                  <a:gd name="T46" fmla="*/ 0 h 381"/>
                  <a:gd name="T47" fmla="*/ 276 w 276"/>
                  <a:gd name="T48" fmla="*/ 381 h 38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76" h="381">
                    <a:moveTo>
                      <a:pt x="0" y="0"/>
                    </a:moveTo>
                    <a:lnTo>
                      <a:pt x="107" y="47"/>
                    </a:lnTo>
                    <a:lnTo>
                      <a:pt x="214" y="104"/>
                    </a:lnTo>
                    <a:lnTo>
                      <a:pt x="237" y="182"/>
                    </a:lnTo>
                    <a:lnTo>
                      <a:pt x="276" y="291"/>
                    </a:lnTo>
                    <a:lnTo>
                      <a:pt x="269" y="337"/>
                    </a:lnTo>
                    <a:lnTo>
                      <a:pt x="201" y="381"/>
                    </a:lnTo>
                    <a:lnTo>
                      <a:pt x="249" y="337"/>
                    </a:lnTo>
                    <a:lnTo>
                      <a:pt x="249" y="291"/>
                    </a:lnTo>
                    <a:lnTo>
                      <a:pt x="224" y="187"/>
                    </a:lnTo>
                    <a:lnTo>
                      <a:pt x="198" y="123"/>
                    </a:lnTo>
                    <a:lnTo>
                      <a:pt x="134" y="82"/>
                    </a:lnTo>
                    <a:lnTo>
                      <a:pt x="39" y="63"/>
                    </a:lnTo>
                    <a:lnTo>
                      <a:pt x="9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1" name="Freeform 24"/>
              <p:cNvSpPr>
                <a:spLocks/>
              </p:cNvSpPr>
              <p:nvPr/>
            </p:nvSpPr>
            <p:spPr bwMode="auto">
              <a:xfrm rot="20053737" flipH="1">
                <a:off x="4818" y="2827"/>
                <a:ext cx="130" cy="201"/>
              </a:xfrm>
              <a:custGeom>
                <a:avLst/>
                <a:gdLst>
                  <a:gd name="T0" fmla="*/ 0 w 343"/>
                  <a:gd name="T1" fmla="*/ 28 h 521"/>
                  <a:gd name="T2" fmla="*/ 48 w 343"/>
                  <a:gd name="T3" fmla="*/ 0 h 521"/>
                  <a:gd name="T4" fmla="*/ 146 w 343"/>
                  <a:gd name="T5" fmla="*/ 0 h 521"/>
                  <a:gd name="T6" fmla="*/ 205 w 343"/>
                  <a:gd name="T7" fmla="*/ 71 h 521"/>
                  <a:gd name="T8" fmla="*/ 279 w 343"/>
                  <a:gd name="T9" fmla="*/ 147 h 521"/>
                  <a:gd name="T10" fmla="*/ 311 w 343"/>
                  <a:gd name="T11" fmla="*/ 206 h 521"/>
                  <a:gd name="T12" fmla="*/ 340 w 343"/>
                  <a:gd name="T13" fmla="*/ 302 h 521"/>
                  <a:gd name="T14" fmla="*/ 343 w 343"/>
                  <a:gd name="T15" fmla="*/ 386 h 521"/>
                  <a:gd name="T16" fmla="*/ 343 w 343"/>
                  <a:gd name="T17" fmla="*/ 489 h 521"/>
                  <a:gd name="T18" fmla="*/ 311 w 343"/>
                  <a:gd name="T19" fmla="*/ 521 h 521"/>
                  <a:gd name="T20" fmla="*/ 320 w 343"/>
                  <a:gd name="T21" fmla="*/ 434 h 521"/>
                  <a:gd name="T22" fmla="*/ 320 w 343"/>
                  <a:gd name="T23" fmla="*/ 318 h 521"/>
                  <a:gd name="T24" fmla="*/ 285 w 343"/>
                  <a:gd name="T25" fmla="*/ 186 h 521"/>
                  <a:gd name="T26" fmla="*/ 221 w 343"/>
                  <a:gd name="T27" fmla="*/ 122 h 521"/>
                  <a:gd name="T28" fmla="*/ 149 w 343"/>
                  <a:gd name="T29" fmla="*/ 23 h 521"/>
                  <a:gd name="T30" fmla="*/ 80 w 343"/>
                  <a:gd name="T31" fmla="*/ 12 h 521"/>
                  <a:gd name="T32" fmla="*/ 0 w 343"/>
                  <a:gd name="T33" fmla="*/ 28 h 5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43"/>
                  <a:gd name="T52" fmla="*/ 0 h 521"/>
                  <a:gd name="T53" fmla="*/ 343 w 343"/>
                  <a:gd name="T54" fmla="*/ 521 h 5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43" h="521">
                    <a:moveTo>
                      <a:pt x="0" y="28"/>
                    </a:moveTo>
                    <a:lnTo>
                      <a:pt x="48" y="0"/>
                    </a:lnTo>
                    <a:lnTo>
                      <a:pt x="146" y="0"/>
                    </a:lnTo>
                    <a:lnTo>
                      <a:pt x="205" y="71"/>
                    </a:lnTo>
                    <a:lnTo>
                      <a:pt x="279" y="147"/>
                    </a:lnTo>
                    <a:lnTo>
                      <a:pt x="311" y="206"/>
                    </a:lnTo>
                    <a:lnTo>
                      <a:pt x="340" y="302"/>
                    </a:lnTo>
                    <a:lnTo>
                      <a:pt x="343" y="386"/>
                    </a:lnTo>
                    <a:lnTo>
                      <a:pt x="343" y="489"/>
                    </a:lnTo>
                    <a:lnTo>
                      <a:pt x="311" y="521"/>
                    </a:lnTo>
                    <a:lnTo>
                      <a:pt x="320" y="434"/>
                    </a:lnTo>
                    <a:lnTo>
                      <a:pt x="320" y="318"/>
                    </a:lnTo>
                    <a:lnTo>
                      <a:pt x="285" y="186"/>
                    </a:lnTo>
                    <a:lnTo>
                      <a:pt x="221" y="122"/>
                    </a:lnTo>
                    <a:lnTo>
                      <a:pt x="149" y="23"/>
                    </a:lnTo>
                    <a:lnTo>
                      <a:pt x="80" y="12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2" name="Freeform 25"/>
              <p:cNvSpPr>
                <a:spLocks/>
              </p:cNvSpPr>
              <p:nvPr/>
            </p:nvSpPr>
            <p:spPr bwMode="auto">
              <a:xfrm rot="20053737" flipH="1">
                <a:off x="4925" y="2917"/>
                <a:ext cx="131" cy="46"/>
              </a:xfrm>
              <a:custGeom>
                <a:avLst/>
                <a:gdLst>
                  <a:gd name="T0" fmla="*/ 0 w 347"/>
                  <a:gd name="T1" fmla="*/ 0 h 119"/>
                  <a:gd name="T2" fmla="*/ 101 w 347"/>
                  <a:gd name="T3" fmla="*/ 51 h 119"/>
                  <a:gd name="T4" fmla="*/ 208 w 347"/>
                  <a:gd name="T5" fmla="*/ 71 h 119"/>
                  <a:gd name="T6" fmla="*/ 267 w 347"/>
                  <a:gd name="T7" fmla="*/ 80 h 119"/>
                  <a:gd name="T8" fmla="*/ 347 w 347"/>
                  <a:gd name="T9" fmla="*/ 119 h 119"/>
                  <a:gd name="T10" fmla="*/ 279 w 347"/>
                  <a:gd name="T11" fmla="*/ 115 h 119"/>
                  <a:gd name="T12" fmla="*/ 220 w 347"/>
                  <a:gd name="T13" fmla="*/ 90 h 119"/>
                  <a:gd name="T14" fmla="*/ 106 w 347"/>
                  <a:gd name="T15" fmla="*/ 71 h 119"/>
                  <a:gd name="T16" fmla="*/ 19 w 347"/>
                  <a:gd name="T17" fmla="*/ 32 h 119"/>
                  <a:gd name="T18" fmla="*/ 0 w 347"/>
                  <a:gd name="T19" fmla="*/ 0 h 11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47"/>
                  <a:gd name="T31" fmla="*/ 0 h 119"/>
                  <a:gd name="T32" fmla="*/ 347 w 347"/>
                  <a:gd name="T33" fmla="*/ 119 h 11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47" h="119">
                    <a:moveTo>
                      <a:pt x="0" y="0"/>
                    </a:moveTo>
                    <a:lnTo>
                      <a:pt x="101" y="51"/>
                    </a:lnTo>
                    <a:lnTo>
                      <a:pt x="208" y="71"/>
                    </a:lnTo>
                    <a:lnTo>
                      <a:pt x="267" y="80"/>
                    </a:lnTo>
                    <a:lnTo>
                      <a:pt x="347" y="119"/>
                    </a:lnTo>
                    <a:lnTo>
                      <a:pt x="279" y="115"/>
                    </a:lnTo>
                    <a:lnTo>
                      <a:pt x="220" y="90"/>
                    </a:lnTo>
                    <a:lnTo>
                      <a:pt x="106" y="71"/>
                    </a:lnTo>
                    <a:lnTo>
                      <a:pt x="19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3" name="Freeform 26"/>
              <p:cNvSpPr>
                <a:spLocks/>
              </p:cNvSpPr>
              <p:nvPr/>
            </p:nvSpPr>
            <p:spPr bwMode="auto">
              <a:xfrm rot="20053737" flipH="1">
                <a:off x="5004" y="2839"/>
                <a:ext cx="56" cy="42"/>
              </a:xfrm>
              <a:custGeom>
                <a:avLst/>
                <a:gdLst>
                  <a:gd name="T0" fmla="*/ 0 w 146"/>
                  <a:gd name="T1" fmla="*/ 62 h 110"/>
                  <a:gd name="T2" fmla="*/ 32 w 146"/>
                  <a:gd name="T3" fmla="*/ 32 h 110"/>
                  <a:gd name="T4" fmla="*/ 84 w 146"/>
                  <a:gd name="T5" fmla="*/ 0 h 110"/>
                  <a:gd name="T6" fmla="*/ 143 w 146"/>
                  <a:gd name="T7" fmla="*/ 27 h 110"/>
                  <a:gd name="T8" fmla="*/ 146 w 146"/>
                  <a:gd name="T9" fmla="*/ 69 h 110"/>
                  <a:gd name="T10" fmla="*/ 91 w 146"/>
                  <a:gd name="T11" fmla="*/ 69 h 110"/>
                  <a:gd name="T12" fmla="*/ 79 w 146"/>
                  <a:gd name="T13" fmla="*/ 110 h 110"/>
                  <a:gd name="T14" fmla="*/ 32 w 146"/>
                  <a:gd name="T15" fmla="*/ 110 h 110"/>
                  <a:gd name="T16" fmla="*/ 0 w 146"/>
                  <a:gd name="T17" fmla="*/ 62 h 1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6"/>
                  <a:gd name="T28" fmla="*/ 0 h 110"/>
                  <a:gd name="T29" fmla="*/ 146 w 146"/>
                  <a:gd name="T30" fmla="*/ 110 h 1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6" h="110">
                    <a:moveTo>
                      <a:pt x="0" y="62"/>
                    </a:moveTo>
                    <a:lnTo>
                      <a:pt x="32" y="32"/>
                    </a:lnTo>
                    <a:lnTo>
                      <a:pt x="84" y="0"/>
                    </a:lnTo>
                    <a:lnTo>
                      <a:pt x="143" y="27"/>
                    </a:lnTo>
                    <a:lnTo>
                      <a:pt x="146" y="69"/>
                    </a:lnTo>
                    <a:lnTo>
                      <a:pt x="91" y="69"/>
                    </a:lnTo>
                    <a:lnTo>
                      <a:pt x="79" y="110"/>
                    </a:lnTo>
                    <a:lnTo>
                      <a:pt x="32" y="11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4" name="Freeform 27"/>
              <p:cNvSpPr>
                <a:spLocks/>
              </p:cNvSpPr>
              <p:nvPr/>
            </p:nvSpPr>
            <p:spPr bwMode="auto">
              <a:xfrm rot="20053737" flipH="1">
                <a:off x="4939" y="2894"/>
                <a:ext cx="34" cy="23"/>
              </a:xfrm>
              <a:custGeom>
                <a:avLst/>
                <a:gdLst>
                  <a:gd name="T0" fmla="*/ 0 w 91"/>
                  <a:gd name="T1" fmla="*/ 22 h 61"/>
                  <a:gd name="T2" fmla="*/ 45 w 91"/>
                  <a:gd name="T3" fmla="*/ 0 h 61"/>
                  <a:gd name="T4" fmla="*/ 87 w 91"/>
                  <a:gd name="T5" fmla="*/ 23 h 61"/>
                  <a:gd name="T6" fmla="*/ 91 w 91"/>
                  <a:gd name="T7" fmla="*/ 61 h 61"/>
                  <a:gd name="T8" fmla="*/ 55 w 91"/>
                  <a:gd name="T9" fmla="*/ 29 h 61"/>
                  <a:gd name="T10" fmla="*/ 0 w 91"/>
                  <a:gd name="T11" fmla="*/ 22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1"/>
                  <a:gd name="T19" fmla="*/ 0 h 61"/>
                  <a:gd name="T20" fmla="*/ 91 w 91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1" h="61">
                    <a:moveTo>
                      <a:pt x="0" y="22"/>
                    </a:moveTo>
                    <a:lnTo>
                      <a:pt x="45" y="0"/>
                    </a:lnTo>
                    <a:lnTo>
                      <a:pt x="87" y="23"/>
                    </a:lnTo>
                    <a:lnTo>
                      <a:pt x="91" y="61"/>
                    </a:lnTo>
                    <a:lnTo>
                      <a:pt x="55" y="29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5" name="Freeform 28"/>
              <p:cNvSpPr>
                <a:spLocks/>
              </p:cNvSpPr>
              <p:nvPr/>
            </p:nvSpPr>
            <p:spPr bwMode="auto">
              <a:xfrm rot="20053737" flipH="1">
                <a:off x="4968" y="2892"/>
                <a:ext cx="28" cy="22"/>
              </a:xfrm>
              <a:custGeom>
                <a:avLst/>
                <a:gdLst>
                  <a:gd name="T0" fmla="*/ 0 w 75"/>
                  <a:gd name="T1" fmla="*/ 23 h 55"/>
                  <a:gd name="T2" fmla="*/ 33 w 75"/>
                  <a:gd name="T3" fmla="*/ 0 h 55"/>
                  <a:gd name="T4" fmla="*/ 75 w 75"/>
                  <a:gd name="T5" fmla="*/ 23 h 55"/>
                  <a:gd name="T6" fmla="*/ 56 w 75"/>
                  <a:gd name="T7" fmla="*/ 55 h 55"/>
                  <a:gd name="T8" fmla="*/ 13 w 75"/>
                  <a:gd name="T9" fmla="*/ 55 h 55"/>
                  <a:gd name="T10" fmla="*/ 0 w 75"/>
                  <a:gd name="T11" fmla="*/ 23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5"/>
                  <a:gd name="T19" fmla="*/ 0 h 55"/>
                  <a:gd name="T20" fmla="*/ 75 w 75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5" h="55">
                    <a:moveTo>
                      <a:pt x="0" y="23"/>
                    </a:moveTo>
                    <a:lnTo>
                      <a:pt x="33" y="0"/>
                    </a:lnTo>
                    <a:lnTo>
                      <a:pt x="75" y="23"/>
                    </a:lnTo>
                    <a:lnTo>
                      <a:pt x="56" y="55"/>
                    </a:lnTo>
                    <a:lnTo>
                      <a:pt x="13" y="55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6" name="Freeform 29"/>
              <p:cNvSpPr>
                <a:spLocks/>
              </p:cNvSpPr>
              <p:nvPr/>
            </p:nvSpPr>
            <p:spPr bwMode="auto">
              <a:xfrm rot="20053737" flipH="1">
                <a:off x="4966" y="2918"/>
                <a:ext cx="32" cy="10"/>
              </a:xfrm>
              <a:custGeom>
                <a:avLst/>
                <a:gdLst>
                  <a:gd name="T0" fmla="*/ 48 w 83"/>
                  <a:gd name="T1" fmla="*/ 6 h 27"/>
                  <a:gd name="T2" fmla="*/ 83 w 83"/>
                  <a:gd name="T3" fmla="*/ 0 h 27"/>
                  <a:gd name="T4" fmla="*/ 74 w 83"/>
                  <a:gd name="T5" fmla="*/ 23 h 27"/>
                  <a:gd name="T6" fmla="*/ 44 w 83"/>
                  <a:gd name="T7" fmla="*/ 27 h 27"/>
                  <a:gd name="T8" fmla="*/ 0 w 83"/>
                  <a:gd name="T9" fmla="*/ 27 h 27"/>
                  <a:gd name="T10" fmla="*/ 0 w 83"/>
                  <a:gd name="T11" fmla="*/ 4 h 27"/>
                  <a:gd name="T12" fmla="*/ 48 w 83"/>
                  <a:gd name="T13" fmla="*/ 6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3"/>
                  <a:gd name="T22" fmla="*/ 0 h 27"/>
                  <a:gd name="T23" fmla="*/ 83 w 83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3" h="27">
                    <a:moveTo>
                      <a:pt x="48" y="6"/>
                    </a:moveTo>
                    <a:lnTo>
                      <a:pt x="83" y="0"/>
                    </a:lnTo>
                    <a:lnTo>
                      <a:pt x="74" y="23"/>
                    </a:lnTo>
                    <a:lnTo>
                      <a:pt x="44" y="27"/>
                    </a:lnTo>
                    <a:lnTo>
                      <a:pt x="0" y="27"/>
                    </a:lnTo>
                    <a:lnTo>
                      <a:pt x="0" y="4"/>
                    </a:lnTo>
                    <a:lnTo>
                      <a:pt x="48" y="6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7" name="Freeform 30"/>
              <p:cNvSpPr>
                <a:spLocks/>
              </p:cNvSpPr>
              <p:nvPr/>
            </p:nvSpPr>
            <p:spPr bwMode="auto">
              <a:xfrm rot="20053737" flipH="1">
                <a:off x="4881" y="2747"/>
                <a:ext cx="96" cy="63"/>
              </a:xfrm>
              <a:custGeom>
                <a:avLst/>
                <a:gdLst>
                  <a:gd name="T0" fmla="*/ 144 w 255"/>
                  <a:gd name="T1" fmla="*/ 0 h 164"/>
                  <a:gd name="T2" fmla="*/ 50 w 255"/>
                  <a:gd name="T3" fmla="*/ 96 h 164"/>
                  <a:gd name="T4" fmla="*/ 0 w 255"/>
                  <a:gd name="T5" fmla="*/ 164 h 164"/>
                  <a:gd name="T6" fmla="*/ 62 w 255"/>
                  <a:gd name="T7" fmla="*/ 132 h 164"/>
                  <a:gd name="T8" fmla="*/ 153 w 255"/>
                  <a:gd name="T9" fmla="*/ 80 h 164"/>
                  <a:gd name="T10" fmla="*/ 215 w 255"/>
                  <a:gd name="T11" fmla="*/ 96 h 164"/>
                  <a:gd name="T12" fmla="*/ 255 w 255"/>
                  <a:gd name="T13" fmla="*/ 68 h 164"/>
                  <a:gd name="T14" fmla="*/ 215 w 255"/>
                  <a:gd name="T15" fmla="*/ 36 h 164"/>
                  <a:gd name="T16" fmla="*/ 144 w 255"/>
                  <a:gd name="T17" fmla="*/ 0 h 16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5"/>
                  <a:gd name="T28" fmla="*/ 0 h 164"/>
                  <a:gd name="T29" fmla="*/ 255 w 255"/>
                  <a:gd name="T30" fmla="*/ 164 h 16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5" h="164">
                    <a:moveTo>
                      <a:pt x="144" y="0"/>
                    </a:moveTo>
                    <a:lnTo>
                      <a:pt x="50" y="96"/>
                    </a:lnTo>
                    <a:lnTo>
                      <a:pt x="0" y="164"/>
                    </a:lnTo>
                    <a:lnTo>
                      <a:pt x="62" y="132"/>
                    </a:lnTo>
                    <a:lnTo>
                      <a:pt x="153" y="80"/>
                    </a:lnTo>
                    <a:lnTo>
                      <a:pt x="215" y="96"/>
                    </a:lnTo>
                    <a:lnTo>
                      <a:pt x="255" y="68"/>
                    </a:lnTo>
                    <a:lnTo>
                      <a:pt x="215" y="36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8" name="Freeform 31"/>
              <p:cNvSpPr>
                <a:spLocks/>
              </p:cNvSpPr>
              <p:nvPr/>
            </p:nvSpPr>
            <p:spPr bwMode="auto">
              <a:xfrm rot="20053737" flipH="1">
                <a:off x="5034" y="3246"/>
                <a:ext cx="328" cy="181"/>
              </a:xfrm>
              <a:custGeom>
                <a:avLst/>
                <a:gdLst>
                  <a:gd name="T0" fmla="*/ 0 w 867"/>
                  <a:gd name="T1" fmla="*/ 39 h 472"/>
                  <a:gd name="T2" fmla="*/ 137 w 867"/>
                  <a:gd name="T3" fmla="*/ 0 h 472"/>
                  <a:gd name="T4" fmla="*/ 146 w 867"/>
                  <a:gd name="T5" fmla="*/ 128 h 472"/>
                  <a:gd name="T6" fmla="*/ 253 w 867"/>
                  <a:gd name="T7" fmla="*/ 237 h 472"/>
                  <a:gd name="T8" fmla="*/ 488 w 867"/>
                  <a:gd name="T9" fmla="*/ 237 h 472"/>
                  <a:gd name="T10" fmla="*/ 634 w 867"/>
                  <a:gd name="T11" fmla="*/ 167 h 472"/>
                  <a:gd name="T12" fmla="*/ 730 w 867"/>
                  <a:gd name="T13" fmla="*/ 167 h 472"/>
                  <a:gd name="T14" fmla="*/ 867 w 867"/>
                  <a:gd name="T15" fmla="*/ 226 h 472"/>
                  <a:gd name="T16" fmla="*/ 839 w 867"/>
                  <a:gd name="T17" fmla="*/ 472 h 472"/>
                  <a:gd name="T18" fmla="*/ 730 w 867"/>
                  <a:gd name="T19" fmla="*/ 363 h 472"/>
                  <a:gd name="T20" fmla="*/ 536 w 867"/>
                  <a:gd name="T21" fmla="*/ 363 h 472"/>
                  <a:gd name="T22" fmla="*/ 351 w 867"/>
                  <a:gd name="T23" fmla="*/ 363 h 472"/>
                  <a:gd name="T24" fmla="*/ 157 w 867"/>
                  <a:gd name="T25" fmla="*/ 324 h 472"/>
                  <a:gd name="T26" fmla="*/ 107 w 867"/>
                  <a:gd name="T27" fmla="*/ 383 h 472"/>
                  <a:gd name="T28" fmla="*/ 88 w 867"/>
                  <a:gd name="T29" fmla="*/ 256 h 472"/>
                  <a:gd name="T30" fmla="*/ 20 w 867"/>
                  <a:gd name="T31" fmla="*/ 135 h 472"/>
                  <a:gd name="T32" fmla="*/ 0 w 867"/>
                  <a:gd name="T33" fmla="*/ 39 h 47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67"/>
                  <a:gd name="T52" fmla="*/ 0 h 472"/>
                  <a:gd name="T53" fmla="*/ 867 w 867"/>
                  <a:gd name="T54" fmla="*/ 472 h 47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67" h="472">
                    <a:moveTo>
                      <a:pt x="0" y="39"/>
                    </a:moveTo>
                    <a:lnTo>
                      <a:pt x="137" y="0"/>
                    </a:lnTo>
                    <a:lnTo>
                      <a:pt x="146" y="128"/>
                    </a:lnTo>
                    <a:lnTo>
                      <a:pt x="253" y="237"/>
                    </a:lnTo>
                    <a:lnTo>
                      <a:pt x="488" y="237"/>
                    </a:lnTo>
                    <a:lnTo>
                      <a:pt x="634" y="167"/>
                    </a:lnTo>
                    <a:lnTo>
                      <a:pt x="730" y="167"/>
                    </a:lnTo>
                    <a:lnTo>
                      <a:pt x="867" y="226"/>
                    </a:lnTo>
                    <a:lnTo>
                      <a:pt x="839" y="472"/>
                    </a:lnTo>
                    <a:lnTo>
                      <a:pt x="730" y="363"/>
                    </a:lnTo>
                    <a:lnTo>
                      <a:pt x="536" y="363"/>
                    </a:lnTo>
                    <a:lnTo>
                      <a:pt x="351" y="363"/>
                    </a:lnTo>
                    <a:lnTo>
                      <a:pt x="157" y="324"/>
                    </a:lnTo>
                    <a:lnTo>
                      <a:pt x="107" y="383"/>
                    </a:lnTo>
                    <a:lnTo>
                      <a:pt x="88" y="256"/>
                    </a:lnTo>
                    <a:lnTo>
                      <a:pt x="20" y="135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9" name="Freeform 32"/>
              <p:cNvSpPr>
                <a:spLocks/>
              </p:cNvSpPr>
              <p:nvPr/>
            </p:nvSpPr>
            <p:spPr bwMode="auto">
              <a:xfrm rot="20053737" flipH="1">
                <a:off x="4824" y="2970"/>
                <a:ext cx="130" cy="220"/>
              </a:xfrm>
              <a:custGeom>
                <a:avLst/>
                <a:gdLst>
                  <a:gd name="T0" fmla="*/ 212 w 342"/>
                  <a:gd name="T1" fmla="*/ 413 h 572"/>
                  <a:gd name="T2" fmla="*/ 168 w 342"/>
                  <a:gd name="T3" fmla="*/ 470 h 572"/>
                  <a:gd name="T4" fmla="*/ 50 w 342"/>
                  <a:gd name="T5" fmla="*/ 504 h 572"/>
                  <a:gd name="T6" fmla="*/ 0 w 342"/>
                  <a:gd name="T7" fmla="*/ 572 h 572"/>
                  <a:gd name="T8" fmla="*/ 105 w 342"/>
                  <a:gd name="T9" fmla="*/ 543 h 572"/>
                  <a:gd name="T10" fmla="*/ 168 w 342"/>
                  <a:gd name="T11" fmla="*/ 492 h 572"/>
                  <a:gd name="T12" fmla="*/ 251 w 342"/>
                  <a:gd name="T13" fmla="*/ 385 h 572"/>
                  <a:gd name="T14" fmla="*/ 280 w 342"/>
                  <a:gd name="T15" fmla="*/ 323 h 572"/>
                  <a:gd name="T16" fmla="*/ 264 w 342"/>
                  <a:gd name="T17" fmla="*/ 255 h 572"/>
                  <a:gd name="T18" fmla="*/ 280 w 342"/>
                  <a:gd name="T19" fmla="*/ 198 h 572"/>
                  <a:gd name="T20" fmla="*/ 308 w 342"/>
                  <a:gd name="T21" fmla="*/ 107 h 572"/>
                  <a:gd name="T22" fmla="*/ 342 w 342"/>
                  <a:gd name="T23" fmla="*/ 89 h 572"/>
                  <a:gd name="T24" fmla="*/ 342 w 342"/>
                  <a:gd name="T25" fmla="*/ 0 h 572"/>
                  <a:gd name="T26" fmla="*/ 258 w 342"/>
                  <a:gd name="T27" fmla="*/ 107 h 572"/>
                  <a:gd name="T28" fmla="*/ 212 w 342"/>
                  <a:gd name="T29" fmla="*/ 266 h 572"/>
                  <a:gd name="T30" fmla="*/ 196 w 342"/>
                  <a:gd name="T31" fmla="*/ 312 h 572"/>
                  <a:gd name="T32" fmla="*/ 185 w 342"/>
                  <a:gd name="T33" fmla="*/ 374 h 572"/>
                  <a:gd name="T34" fmla="*/ 225 w 342"/>
                  <a:gd name="T35" fmla="*/ 374 h 572"/>
                  <a:gd name="T36" fmla="*/ 212 w 342"/>
                  <a:gd name="T37" fmla="*/ 413 h 57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42"/>
                  <a:gd name="T58" fmla="*/ 0 h 572"/>
                  <a:gd name="T59" fmla="*/ 342 w 342"/>
                  <a:gd name="T60" fmla="*/ 572 h 57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42" h="572">
                    <a:moveTo>
                      <a:pt x="212" y="413"/>
                    </a:moveTo>
                    <a:lnTo>
                      <a:pt x="168" y="470"/>
                    </a:lnTo>
                    <a:lnTo>
                      <a:pt x="50" y="504"/>
                    </a:lnTo>
                    <a:lnTo>
                      <a:pt x="0" y="572"/>
                    </a:lnTo>
                    <a:lnTo>
                      <a:pt x="105" y="543"/>
                    </a:lnTo>
                    <a:lnTo>
                      <a:pt x="168" y="492"/>
                    </a:lnTo>
                    <a:lnTo>
                      <a:pt x="251" y="385"/>
                    </a:lnTo>
                    <a:lnTo>
                      <a:pt x="280" y="323"/>
                    </a:lnTo>
                    <a:lnTo>
                      <a:pt x="264" y="255"/>
                    </a:lnTo>
                    <a:lnTo>
                      <a:pt x="280" y="198"/>
                    </a:lnTo>
                    <a:lnTo>
                      <a:pt x="308" y="107"/>
                    </a:lnTo>
                    <a:lnTo>
                      <a:pt x="342" y="89"/>
                    </a:lnTo>
                    <a:lnTo>
                      <a:pt x="342" y="0"/>
                    </a:lnTo>
                    <a:lnTo>
                      <a:pt x="258" y="107"/>
                    </a:lnTo>
                    <a:lnTo>
                      <a:pt x="212" y="266"/>
                    </a:lnTo>
                    <a:lnTo>
                      <a:pt x="196" y="312"/>
                    </a:lnTo>
                    <a:lnTo>
                      <a:pt x="185" y="374"/>
                    </a:lnTo>
                    <a:lnTo>
                      <a:pt x="225" y="374"/>
                    </a:lnTo>
                    <a:lnTo>
                      <a:pt x="212" y="413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0" name="Freeform 33"/>
              <p:cNvSpPr>
                <a:spLocks/>
              </p:cNvSpPr>
              <p:nvPr/>
            </p:nvSpPr>
            <p:spPr bwMode="auto">
              <a:xfrm rot="20053737" flipH="1">
                <a:off x="4913" y="2865"/>
                <a:ext cx="64" cy="77"/>
              </a:xfrm>
              <a:custGeom>
                <a:avLst/>
                <a:gdLst>
                  <a:gd name="T0" fmla="*/ 0 w 167"/>
                  <a:gd name="T1" fmla="*/ 12 h 199"/>
                  <a:gd name="T2" fmla="*/ 0 w 167"/>
                  <a:gd name="T3" fmla="*/ 68 h 199"/>
                  <a:gd name="T4" fmla="*/ 0 w 167"/>
                  <a:gd name="T5" fmla="*/ 114 h 199"/>
                  <a:gd name="T6" fmla="*/ 44 w 167"/>
                  <a:gd name="T7" fmla="*/ 75 h 199"/>
                  <a:gd name="T8" fmla="*/ 89 w 167"/>
                  <a:gd name="T9" fmla="*/ 103 h 199"/>
                  <a:gd name="T10" fmla="*/ 123 w 167"/>
                  <a:gd name="T11" fmla="*/ 142 h 199"/>
                  <a:gd name="T12" fmla="*/ 135 w 167"/>
                  <a:gd name="T13" fmla="*/ 199 h 199"/>
                  <a:gd name="T14" fmla="*/ 167 w 167"/>
                  <a:gd name="T15" fmla="*/ 125 h 199"/>
                  <a:gd name="T16" fmla="*/ 167 w 167"/>
                  <a:gd name="T17" fmla="*/ 68 h 199"/>
                  <a:gd name="T18" fmla="*/ 123 w 167"/>
                  <a:gd name="T19" fmla="*/ 12 h 199"/>
                  <a:gd name="T20" fmla="*/ 62 w 167"/>
                  <a:gd name="T21" fmla="*/ 0 h 199"/>
                  <a:gd name="T22" fmla="*/ 0 w 167"/>
                  <a:gd name="T23" fmla="*/ 12 h 19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67"/>
                  <a:gd name="T37" fmla="*/ 0 h 199"/>
                  <a:gd name="T38" fmla="*/ 167 w 167"/>
                  <a:gd name="T39" fmla="*/ 199 h 19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67" h="199">
                    <a:moveTo>
                      <a:pt x="0" y="12"/>
                    </a:moveTo>
                    <a:lnTo>
                      <a:pt x="0" y="68"/>
                    </a:lnTo>
                    <a:lnTo>
                      <a:pt x="0" y="114"/>
                    </a:lnTo>
                    <a:lnTo>
                      <a:pt x="44" y="75"/>
                    </a:lnTo>
                    <a:lnTo>
                      <a:pt x="89" y="103"/>
                    </a:lnTo>
                    <a:lnTo>
                      <a:pt x="123" y="142"/>
                    </a:lnTo>
                    <a:lnTo>
                      <a:pt x="135" y="199"/>
                    </a:lnTo>
                    <a:lnTo>
                      <a:pt x="167" y="125"/>
                    </a:lnTo>
                    <a:lnTo>
                      <a:pt x="167" y="68"/>
                    </a:lnTo>
                    <a:lnTo>
                      <a:pt x="123" y="12"/>
                    </a:lnTo>
                    <a:lnTo>
                      <a:pt x="62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1" name="Freeform 34"/>
              <p:cNvSpPr>
                <a:spLocks/>
              </p:cNvSpPr>
              <p:nvPr/>
            </p:nvSpPr>
            <p:spPr bwMode="auto">
              <a:xfrm rot="20053737" flipH="1">
                <a:off x="4945" y="2920"/>
                <a:ext cx="30" cy="37"/>
              </a:xfrm>
              <a:custGeom>
                <a:avLst/>
                <a:gdLst>
                  <a:gd name="T0" fmla="*/ 0 w 78"/>
                  <a:gd name="T1" fmla="*/ 0 h 96"/>
                  <a:gd name="T2" fmla="*/ 44 w 78"/>
                  <a:gd name="T3" fmla="*/ 23 h 96"/>
                  <a:gd name="T4" fmla="*/ 78 w 78"/>
                  <a:gd name="T5" fmla="*/ 46 h 96"/>
                  <a:gd name="T6" fmla="*/ 67 w 78"/>
                  <a:gd name="T7" fmla="*/ 96 h 96"/>
                  <a:gd name="T8" fmla="*/ 12 w 78"/>
                  <a:gd name="T9" fmla="*/ 96 h 96"/>
                  <a:gd name="T10" fmla="*/ 34 w 78"/>
                  <a:gd name="T11" fmla="*/ 46 h 96"/>
                  <a:gd name="T12" fmla="*/ 28 w 78"/>
                  <a:gd name="T13" fmla="*/ 39 h 96"/>
                  <a:gd name="T14" fmla="*/ 18 w 78"/>
                  <a:gd name="T15" fmla="*/ 21 h 96"/>
                  <a:gd name="T16" fmla="*/ 5 w 78"/>
                  <a:gd name="T17" fmla="*/ 5 h 96"/>
                  <a:gd name="T18" fmla="*/ 0 w 78"/>
                  <a:gd name="T19" fmla="*/ 0 h 9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8"/>
                  <a:gd name="T31" fmla="*/ 0 h 96"/>
                  <a:gd name="T32" fmla="*/ 78 w 78"/>
                  <a:gd name="T33" fmla="*/ 96 h 9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8" h="96">
                    <a:moveTo>
                      <a:pt x="0" y="0"/>
                    </a:moveTo>
                    <a:lnTo>
                      <a:pt x="44" y="23"/>
                    </a:lnTo>
                    <a:lnTo>
                      <a:pt x="78" y="46"/>
                    </a:lnTo>
                    <a:lnTo>
                      <a:pt x="67" y="96"/>
                    </a:lnTo>
                    <a:lnTo>
                      <a:pt x="12" y="96"/>
                    </a:lnTo>
                    <a:lnTo>
                      <a:pt x="34" y="46"/>
                    </a:lnTo>
                    <a:lnTo>
                      <a:pt x="28" y="39"/>
                    </a:lnTo>
                    <a:lnTo>
                      <a:pt x="18" y="21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2" name="Freeform 35"/>
              <p:cNvSpPr>
                <a:spLocks/>
              </p:cNvSpPr>
              <p:nvPr/>
            </p:nvSpPr>
            <p:spPr bwMode="auto">
              <a:xfrm rot="20053737" flipH="1">
                <a:off x="4877" y="2815"/>
                <a:ext cx="88" cy="118"/>
              </a:xfrm>
              <a:custGeom>
                <a:avLst/>
                <a:gdLst>
                  <a:gd name="T0" fmla="*/ 0 w 235"/>
                  <a:gd name="T1" fmla="*/ 0 h 306"/>
                  <a:gd name="T2" fmla="*/ 139 w 235"/>
                  <a:gd name="T3" fmla="*/ 55 h 306"/>
                  <a:gd name="T4" fmla="*/ 196 w 235"/>
                  <a:gd name="T5" fmla="*/ 120 h 306"/>
                  <a:gd name="T6" fmla="*/ 235 w 235"/>
                  <a:gd name="T7" fmla="*/ 210 h 306"/>
                  <a:gd name="T8" fmla="*/ 235 w 235"/>
                  <a:gd name="T9" fmla="*/ 278 h 306"/>
                  <a:gd name="T10" fmla="*/ 201 w 235"/>
                  <a:gd name="T11" fmla="*/ 306 h 306"/>
                  <a:gd name="T12" fmla="*/ 201 w 235"/>
                  <a:gd name="T13" fmla="*/ 210 h 306"/>
                  <a:gd name="T14" fmla="*/ 168 w 235"/>
                  <a:gd name="T15" fmla="*/ 176 h 306"/>
                  <a:gd name="T16" fmla="*/ 112 w 235"/>
                  <a:gd name="T17" fmla="*/ 112 h 306"/>
                  <a:gd name="T18" fmla="*/ 55 w 235"/>
                  <a:gd name="T19" fmla="*/ 107 h 306"/>
                  <a:gd name="T20" fmla="*/ 0 w 235"/>
                  <a:gd name="T21" fmla="*/ 0 h 30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35"/>
                  <a:gd name="T34" fmla="*/ 0 h 306"/>
                  <a:gd name="T35" fmla="*/ 235 w 235"/>
                  <a:gd name="T36" fmla="*/ 306 h 30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35" h="306">
                    <a:moveTo>
                      <a:pt x="0" y="0"/>
                    </a:moveTo>
                    <a:lnTo>
                      <a:pt x="139" y="55"/>
                    </a:lnTo>
                    <a:lnTo>
                      <a:pt x="196" y="120"/>
                    </a:lnTo>
                    <a:lnTo>
                      <a:pt x="235" y="210"/>
                    </a:lnTo>
                    <a:lnTo>
                      <a:pt x="235" y="278"/>
                    </a:lnTo>
                    <a:lnTo>
                      <a:pt x="201" y="306"/>
                    </a:lnTo>
                    <a:lnTo>
                      <a:pt x="201" y="210"/>
                    </a:lnTo>
                    <a:lnTo>
                      <a:pt x="168" y="176"/>
                    </a:lnTo>
                    <a:lnTo>
                      <a:pt x="112" y="112"/>
                    </a:lnTo>
                    <a:lnTo>
                      <a:pt x="55" y="1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3" name="Freeform 36"/>
              <p:cNvSpPr>
                <a:spLocks/>
              </p:cNvSpPr>
              <p:nvPr/>
            </p:nvSpPr>
            <p:spPr bwMode="auto">
              <a:xfrm rot="20053737" flipH="1">
                <a:off x="4839" y="2839"/>
                <a:ext cx="108" cy="220"/>
              </a:xfrm>
              <a:custGeom>
                <a:avLst/>
                <a:gdLst>
                  <a:gd name="T0" fmla="*/ 0 w 287"/>
                  <a:gd name="T1" fmla="*/ 0 h 571"/>
                  <a:gd name="T2" fmla="*/ 107 w 287"/>
                  <a:gd name="T3" fmla="*/ 0 h 571"/>
                  <a:gd name="T4" fmla="*/ 146 w 287"/>
                  <a:gd name="T5" fmla="*/ 51 h 571"/>
                  <a:gd name="T6" fmla="*/ 253 w 287"/>
                  <a:gd name="T7" fmla="*/ 140 h 571"/>
                  <a:gd name="T8" fmla="*/ 287 w 287"/>
                  <a:gd name="T9" fmla="*/ 226 h 571"/>
                  <a:gd name="T10" fmla="*/ 287 w 287"/>
                  <a:gd name="T11" fmla="*/ 425 h 571"/>
                  <a:gd name="T12" fmla="*/ 276 w 287"/>
                  <a:gd name="T13" fmla="*/ 514 h 571"/>
                  <a:gd name="T14" fmla="*/ 242 w 287"/>
                  <a:gd name="T15" fmla="*/ 571 h 571"/>
                  <a:gd name="T16" fmla="*/ 242 w 287"/>
                  <a:gd name="T17" fmla="*/ 475 h 571"/>
                  <a:gd name="T18" fmla="*/ 269 w 287"/>
                  <a:gd name="T19" fmla="*/ 340 h 571"/>
                  <a:gd name="T20" fmla="*/ 207 w 287"/>
                  <a:gd name="T21" fmla="*/ 352 h 571"/>
                  <a:gd name="T22" fmla="*/ 219 w 287"/>
                  <a:gd name="T23" fmla="*/ 215 h 571"/>
                  <a:gd name="T24" fmla="*/ 191 w 287"/>
                  <a:gd name="T25" fmla="*/ 158 h 571"/>
                  <a:gd name="T26" fmla="*/ 116 w 287"/>
                  <a:gd name="T27" fmla="*/ 121 h 571"/>
                  <a:gd name="T28" fmla="*/ 79 w 287"/>
                  <a:gd name="T29" fmla="*/ 39 h 571"/>
                  <a:gd name="T30" fmla="*/ 75 w 287"/>
                  <a:gd name="T31" fmla="*/ 37 h 571"/>
                  <a:gd name="T32" fmla="*/ 66 w 287"/>
                  <a:gd name="T33" fmla="*/ 34 h 571"/>
                  <a:gd name="T34" fmla="*/ 52 w 287"/>
                  <a:gd name="T35" fmla="*/ 26 h 571"/>
                  <a:gd name="T36" fmla="*/ 38 w 287"/>
                  <a:gd name="T37" fmla="*/ 19 h 571"/>
                  <a:gd name="T38" fmla="*/ 24 w 287"/>
                  <a:gd name="T39" fmla="*/ 12 h 571"/>
                  <a:gd name="T40" fmla="*/ 11 w 287"/>
                  <a:gd name="T41" fmla="*/ 5 h 571"/>
                  <a:gd name="T42" fmla="*/ 2 w 287"/>
                  <a:gd name="T43" fmla="*/ 2 h 571"/>
                  <a:gd name="T44" fmla="*/ 0 w 287"/>
                  <a:gd name="T45" fmla="*/ 0 h 57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87"/>
                  <a:gd name="T70" fmla="*/ 0 h 571"/>
                  <a:gd name="T71" fmla="*/ 287 w 287"/>
                  <a:gd name="T72" fmla="*/ 571 h 57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87" h="571">
                    <a:moveTo>
                      <a:pt x="0" y="0"/>
                    </a:moveTo>
                    <a:lnTo>
                      <a:pt x="107" y="0"/>
                    </a:lnTo>
                    <a:lnTo>
                      <a:pt x="146" y="51"/>
                    </a:lnTo>
                    <a:lnTo>
                      <a:pt x="253" y="140"/>
                    </a:lnTo>
                    <a:lnTo>
                      <a:pt x="287" y="226"/>
                    </a:lnTo>
                    <a:lnTo>
                      <a:pt x="287" y="425"/>
                    </a:lnTo>
                    <a:lnTo>
                      <a:pt x="276" y="514"/>
                    </a:lnTo>
                    <a:lnTo>
                      <a:pt x="242" y="571"/>
                    </a:lnTo>
                    <a:lnTo>
                      <a:pt x="242" y="475"/>
                    </a:lnTo>
                    <a:lnTo>
                      <a:pt x="269" y="340"/>
                    </a:lnTo>
                    <a:lnTo>
                      <a:pt x="207" y="352"/>
                    </a:lnTo>
                    <a:lnTo>
                      <a:pt x="219" y="215"/>
                    </a:lnTo>
                    <a:lnTo>
                      <a:pt x="191" y="158"/>
                    </a:lnTo>
                    <a:lnTo>
                      <a:pt x="116" y="121"/>
                    </a:lnTo>
                    <a:lnTo>
                      <a:pt x="79" y="39"/>
                    </a:lnTo>
                    <a:lnTo>
                      <a:pt x="75" y="37"/>
                    </a:lnTo>
                    <a:lnTo>
                      <a:pt x="66" y="34"/>
                    </a:lnTo>
                    <a:lnTo>
                      <a:pt x="52" y="26"/>
                    </a:lnTo>
                    <a:lnTo>
                      <a:pt x="38" y="19"/>
                    </a:lnTo>
                    <a:lnTo>
                      <a:pt x="24" y="12"/>
                    </a:lnTo>
                    <a:lnTo>
                      <a:pt x="11" y="5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4" name="Freeform 37"/>
              <p:cNvSpPr>
                <a:spLocks/>
              </p:cNvSpPr>
              <p:nvPr/>
            </p:nvSpPr>
            <p:spPr bwMode="auto">
              <a:xfrm rot="20053737" flipH="1">
                <a:off x="4889" y="2983"/>
                <a:ext cx="36" cy="113"/>
              </a:xfrm>
              <a:custGeom>
                <a:avLst/>
                <a:gdLst>
                  <a:gd name="T0" fmla="*/ 46 w 96"/>
                  <a:gd name="T1" fmla="*/ 50 h 293"/>
                  <a:gd name="T2" fmla="*/ 51 w 96"/>
                  <a:gd name="T3" fmla="*/ 0 h 293"/>
                  <a:gd name="T4" fmla="*/ 96 w 96"/>
                  <a:gd name="T5" fmla="*/ 0 h 293"/>
                  <a:gd name="T6" fmla="*/ 74 w 96"/>
                  <a:gd name="T7" fmla="*/ 83 h 293"/>
                  <a:gd name="T8" fmla="*/ 74 w 96"/>
                  <a:gd name="T9" fmla="*/ 174 h 293"/>
                  <a:gd name="T10" fmla="*/ 67 w 96"/>
                  <a:gd name="T11" fmla="*/ 236 h 293"/>
                  <a:gd name="T12" fmla="*/ 0 w 96"/>
                  <a:gd name="T13" fmla="*/ 293 h 293"/>
                  <a:gd name="T14" fmla="*/ 28 w 96"/>
                  <a:gd name="T15" fmla="*/ 192 h 293"/>
                  <a:gd name="T16" fmla="*/ 32 w 96"/>
                  <a:gd name="T17" fmla="*/ 169 h 293"/>
                  <a:gd name="T18" fmla="*/ 37 w 96"/>
                  <a:gd name="T19" fmla="*/ 119 h 293"/>
                  <a:gd name="T20" fmla="*/ 42 w 96"/>
                  <a:gd name="T21" fmla="*/ 69 h 293"/>
                  <a:gd name="T22" fmla="*/ 46 w 96"/>
                  <a:gd name="T23" fmla="*/ 50 h 29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6"/>
                  <a:gd name="T37" fmla="*/ 0 h 293"/>
                  <a:gd name="T38" fmla="*/ 96 w 96"/>
                  <a:gd name="T39" fmla="*/ 293 h 29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6" h="293">
                    <a:moveTo>
                      <a:pt x="46" y="50"/>
                    </a:moveTo>
                    <a:lnTo>
                      <a:pt x="51" y="0"/>
                    </a:lnTo>
                    <a:lnTo>
                      <a:pt x="96" y="0"/>
                    </a:lnTo>
                    <a:lnTo>
                      <a:pt x="74" y="83"/>
                    </a:lnTo>
                    <a:lnTo>
                      <a:pt x="74" y="174"/>
                    </a:lnTo>
                    <a:lnTo>
                      <a:pt x="67" y="236"/>
                    </a:lnTo>
                    <a:lnTo>
                      <a:pt x="0" y="293"/>
                    </a:lnTo>
                    <a:lnTo>
                      <a:pt x="28" y="192"/>
                    </a:lnTo>
                    <a:lnTo>
                      <a:pt x="32" y="169"/>
                    </a:lnTo>
                    <a:lnTo>
                      <a:pt x="37" y="119"/>
                    </a:lnTo>
                    <a:lnTo>
                      <a:pt x="42" y="69"/>
                    </a:lnTo>
                    <a:lnTo>
                      <a:pt x="46" y="5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5" name="Freeform 38"/>
              <p:cNvSpPr>
                <a:spLocks/>
              </p:cNvSpPr>
              <p:nvPr/>
            </p:nvSpPr>
            <p:spPr bwMode="auto">
              <a:xfrm rot="20053737" flipH="1">
                <a:off x="5000" y="2893"/>
                <a:ext cx="30" cy="24"/>
              </a:xfrm>
              <a:custGeom>
                <a:avLst/>
                <a:gdLst>
                  <a:gd name="T0" fmla="*/ 80 w 80"/>
                  <a:gd name="T1" fmla="*/ 0 h 62"/>
                  <a:gd name="T2" fmla="*/ 52 w 80"/>
                  <a:gd name="T3" fmla="*/ 62 h 62"/>
                  <a:gd name="T4" fmla="*/ 0 w 80"/>
                  <a:gd name="T5" fmla="*/ 52 h 62"/>
                  <a:gd name="T6" fmla="*/ 41 w 80"/>
                  <a:gd name="T7" fmla="*/ 5 h 62"/>
                  <a:gd name="T8" fmla="*/ 80 w 80"/>
                  <a:gd name="T9" fmla="*/ 0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62"/>
                  <a:gd name="T17" fmla="*/ 80 w 80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62">
                    <a:moveTo>
                      <a:pt x="80" y="0"/>
                    </a:moveTo>
                    <a:lnTo>
                      <a:pt x="52" y="62"/>
                    </a:lnTo>
                    <a:lnTo>
                      <a:pt x="0" y="52"/>
                    </a:lnTo>
                    <a:lnTo>
                      <a:pt x="41" y="5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6" name="Freeform 39"/>
              <p:cNvSpPr>
                <a:spLocks/>
              </p:cNvSpPr>
              <p:nvPr/>
            </p:nvSpPr>
            <p:spPr bwMode="auto">
              <a:xfrm rot="20053737" flipH="1">
                <a:off x="5107" y="2811"/>
                <a:ext cx="64" cy="196"/>
              </a:xfrm>
              <a:custGeom>
                <a:avLst/>
                <a:gdLst>
                  <a:gd name="T0" fmla="*/ 159 w 169"/>
                  <a:gd name="T1" fmla="*/ 221 h 509"/>
                  <a:gd name="T2" fmla="*/ 159 w 169"/>
                  <a:gd name="T3" fmla="*/ 306 h 509"/>
                  <a:gd name="T4" fmla="*/ 169 w 169"/>
                  <a:gd name="T5" fmla="*/ 397 h 509"/>
                  <a:gd name="T6" fmla="*/ 169 w 169"/>
                  <a:gd name="T7" fmla="*/ 459 h 509"/>
                  <a:gd name="T8" fmla="*/ 125 w 169"/>
                  <a:gd name="T9" fmla="*/ 509 h 509"/>
                  <a:gd name="T10" fmla="*/ 73 w 169"/>
                  <a:gd name="T11" fmla="*/ 436 h 509"/>
                  <a:gd name="T12" fmla="*/ 0 w 169"/>
                  <a:gd name="T13" fmla="*/ 311 h 509"/>
                  <a:gd name="T14" fmla="*/ 0 w 169"/>
                  <a:gd name="T15" fmla="*/ 203 h 509"/>
                  <a:gd name="T16" fmla="*/ 13 w 169"/>
                  <a:gd name="T17" fmla="*/ 112 h 509"/>
                  <a:gd name="T18" fmla="*/ 91 w 169"/>
                  <a:gd name="T19" fmla="*/ 39 h 509"/>
                  <a:gd name="T20" fmla="*/ 136 w 169"/>
                  <a:gd name="T21" fmla="*/ 0 h 509"/>
                  <a:gd name="T22" fmla="*/ 130 w 169"/>
                  <a:gd name="T23" fmla="*/ 68 h 509"/>
                  <a:gd name="T24" fmla="*/ 120 w 169"/>
                  <a:gd name="T25" fmla="*/ 119 h 509"/>
                  <a:gd name="T26" fmla="*/ 136 w 169"/>
                  <a:gd name="T27" fmla="*/ 169 h 509"/>
                  <a:gd name="T28" fmla="*/ 159 w 169"/>
                  <a:gd name="T29" fmla="*/ 221 h 50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69"/>
                  <a:gd name="T46" fmla="*/ 0 h 509"/>
                  <a:gd name="T47" fmla="*/ 169 w 169"/>
                  <a:gd name="T48" fmla="*/ 509 h 50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69" h="509">
                    <a:moveTo>
                      <a:pt x="159" y="221"/>
                    </a:moveTo>
                    <a:lnTo>
                      <a:pt x="159" y="306"/>
                    </a:lnTo>
                    <a:lnTo>
                      <a:pt x="169" y="397"/>
                    </a:lnTo>
                    <a:lnTo>
                      <a:pt x="169" y="459"/>
                    </a:lnTo>
                    <a:lnTo>
                      <a:pt x="125" y="509"/>
                    </a:lnTo>
                    <a:lnTo>
                      <a:pt x="73" y="436"/>
                    </a:lnTo>
                    <a:lnTo>
                      <a:pt x="0" y="311"/>
                    </a:lnTo>
                    <a:lnTo>
                      <a:pt x="0" y="203"/>
                    </a:lnTo>
                    <a:lnTo>
                      <a:pt x="13" y="112"/>
                    </a:lnTo>
                    <a:lnTo>
                      <a:pt x="91" y="39"/>
                    </a:lnTo>
                    <a:lnTo>
                      <a:pt x="136" y="0"/>
                    </a:lnTo>
                    <a:lnTo>
                      <a:pt x="130" y="68"/>
                    </a:lnTo>
                    <a:lnTo>
                      <a:pt x="120" y="119"/>
                    </a:lnTo>
                    <a:lnTo>
                      <a:pt x="136" y="169"/>
                    </a:lnTo>
                    <a:lnTo>
                      <a:pt x="159" y="221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7" name="Freeform 40"/>
              <p:cNvSpPr>
                <a:spLocks/>
              </p:cNvSpPr>
              <p:nvPr/>
            </p:nvSpPr>
            <p:spPr bwMode="auto">
              <a:xfrm rot="20053737" flipH="1">
                <a:off x="5088" y="3047"/>
                <a:ext cx="99" cy="63"/>
              </a:xfrm>
              <a:custGeom>
                <a:avLst/>
                <a:gdLst>
                  <a:gd name="T0" fmla="*/ 0 w 264"/>
                  <a:gd name="T1" fmla="*/ 0 h 164"/>
                  <a:gd name="T2" fmla="*/ 95 w 264"/>
                  <a:gd name="T3" fmla="*/ 0 h 164"/>
                  <a:gd name="T4" fmla="*/ 95 w 264"/>
                  <a:gd name="T5" fmla="*/ 34 h 164"/>
                  <a:gd name="T6" fmla="*/ 146 w 264"/>
                  <a:gd name="T7" fmla="*/ 73 h 164"/>
                  <a:gd name="T8" fmla="*/ 264 w 264"/>
                  <a:gd name="T9" fmla="*/ 164 h 164"/>
                  <a:gd name="T10" fmla="*/ 168 w 264"/>
                  <a:gd name="T11" fmla="*/ 135 h 164"/>
                  <a:gd name="T12" fmla="*/ 95 w 264"/>
                  <a:gd name="T13" fmla="*/ 107 h 164"/>
                  <a:gd name="T14" fmla="*/ 0 w 264"/>
                  <a:gd name="T15" fmla="*/ 0 h 16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4"/>
                  <a:gd name="T25" fmla="*/ 0 h 164"/>
                  <a:gd name="T26" fmla="*/ 264 w 264"/>
                  <a:gd name="T27" fmla="*/ 164 h 16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4" h="164">
                    <a:moveTo>
                      <a:pt x="0" y="0"/>
                    </a:moveTo>
                    <a:lnTo>
                      <a:pt x="95" y="0"/>
                    </a:lnTo>
                    <a:lnTo>
                      <a:pt x="95" y="34"/>
                    </a:lnTo>
                    <a:lnTo>
                      <a:pt x="146" y="73"/>
                    </a:lnTo>
                    <a:lnTo>
                      <a:pt x="264" y="164"/>
                    </a:lnTo>
                    <a:lnTo>
                      <a:pt x="168" y="135"/>
                    </a:lnTo>
                    <a:lnTo>
                      <a:pt x="95" y="1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8" name="Freeform 41"/>
              <p:cNvSpPr>
                <a:spLocks/>
              </p:cNvSpPr>
              <p:nvPr/>
            </p:nvSpPr>
            <p:spPr bwMode="auto">
              <a:xfrm rot="20053737" flipH="1">
                <a:off x="5093" y="2903"/>
                <a:ext cx="251" cy="207"/>
              </a:xfrm>
              <a:custGeom>
                <a:avLst/>
                <a:gdLst>
                  <a:gd name="T0" fmla="*/ 119 w 662"/>
                  <a:gd name="T1" fmla="*/ 0 h 535"/>
                  <a:gd name="T2" fmla="*/ 206 w 662"/>
                  <a:gd name="T3" fmla="*/ 183 h 535"/>
                  <a:gd name="T4" fmla="*/ 240 w 662"/>
                  <a:gd name="T5" fmla="*/ 206 h 535"/>
                  <a:gd name="T6" fmla="*/ 206 w 662"/>
                  <a:gd name="T7" fmla="*/ 286 h 535"/>
                  <a:gd name="T8" fmla="*/ 258 w 662"/>
                  <a:gd name="T9" fmla="*/ 336 h 535"/>
                  <a:gd name="T10" fmla="*/ 364 w 662"/>
                  <a:gd name="T11" fmla="*/ 348 h 535"/>
                  <a:gd name="T12" fmla="*/ 414 w 662"/>
                  <a:gd name="T13" fmla="*/ 432 h 535"/>
                  <a:gd name="T14" fmla="*/ 549 w 662"/>
                  <a:gd name="T15" fmla="*/ 494 h 535"/>
                  <a:gd name="T16" fmla="*/ 662 w 662"/>
                  <a:gd name="T17" fmla="*/ 535 h 535"/>
                  <a:gd name="T18" fmla="*/ 542 w 662"/>
                  <a:gd name="T19" fmla="*/ 535 h 535"/>
                  <a:gd name="T20" fmla="*/ 396 w 662"/>
                  <a:gd name="T21" fmla="*/ 535 h 535"/>
                  <a:gd name="T22" fmla="*/ 206 w 662"/>
                  <a:gd name="T23" fmla="*/ 448 h 535"/>
                  <a:gd name="T24" fmla="*/ 135 w 662"/>
                  <a:gd name="T25" fmla="*/ 348 h 535"/>
                  <a:gd name="T26" fmla="*/ 94 w 662"/>
                  <a:gd name="T27" fmla="*/ 234 h 535"/>
                  <a:gd name="T28" fmla="*/ 0 w 662"/>
                  <a:gd name="T29" fmla="*/ 156 h 535"/>
                  <a:gd name="T30" fmla="*/ 73 w 662"/>
                  <a:gd name="T31" fmla="*/ 42 h 535"/>
                  <a:gd name="T32" fmla="*/ 119 w 662"/>
                  <a:gd name="T33" fmla="*/ 0 h 5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62"/>
                  <a:gd name="T52" fmla="*/ 0 h 535"/>
                  <a:gd name="T53" fmla="*/ 662 w 662"/>
                  <a:gd name="T54" fmla="*/ 535 h 5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62" h="535">
                    <a:moveTo>
                      <a:pt x="119" y="0"/>
                    </a:moveTo>
                    <a:lnTo>
                      <a:pt x="206" y="183"/>
                    </a:lnTo>
                    <a:lnTo>
                      <a:pt x="240" y="206"/>
                    </a:lnTo>
                    <a:lnTo>
                      <a:pt x="206" y="286"/>
                    </a:lnTo>
                    <a:lnTo>
                      <a:pt x="258" y="336"/>
                    </a:lnTo>
                    <a:lnTo>
                      <a:pt x="364" y="348"/>
                    </a:lnTo>
                    <a:lnTo>
                      <a:pt x="414" y="432"/>
                    </a:lnTo>
                    <a:lnTo>
                      <a:pt x="549" y="494"/>
                    </a:lnTo>
                    <a:lnTo>
                      <a:pt x="662" y="535"/>
                    </a:lnTo>
                    <a:lnTo>
                      <a:pt x="542" y="535"/>
                    </a:lnTo>
                    <a:lnTo>
                      <a:pt x="396" y="535"/>
                    </a:lnTo>
                    <a:lnTo>
                      <a:pt x="206" y="448"/>
                    </a:lnTo>
                    <a:lnTo>
                      <a:pt x="135" y="348"/>
                    </a:lnTo>
                    <a:lnTo>
                      <a:pt x="94" y="234"/>
                    </a:lnTo>
                    <a:lnTo>
                      <a:pt x="0" y="156"/>
                    </a:lnTo>
                    <a:lnTo>
                      <a:pt x="73" y="42"/>
                    </a:lnTo>
                    <a:lnTo>
                      <a:pt x="119" y="0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9" name="Freeform 42"/>
              <p:cNvSpPr>
                <a:spLocks/>
              </p:cNvSpPr>
              <p:nvPr/>
            </p:nvSpPr>
            <p:spPr bwMode="auto">
              <a:xfrm rot="20053737" flipH="1">
                <a:off x="4977" y="3172"/>
                <a:ext cx="89" cy="64"/>
              </a:xfrm>
              <a:custGeom>
                <a:avLst/>
                <a:gdLst>
                  <a:gd name="T0" fmla="*/ 0 w 237"/>
                  <a:gd name="T1" fmla="*/ 33 h 165"/>
                  <a:gd name="T2" fmla="*/ 73 w 237"/>
                  <a:gd name="T3" fmla="*/ 33 h 165"/>
                  <a:gd name="T4" fmla="*/ 237 w 237"/>
                  <a:gd name="T5" fmla="*/ 0 h 165"/>
                  <a:gd name="T6" fmla="*/ 214 w 237"/>
                  <a:gd name="T7" fmla="*/ 39 h 165"/>
                  <a:gd name="T8" fmla="*/ 180 w 237"/>
                  <a:gd name="T9" fmla="*/ 74 h 165"/>
                  <a:gd name="T10" fmla="*/ 112 w 237"/>
                  <a:gd name="T11" fmla="*/ 124 h 165"/>
                  <a:gd name="T12" fmla="*/ 29 w 237"/>
                  <a:gd name="T13" fmla="*/ 165 h 165"/>
                  <a:gd name="T14" fmla="*/ 46 w 237"/>
                  <a:gd name="T15" fmla="*/ 90 h 165"/>
                  <a:gd name="T16" fmla="*/ 0 w 237"/>
                  <a:gd name="T17" fmla="*/ 33 h 1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7"/>
                  <a:gd name="T28" fmla="*/ 0 h 165"/>
                  <a:gd name="T29" fmla="*/ 237 w 237"/>
                  <a:gd name="T30" fmla="*/ 165 h 16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7" h="165">
                    <a:moveTo>
                      <a:pt x="0" y="33"/>
                    </a:moveTo>
                    <a:lnTo>
                      <a:pt x="73" y="33"/>
                    </a:lnTo>
                    <a:lnTo>
                      <a:pt x="237" y="0"/>
                    </a:lnTo>
                    <a:lnTo>
                      <a:pt x="214" y="39"/>
                    </a:lnTo>
                    <a:lnTo>
                      <a:pt x="180" y="74"/>
                    </a:lnTo>
                    <a:lnTo>
                      <a:pt x="112" y="124"/>
                    </a:lnTo>
                    <a:lnTo>
                      <a:pt x="29" y="165"/>
                    </a:lnTo>
                    <a:lnTo>
                      <a:pt x="46" y="90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0" name="Freeform 43"/>
              <p:cNvSpPr>
                <a:spLocks/>
              </p:cNvSpPr>
              <p:nvPr/>
            </p:nvSpPr>
            <p:spPr bwMode="auto">
              <a:xfrm rot="20053737" flipH="1">
                <a:off x="4983" y="3204"/>
                <a:ext cx="335" cy="116"/>
              </a:xfrm>
              <a:custGeom>
                <a:avLst/>
                <a:gdLst>
                  <a:gd name="T0" fmla="*/ 41 w 886"/>
                  <a:gd name="T1" fmla="*/ 91 h 301"/>
                  <a:gd name="T2" fmla="*/ 118 w 886"/>
                  <a:gd name="T3" fmla="*/ 66 h 301"/>
                  <a:gd name="T4" fmla="*/ 248 w 886"/>
                  <a:gd name="T5" fmla="*/ 0 h 301"/>
                  <a:gd name="T6" fmla="*/ 390 w 886"/>
                  <a:gd name="T7" fmla="*/ 36 h 301"/>
                  <a:gd name="T8" fmla="*/ 411 w 886"/>
                  <a:gd name="T9" fmla="*/ 43 h 301"/>
                  <a:gd name="T10" fmla="*/ 431 w 886"/>
                  <a:gd name="T11" fmla="*/ 50 h 301"/>
                  <a:gd name="T12" fmla="*/ 450 w 886"/>
                  <a:gd name="T13" fmla="*/ 57 h 301"/>
                  <a:gd name="T14" fmla="*/ 468 w 886"/>
                  <a:gd name="T15" fmla="*/ 63 h 301"/>
                  <a:gd name="T16" fmla="*/ 486 w 886"/>
                  <a:gd name="T17" fmla="*/ 68 h 301"/>
                  <a:gd name="T18" fmla="*/ 504 w 886"/>
                  <a:gd name="T19" fmla="*/ 72 h 301"/>
                  <a:gd name="T20" fmla="*/ 522 w 886"/>
                  <a:gd name="T21" fmla="*/ 75 h 301"/>
                  <a:gd name="T22" fmla="*/ 538 w 886"/>
                  <a:gd name="T23" fmla="*/ 79 h 301"/>
                  <a:gd name="T24" fmla="*/ 555 w 886"/>
                  <a:gd name="T25" fmla="*/ 81 h 301"/>
                  <a:gd name="T26" fmla="*/ 571 w 886"/>
                  <a:gd name="T27" fmla="*/ 82 h 301"/>
                  <a:gd name="T28" fmla="*/ 589 w 886"/>
                  <a:gd name="T29" fmla="*/ 86 h 301"/>
                  <a:gd name="T30" fmla="*/ 607 w 886"/>
                  <a:gd name="T31" fmla="*/ 86 h 301"/>
                  <a:gd name="T32" fmla="*/ 627 w 886"/>
                  <a:gd name="T33" fmla="*/ 88 h 301"/>
                  <a:gd name="T34" fmla="*/ 646 w 886"/>
                  <a:gd name="T35" fmla="*/ 89 h 301"/>
                  <a:gd name="T36" fmla="*/ 668 w 886"/>
                  <a:gd name="T37" fmla="*/ 89 h 301"/>
                  <a:gd name="T38" fmla="*/ 691 w 886"/>
                  <a:gd name="T39" fmla="*/ 91 h 301"/>
                  <a:gd name="T40" fmla="*/ 762 w 886"/>
                  <a:gd name="T41" fmla="*/ 125 h 301"/>
                  <a:gd name="T42" fmla="*/ 886 w 886"/>
                  <a:gd name="T43" fmla="*/ 193 h 301"/>
                  <a:gd name="T44" fmla="*/ 862 w 886"/>
                  <a:gd name="T45" fmla="*/ 251 h 301"/>
                  <a:gd name="T46" fmla="*/ 744 w 886"/>
                  <a:gd name="T47" fmla="*/ 251 h 301"/>
                  <a:gd name="T48" fmla="*/ 579 w 886"/>
                  <a:gd name="T49" fmla="*/ 216 h 301"/>
                  <a:gd name="T50" fmla="*/ 545 w 886"/>
                  <a:gd name="T51" fmla="*/ 241 h 301"/>
                  <a:gd name="T52" fmla="*/ 515 w 886"/>
                  <a:gd name="T53" fmla="*/ 260 h 301"/>
                  <a:gd name="T54" fmla="*/ 488 w 886"/>
                  <a:gd name="T55" fmla="*/ 276 h 301"/>
                  <a:gd name="T56" fmla="*/ 461 w 886"/>
                  <a:gd name="T57" fmla="*/ 289 h 301"/>
                  <a:gd name="T58" fmla="*/ 436 w 886"/>
                  <a:gd name="T59" fmla="*/ 298 h 301"/>
                  <a:gd name="T60" fmla="*/ 413 w 886"/>
                  <a:gd name="T61" fmla="*/ 301 h 301"/>
                  <a:gd name="T62" fmla="*/ 392 w 886"/>
                  <a:gd name="T63" fmla="*/ 301 h 301"/>
                  <a:gd name="T64" fmla="*/ 370 w 886"/>
                  <a:gd name="T65" fmla="*/ 298 h 301"/>
                  <a:gd name="T66" fmla="*/ 349 w 886"/>
                  <a:gd name="T67" fmla="*/ 291 h 301"/>
                  <a:gd name="T68" fmla="*/ 329 w 886"/>
                  <a:gd name="T69" fmla="*/ 278 h 301"/>
                  <a:gd name="T70" fmla="*/ 308 w 886"/>
                  <a:gd name="T71" fmla="*/ 262 h 301"/>
                  <a:gd name="T72" fmla="*/ 289 w 886"/>
                  <a:gd name="T73" fmla="*/ 241 h 301"/>
                  <a:gd name="T74" fmla="*/ 265 w 886"/>
                  <a:gd name="T75" fmla="*/ 218 h 301"/>
                  <a:gd name="T76" fmla="*/ 244 w 886"/>
                  <a:gd name="T77" fmla="*/ 189 h 301"/>
                  <a:gd name="T78" fmla="*/ 219 w 886"/>
                  <a:gd name="T79" fmla="*/ 157 h 301"/>
                  <a:gd name="T80" fmla="*/ 194 w 886"/>
                  <a:gd name="T81" fmla="*/ 120 h 301"/>
                  <a:gd name="T82" fmla="*/ 105 w 886"/>
                  <a:gd name="T83" fmla="*/ 120 h 301"/>
                  <a:gd name="T84" fmla="*/ 6 w 886"/>
                  <a:gd name="T85" fmla="*/ 155 h 301"/>
                  <a:gd name="T86" fmla="*/ 0 w 886"/>
                  <a:gd name="T87" fmla="*/ 102 h 301"/>
                  <a:gd name="T88" fmla="*/ 41 w 886"/>
                  <a:gd name="T89" fmla="*/ 91 h 30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886"/>
                  <a:gd name="T136" fmla="*/ 0 h 301"/>
                  <a:gd name="T137" fmla="*/ 886 w 886"/>
                  <a:gd name="T138" fmla="*/ 301 h 30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886" h="301">
                    <a:moveTo>
                      <a:pt x="41" y="91"/>
                    </a:moveTo>
                    <a:lnTo>
                      <a:pt x="118" y="66"/>
                    </a:lnTo>
                    <a:lnTo>
                      <a:pt x="248" y="0"/>
                    </a:lnTo>
                    <a:lnTo>
                      <a:pt x="390" y="36"/>
                    </a:lnTo>
                    <a:lnTo>
                      <a:pt x="411" y="43"/>
                    </a:lnTo>
                    <a:lnTo>
                      <a:pt x="431" y="50"/>
                    </a:lnTo>
                    <a:lnTo>
                      <a:pt x="450" y="57"/>
                    </a:lnTo>
                    <a:lnTo>
                      <a:pt x="468" y="63"/>
                    </a:lnTo>
                    <a:lnTo>
                      <a:pt x="486" y="68"/>
                    </a:lnTo>
                    <a:lnTo>
                      <a:pt x="504" y="72"/>
                    </a:lnTo>
                    <a:lnTo>
                      <a:pt x="522" y="75"/>
                    </a:lnTo>
                    <a:lnTo>
                      <a:pt x="538" y="79"/>
                    </a:lnTo>
                    <a:lnTo>
                      <a:pt x="555" y="81"/>
                    </a:lnTo>
                    <a:lnTo>
                      <a:pt x="571" y="82"/>
                    </a:lnTo>
                    <a:lnTo>
                      <a:pt x="589" y="86"/>
                    </a:lnTo>
                    <a:lnTo>
                      <a:pt x="607" y="86"/>
                    </a:lnTo>
                    <a:lnTo>
                      <a:pt x="627" y="88"/>
                    </a:lnTo>
                    <a:lnTo>
                      <a:pt x="646" y="89"/>
                    </a:lnTo>
                    <a:lnTo>
                      <a:pt x="668" y="89"/>
                    </a:lnTo>
                    <a:lnTo>
                      <a:pt x="691" y="91"/>
                    </a:lnTo>
                    <a:lnTo>
                      <a:pt x="762" y="125"/>
                    </a:lnTo>
                    <a:lnTo>
                      <a:pt x="886" y="193"/>
                    </a:lnTo>
                    <a:lnTo>
                      <a:pt x="862" y="251"/>
                    </a:lnTo>
                    <a:lnTo>
                      <a:pt x="744" y="251"/>
                    </a:lnTo>
                    <a:lnTo>
                      <a:pt x="579" y="216"/>
                    </a:lnTo>
                    <a:lnTo>
                      <a:pt x="545" y="241"/>
                    </a:lnTo>
                    <a:lnTo>
                      <a:pt x="515" y="260"/>
                    </a:lnTo>
                    <a:lnTo>
                      <a:pt x="488" y="276"/>
                    </a:lnTo>
                    <a:lnTo>
                      <a:pt x="461" y="289"/>
                    </a:lnTo>
                    <a:lnTo>
                      <a:pt x="436" y="298"/>
                    </a:lnTo>
                    <a:lnTo>
                      <a:pt x="413" y="301"/>
                    </a:lnTo>
                    <a:lnTo>
                      <a:pt x="392" y="301"/>
                    </a:lnTo>
                    <a:lnTo>
                      <a:pt x="370" y="298"/>
                    </a:lnTo>
                    <a:lnTo>
                      <a:pt x="349" y="291"/>
                    </a:lnTo>
                    <a:lnTo>
                      <a:pt x="329" y="278"/>
                    </a:lnTo>
                    <a:lnTo>
                      <a:pt x="308" y="262"/>
                    </a:lnTo>
                    <a:lnTo>
                      <a:pt x="289" y="241"/>
                    </a:lnTo>
                    <a:lnTo>
                      <a:pt x="265" y="218"/>
                    </a:lnTo>
                    <a:lnTo>
                      <a:pt x="244" y="189"/>
                    </a:lnTo>
                    <a:lnTo>
                      <a:pt x="219" y="157"/>
                    </a:lnTo>
                    <a:lnTo>
                      <a:pt x="194" y="120"/>
                    </a:lnTo>
                    <a:lnTo>
                      <a:pt x="105" y="120"/>
                    </a:lnTo>
                    <a:lnTo>
                      <a:pt x="6" y="155"/>
                    </a:lnTo>
                    <a:lnTo>
                      <a:pt x="0" y="102"/>
                    </a:lnTo>
                    <a:lnTo>
                      <a:pt x="41" y="91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1" name="Freeform 44"/>
              <p:cNvSpPr>
                <a:spLocks/>
              </p:cNvSpPr>
              <p:nvPr/>
            </p:nvSpPr>
            <p:spPr bwMode="auto">
              <a:xfrm rot="20053737" flipH="1">
                <a:off x="4962" y="3078"/>
                <a:ext cx="192" cy="57"/>
              </a:xfrm>
              <a:custGeom>
                <a:avLst/>
                <a:gdLst>
                  <a:gd name="T0" fmla="*/ 0 w 509"/>
                  <a:gd name="T1" fmla="*/ 6 h 150"/>
                  <a:gd name="T2" fmla="*/ 76 w 509"/>
                  <a:gd name="T3" fmla="*/ 104 h 150"/>
                  <a:gd name="T4" fmla="*/ 167 w 509"/>
                  <a:gd name="T5" fmla="*/ 150 h 150"/>
                  <a:gd name="T6" fmla="*/ 290 w 509"/>
                  <a:gd name="T7" fmla="*/ 150 h 150"/>
                  <a:gd name="T8" fmla="*/ 428 w 509"/>
                  <a:gd name="T9" fmla="*/ 109 h 150"/>
                  <a:gd name="T10" fmla="*/ 509 w 509"/>
                  <a:gd name="T11" fmla="*/ 6 h 150"/>
                  <a:gd name="T12" fmla="*/ 437 w 509"/>
                  <a:gd name="T13" fmla="*/ 6 h 150"/>
                  <a:gd name="T14" fmla="*/ 338 w 509"/>
                  <a:gd name="T15" fmla="*/ 22 h 150"/>
                  <a:gd name="T16" fmla="*/ 233 w 509"/>
                  <a:gd name="T17" fmla="*/ 27 h 150"/>
                  <a:gd name="T18" fmla="*/ 110 w 509"/>
                  <a:gd name="T19" fmla="*/ 0 h 150"/>
                  <a:gd name="T20" fmla="*/ 53 w 509"/>
                  <a:gd name="T21" fmla="*/ 0 h 150"/>
                  <a:gd name="T22" fmla="*/ 0 w 509"/>
                  <a:gd name="T23" fmla="*/ 6 h 1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09"/>
                  <a:gd name="T37" fmla="*/ 0 h 150"/>
                  <a:gd name="T38" fmla="*/ 509 w 509"/>
                  <a:gd name="T39" fmla="*/ 150 h 15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09" h="150">
                    <a:moveTo>
                      <a:pt x="0" y="6"/>
                    </a:moveTo>
                    <a:lnTo>
                      <a:pt x="76" y="104"/>
                    </a:lnTo>
                    <a:lnTo>
                      <a:pt x="167" y="150"/>
                    </a:lnTo>
                    <a:lnTo>
                      <a:pt x="290" y="150"/>
                    </a:lnTo>
                    <a:lnTo>
                      <a:pt x="428" y="109"/>
                    </a:lnTo>
                    <a:lnTo>
                      <a:pt x="509" y="6"/>
                    </a:lnTo>
                    <a:lnTo>
                      <a:pt x="437" y="6"/>
                    </a:lnTo>
                    <a:lnTo>
                      <a:pt x="338" y="22"/>
                    </a:lnTo>
                    <a:lnTo>
                      <a:pt x="233" y="27"/>
                    </a:lnTo>
                    <a:lnTo>
                      <a:pt x="110" y="0"/>
                    </a:lnTo>
                    <a:lnTo>
                      <a:pt x="53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" name="Freeform 45"/>
              <p:cNvSpPr>
                <a:spLocks/>
              </p:cNvSpPr>
              <p:nvPr/>
            </p:nvSpPr>
            <p:spPr bwMode="auto">
              <a:xfrm rot="20053737" flipH="1">
                <a:off x="5000" y="2907"/>
                <a:ext cx="142" cy="115"/>
              </a:xfrm>
              <a:custGeom>
                <a:avLst/>
                <a:gdLst>
                  <a:gd name="T0" fmla="*/ 0 w 376"/>
                  <a:gd name="T1" fmla="*/ 0 h 297"/>
                  <a:gd name="T2" fmla="*/ 105 w 376"/>
                  <a:gd name="T3" fmla="*/ 121 h 297"/>
                  <a:gd name="T4" fmla="*/ 210 w 376"/>
                  <a:gd name="T5" fmla="*/ 173 h 297"/>
                  <a:gd name="T6" fmla="*/ 376 w 376"/>
                  <a:gd name="T7" fmla="*/ 272 h 297"/>
                  <a:gd name="T8" fmla="*/ 253 w 376"/>
                  <a:gd name="T9" fmla="*/ 279 h 297"/>
                  <a:gd name="T10" fmla="*/ 175 w 376"/>
                  <a:gd name="T11" fmla="*/ 297 h 297"/>
                  <a:gd name="T12" fmla="*/ 116 w 376"/>
                  <a:gd name="T13" fmla="*/ 297 h 297"/>
                  <a:gd name="T14" fmla="*/ 66 w 376"/>
                  <a:gd name="T15" fmla="*/ 181 h 297"/>
                  <a:gd name="T16" fmla="*/ 0 w 376"/>
                  <a:gd name="T17" fmla="*/ 0 h 29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76"/>
                  <a:gd name="T28" fmla="*/ 0 h 297"/>
                  <a:gd name="T29" fmla="*/ 376 w 376"/>
                  <a:gd name="T30" fmla="*/ 297 h 29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76" h="297">
                    <a:moveTo>
                      <a:pt x="0" y="0"/>
                    </a:moveTo>
                    <a:lnTo>
                      <a:pt x="105" y="121"/>
                    </a:lnTo>
                    <a:lnTo>
                      <a:pt x="210" y="173"/>
                    </a:lnTo>
                    <a:lnTo>
                      <a:pt x="376" y="272"/>
                    </a:lnTo>
                    <a:lnTo>
                      <a:pt x="253" y="279"/>
                    </a:lnTo>
                    <a:lnTo>
                      <a:pt x="175" y="297"/>
                    </a:lnTo>
                    <a:lnTo>
                      <a:pt x="116" y="297"/>
                    </a:lnTo>
                    <a:lnTo>
                      <a:pt x="66" y="1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" name="Freeform 46"/>
              <p:cNvSpPr>
                <a:spLocks/>
              </p:cNvSpPr>
              <p:nvPr/>
            </p:nvSpPr>
            <p:spPr bwMode="auto">
              <a:xfrm rot="20053737" flipH="1">
                <a:off x="4905" y="2970"/>
                <a:ext cx="107" cy="101"/>
              </a:xfrm>
              <a:custGeom>
                <a:avLst/>
                <a:gdLst>
                  <a:gd name="T0" fmla="*/ 276 w 285"/>
                  <a:gd name="T1" fmla="*/ 0 h 261"/>
                  <a:gd name="T2" fmla="*/ 192 w 285"/>
                  <a:gd name="T3" fmla="*/ 44 h 261"/>
                  <a:gd name="T4" fmla="*/ 102 w 285"/>
                  <a:gd name="T5" fmla="*/ 107 h 261"/>
                  <a:gd name="T6" fmla="*/ 0 w 285"/>
                  <a:gd name="T7" fmla="*/ 181 h 261"/>
                  <a:gd name="T8" fmla="*/ 100 w 285"/>
                  <a:gd name="T9" fmla="*/ 258 h 261"/>
                  <a:gd name="T10" fmla="*/ 148 w 285"/>
                  <a:gd name="T11" fmla="*/ 261 h 261"/>
                  <a:gd name="T12" fmla="*/ 189 w 285"/>
                  <a:gd name="T13" fmla="*/ 256 h 261"/>
                  <a:gd name="T14" fmla="*/ 219 w 285"/>
                  <a:gd name="T15" fmla="*/ 247 h 261"/>
                  <a:gd name="T16" fmla="*/ 244 w 285"/>
                  <a:gd name="T17" fmla="*/ 233 h 261"/>
                  <a:gd name="T18" fmla="*/ 262 w 285"/>
                  <a:gd name="T19" fmla="*/ 215 h 261"/>
                  <a:gd name="T20" fmla="*/ 274 w 285"/>
                  <a:gd name="T21" fmla="*/ 194 h 261"/>
                  <a:gd name="T22" fmla="*/ 281 w 285"/>
                  <a:gd name="T23" fmla="*/ 169 h 261"/>
                  <a:gd name="T24" fmla="*/ 285 w 285"/>
                  <a:gd name="T25" fmla="*/ 144 h 261"/>
                  <a:gd name="T26" fmla="*/ 285 w 285"/>
                  <a:gd name="T27" fmla="*/ 119 h 261"/>
                  <a:gd name="T28" fmla="*/ 283 w 285"/>
                  <a:gd name="T29" fmla="*/ 94 h 261"/>
                  <a:gd name="T30" fmla="*/ 281 w 285"/>
                  <a:gd name="T31" fmla="*/ 69 h 261"/>
                  <a:gd name="T32" fmla="*/ 278 w 285"/>
                  <a:gd name="T33" fmla="*/ 48 h 261"/>
                  <a:gd name="T34" fmla="*/ 274 w 285"/>
                  <a:gd name="T35" fmla="*/ 28 h 261"/>
                  <a:gd name="T36" fmla="*/ 273 w 285"/>
                  <a:gd name="T37" fmla="*/ 14 h 261"/>
                  <a:gd name="T38" fmla="*/ 273 w 285"/>
                  <a:gd name="T39" fmla="*/ 3 h 261"/>
                  <a:gd name="T40" fmla="*/ 276 w 285"/>
                  <a:gd name="T41" fmla="*/ 0 h 26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5"/>
                  <a:gd name="T64" fmla="*/ 0 h 261"/>
                  <a:gd name="T65" fmla="*/ 285 w 285"/>
                  <a:gd name="T66" fmla="*/ 261 h 26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5" h="261">
                    <a:moveTo>
                      <a:pt x="276" y="0"/>
                    </a:moveTo>
                    <a:lnTo>
                      <a:pt x="192" y="44"/>
                    </a:lnTo>
                    <a:lnTo>
                      <a:pt x="102" y="107"/>
                    </a:lnTo>
                    <a:lnTo>
                      <a:pt x="0" y="181"/>
                    </a:lnTo>
                    <a:lnTo>
                      <a:pt x="100" y="258"/>
                    </a:lnTo>
                    <a:lnTo>
                      <a:pt x="148" y="261"/>
                    </a:lnTo>
                    <a:lnTo>
                      <a:pt x="189" y="256"/>
                    </a:lnTo>
                    <a:lnTo>
                      <a:pt x="219" y="247"/>
                    </a:lnTo>
                    <a:lnTo>
                      <a:pt x="244" y="233"/>
                    </a:lnTo>
                    <a:lnTo>
                      <a:pt x="262" y="215"/>
                    </a:lnTo>
                    <a:lnTo>
                      <a:pt x="274" y="194"/>
                    </a:lnTo>
                    <a:lnTo>
                      <a:pt x="281" y="169"/>
                    </a:lnTo>
                    <a:lnTo>
                      <a:pt x="285" y="144"/>
                    </a:lnTo>
                    <a:lnTo>
                      <a:pt x="285" y="119"/>
                    </a:lnTo>
                    <a:lnTo>
                      <a:pt x="283" y="94"/>
                    </a:lnTo>
                    <a:lnTo>
                      <a:pt x="281" y="69"/>
                    </a:lnTo>
                    <a:lnTo>
                      <a:pt x="278" y="48"/>
                    </a:lnTo>
                    <a:lnTo>
                      <a:pt x="274" y="28"/>
                    </a:lnTo>
                    <a:lnTo>
                      <a:pt x="273" y="14"/>
                    </a:lnTo>
                    <a:lnTo>
                      <a:pt x="273" y="3"/>
                    </a:lnTo>
                    <a:lnTo>
                      <a:pt x="276" y="0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" name="Freeform 47"/>
              <p:cNvSpPr>
                <a:spLocks/>
              </p:cNvSpPr>
              <p:nvPr/>
            </p:nvSpPr>
            <p:spPr bwMode="auto">
              <a:xfrm rot="20053737" flipH="1">
                <a:off x="4768" y="3133"/>
                <a:ext cx="110" cy="113"/>
              </a:xfrm>
              <a:custGeom>
                <a:avLst/>
                <a:gdLst>
                  <a:gd name="T0" fmla="*/ 126 w 292"/>
                  <a:gd name="T1" fmla="*/ 11 h 294"/>
                  <a:gd name="T2" fmla="*/ 78 w 292"/>
                  <a:gd name="T3" fmla="*/ 109 h 294"/>
                  <a:gd name="T4" fmla="*/ 0 w 292"/>
                  <a:gd name="T5" fmla="*/ 217 h 294"/>
                  <a:gd name="T6" fmla="*/ 78 w 292"/>
                  <a:gd name="T7" fmla="*/ 226 h 294"/>
                  <a:gd name="T8" fmla="*/ 157 w 292"/>
                  <a:gd name="T9" fmla="*/ 294 h 294"/>
                  <a:gd name="T10" fmla="*/ 224 w 292"/>
                  <a:gd name="T11" fmla="*/ 294 h 294"/>
                  <a:gd name="T12" fmla="*/ 292 w 292"/>
                  <a:gd name="T13" fmla="*/ 187 h 294"/>
                  <a:gd name="T14" fmla="*/ 205 w 292"/>
                  <a:gd name="T15" fmla="*/ 206 h 294"/>
                  <a:gd name="T16" fmla="*/ 137 w 292"/>
                  <a:gd name="T17" fmla="*/ 198 h 294"/>
                  <a:gd name="T18" fmla="*/ 194 w 292"/>
                  <a:gd name="T19" fmla="*/ 137 h 294"/>
                  <a:gd name="T20" fmla="*/ 244 w 292"/>
                  <a:gd name="T21" fmla="*/ 50 h 294"/>
                  <a:gd name="T22" fmla="*/ 176 w 292"/>
                  <a:gd name="T23" fmla="*/ 0 h 294"/>
                  <a:gd name="T24" fmla="*/ 169 w 292"/>
                  <a:gd name="T25" fmla="*/ 4 h 294"/>
                  <a:gd name="T26" fmla="*/ 155 w 292"/>
                  <a:gd name="T27" fmla="*/ 9 h 294"/>
                  <a:gd name="T28" fmla="*/ 139 w 292"/>
                  <a:gd name="T29" fmla="*/ 12 h 294"/>
                  <a:gd name="T30" fmla="*/ 126 w 292"/>
                  <a:gd name="T31" fmla="*/ 11 h 29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92"/>
                  <a:gd name="T49" fmla="*/ 0 h 294"/>
                  <a:gd name="T50" fmla="*/ 292 w 292"/>
                  <a:gd name="T51" fmla="*/ 294 h 29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92" h="294">
                    <a:moveTo>
                      <a:pt x="126" y="11"/>
                    </a:moveTo>
                    <a:lnTo>
                      <a:pt x="78" y="109"/>
                    </a:lnTo>
                    <a:lnTo>
                      <a:pt x="0" y="217"/>
                    </a:lnTo>
                    <a:lnTo>
                      <a:pt x="78" y="226"/>
                    </a:lnTo>
                    <a:lnTo>
                      <a:pt x="157" y="294"/>
                    </a:lnTo>
                    <a:lnTo>
                      <a:pt x="224" y="294"/>
                    </a:lnTo>
                    <a:lnTo>
                      <a:pt x="292" y="187"/>
                    </a:lnTo>
                    <a:lnTo>
                      <a:pt x="205" y="206"/>
                    </a:lnTo>
                    <a:lnTo>
                      <a:pt x="137" y="198"/>
                    </a:lnTo>
                    <a:lnTo>
                      <a:pt x="194" y="137"/>
                    </a:lnTo>
                    <a:lnTo>
                      <a:pt x="244" y="50"/>
                    </a:lnTo>
                    <a:lnTo>
                      <a:pt x="176" y="0"/>
                    </a:lnTo>
                    <a:lnTo>
                      <a:pt x="169" y="4"/>
                    </a:lnTo>
                    <a:lnTo>
                      <a:pt x="155" y="9"/>
                    </a:lnTo>
                    <a:lnTo>
                      <a:pt x="139" y="12"/>
                    </a:lnTo>
                    <a:lnTo>
                      <a:pt x="126" y="11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5" name="Freeform 48"/>
              <p:cNvSpPr>
                <a:spLocks/>
              </p:cNvSpPr>
              <p:nvPr/>
            </p:nvSpPr>
            <p:spPr bwMode="auto">
              <a:xfrm rot="20053737" flipH="1">
                <a:off x="4860" y="2888"/>
                <a:ext cx="31" cy="103"/>
              </a:xfrm>
              <a:custGeom>
                <a:avLst/>
                <a:gdLst>
                  <a:gd name="T0" fmla="*/ 16 w 84"/>
                  <a:gd name="T1" fmla="*/ 0 h 267"/>
                  <a:gd name="T2" fmla="*/ 84 w 84"/>
                  <a:gd name="T3" fmla="*/ 59 h 267"/>
                  <a:gd name="T4" fmla="*/ 84 w 84"/>
                  <a:gd name="T5" fmla="*/ 237 h 267"/>
                  <a:gd name="T6" fmla="*/ 0 w 84"/>
                  <a:gd name="T7" fmla="*/ 267 h 267"/>
                  <a:gd name="T8" fmla="*/ 25 w 84"/>
                  <a:gd name="T9" fmla="*/ 109 h 267"/>
                  <a:gd name="T10" fmla="*/ 16 w 84"/>
                  <a:gd name="T11" fmla="*/ 0 h 2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267"/>
                  <a:gd name="T20" fmla="*/ 84 w 84"/>
                  <a:gd name="T21" fmla="*/ 267 h 2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267">
                    <a:moveTo>
                      <a:pt x="16" y="0"/>
                    </a:moveTo>
                    <a:lnTo>
                      <a:pt x="84" y="59"/>
                    </a:lnTo>
                    <a:lnTo>
                      <a:pt x="84" y="237"/>
                    </a:lnTo>
                    <a:lnTo>
                      <a:pt x="0" y="267"/>
                    </a:lnTo>
                    <a:lnTo>
                      <a:pt x="25" y="109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6" name="Freeform 49"/>
              <p:cNvSpPr>
                <a:spLocks/>
              </p:cNvSpPr>
              <p:nvPr/>
            </p:nvSpPr>
            <p:spPr bwMode="auto">
              <a:xfrm rot="20053737" flipH="1">
                <a:off x="4946" y="2928"/>
                <a:ext cx="121" cy="78"/>
              </a:xfrm>
              <a:custGeom>
                <a:avLst/>
                <a:gdLst>
                  <a:gd name="T0" fmla="*/ 96 w 318"/>
                  <a:gd name="T1" fmla="*/ 34 h 203"/>
                  <a:gd name="T2" fmla="*/ 208 w 318"/>
                  <a:gd name="T3" fmla="*/ 57 h 203"/>
                  <a:gd name="T4" fmla="*/ 318 w 318"/>
                  <a:gd name="T5" fmla="*/ 84 h 203"/>
                  <a:gd name="T6" fmla="*/ 274 w 318"/>
                  <a:gd name="T7" fmla="*/ 153 h 203"/>
                  <a:gd name="T8" fmla="*/ 208 w 318"/>
                  <a:gd name="T9" fmla="*/ 203 h 203"/>
                  <a:gd name="T10" fmla="*/ 144 w 318"/>
                  <a:gd name="T11" fmla="*/ 130 h 203"/>
                  <a:gd name="T12" fmla="*/ 0 w 318"/>
                  <a:gd name="T13" fmla="*/ 0 h 203"/>
                  <a:gd name="T14" fmla="*/ 96 w 318"/>
                  <a:gd name="T15" fmla="*/ 34 h 2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18"/>
                  <a:gd name="T25" fmla="*/ 0 h 203"/>
                  <a:gd name="T26" fmla="*/ 318 w 318"/>
                  <a:gd name="T27" fmla="*/ 203 h 20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18" h="203">
                    <a:moveTo>
                      <a:pt x="96" y="34"/>
                    </a:moveTo>
                    <a:lnTo>
                      <a:pt x="208" y="57"/>
                    </a:lnTo>
                    <a:lnTo>
                      <a:pt x="318" y="84"/>
                    </a:lnTo>
                    <a:lnTo>
                      <a:pt x="274" y="153"/>
                    </a:lnTo>
                    <a:lnTo>
                      <a:pt x="208" y="203"/>
                    </a:lnTo>
                    <a:lnTo>
                      <a:pt x="144" y="130"/>
                    </a:lnTo>
                    <a:lnTo>
                      <a:pt x="0" y="0"/>
                    </a:lnTo>
                    <a:lnTo>
                      <a:pt x="96" y="34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7" name="Freeform 50"/>
              <p:cNvSpPr>
                <a:spLocks/>
              </p:cNvSpPr>
              <p:nvPr/>
            </p:nvSpPr>
            <p:spPr bwMode="auto">
              <a:xfrm rot="20053737" flipH="1">
                <a:off x="4941" y="2840"/>
                <a:ext cx="95" cy="70"/>
              </a:xfrm>
              <a:custGeom>
                <a:avLst/>
                <a:gdLst>
                  <a:gd name="T0" fmla="*/ 0 w 251"/>
                  <a:gd name="T1" fmla="*/ 146 h 181"/>
                  <a:gd name="T2" fmla="*/ 14 w 251"/>
                  <a:gd name="T3" fmla="*/ 80 h 181"/>
                  <a:gd name="T4" fmla="*/ 71 w 251"/>
                  <a:gd name="T5" fmla="*/ 58 h 181"/>
                  <a:gd name="T6" fmla="*/ 71 w 251"/>
                  <a:gd name="T7" fmla="*/ 0 h 181"/>
                  <a:gd name="T8" fmla="*/ 121 w 251"/>
                  <a:gd name="T9" fmla="*/ 0 h 181"/>
                  <a:gd name="T10" fmla="*/ 185 w 251"/>
                  <a:gd name="T11" fmla="*/ 44 h 181"/>
                  <a:gd name="T12" fmla="*/ 251 w 251"/>
                  <a:gd name="T13" fmla="*/ 73 h 181"/>
                  <a:gd name="T14" fmla="*/ 178 w 251"/>
                  <a:gd name="T15" fmla="*/ 101 h 181"/>
                  <a:gd name="T16" fmla="*/ 107 w 251"/>
                  <a:gd name="T17" fmla="*/ 124 h 181"/>
                  <a:gd name="T18" fmla="*/ 57 w 251"/>
                  <a:gd name="T19" fmla="*/ 131 h 181"/>
                  <a:gd name="T20" fmla="*/ 57 w 251"/>
                  <a:gd name="T21" fmla="*/ 181 h 181"/>
                  <a:gd name="T22" fmla="*/ 0 w 251"/>
                  <a:gd name="T23" fmla="*/ 146 h 18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1"/>
                  <a:gd name="T37" fmla="*/ 0 h 181"/>
                  <a:gd name="T38" fmla="*/ 251 w 251"/>
                  <a:gd name="T39" fmla="*/ 181 h 18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1" h="181">
                    <a:moveTo>
                      <a:pt x="0" y="146"/>
                    </a:moveTo>
                    <a:lnTo>
                      <a:pt x="14" y="80"/>
                    </a:lnTo>
                    <a:lnTo>
                      <a:pt x="71" y="58"/>
                    </a:lnTo>
                    <a:lnTo>
                      <a:pt x="71" y="0"/>
                    </a:lnTo>
                    <a:lnTo>
                      <a:pt x="121" y="0"/>
                    </a:lnTo>
                    <a:lnTo>
                      <a:pt x="185" y="44"/>
                    </a:lnTo>
                    <a:lnTo>
                      <a:pt x="251" y="73"/>
                    </a:lnTo>
                    <a:lnTo>
                      <a:pt x="178" y="101"/>
                    </a:lnTo>
                    <a:lnTo>
                      <a:pt x="107" y="124"/>
                    </a:lnTo>
                    <a:lnTo>
                      <a:pt x="57" y="131"/>
                    </a:lnTo>
                    <a:lnTo>
                      <a:pt x="57" y="181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8" name="Freeform 51"/>
              <p:cNvSpPr>
                <a:spLocks/>
              </p:cNvSpPr>
              <p:nvPr/>
            </p:nvSpPr>
            <p:spPr bwMode="auto">
              <a:xfrm rot="20053737" flipH="1">
                <a:off x="5211" y="2839"/>
                <a:ext cx="67" cy="95"/>
              </a:xfrm>
              <a:custGeom>
                <a:avLst/>
                <a:gdLst>
                  <a:gd name="T0" fmla="*/ 0 w 177"/>
                  <a:gd name="T1" fmla="*/ 158 h 245"/>
                  <a:gd name="T2" fmla="*/ 0 w 177"/>
                  <a:gd name="T3" fmla="*/ 69 h 245"/>
                  <a:gd name="T4" fmla="*/ 98 w 177"/>
                  <a:gd name="T5" fmla="*/ 0 h 245"/>
                  <a:gd name="T6" fmla="*/ 109 w 177"/>
                  <a:gd name="T7" fmla="*/ 78 h 245"/>
                  <a:gd name="T8" fmla="*/ 177 w 177"/>
                  <a:gd name="T9" fmla="*/ 245 h 245"/>
                  <a:gd name="T10" fmla="*/ 79 w 177"/>
                  <a:gd name="T11" fmla="*/ 137 h 245"/>
                  <a:gd name="T12" fmla="*/ 0 w 177"/>
                  <a:gd name="T13" fmla="*/ 158 h 2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7"/>
                  <a:gd name="T22" fmla="*/ 0 h 245"/>
                  <a:gd name="T23" fmla="*/ 177 w 177"/>
                  <a:gd name="T24" fmla="*/ 245 h 24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7" h="245">
                    <a:moveTo>
                      <a:pt x="0" y="158"/>
                    </a:moveTo>
                    <a:lnTo>
                      <a:pt x="0" y="69"/>
                    </a:lnTo>
                    <a:lnTo>
                      <a:pt x="98" y="0"/>
                    </a:lnTo>
                    <a:lnTo>
                      <a:pt x="109" y="78"/>
                    </a:lnTo>
                    <a:lnTo>
                      <a:pt x="177" y="245"/>
                    </a:lnTo>
                    <a:lnTo>
                      <a:pt x="79" y="137"/>
                    </a:lnTo>
                    <a:lnTo>
                      <a:pt x="0" y="158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9" name="Freeform 52"/>
              <p:cNvSpPr>
                <a:spLocks/>
              </p:cNvSpPr>
              <p:nvPr/>
            </p:nvSpPr>
            <p:spPr bwMode="auto">
              <a:xfrm rot="20053737" flipH="1">
                <a:off x="4928" y="3195"/>
                <a:ext cx="77" cy="50"/>
              </a:xfrm>
              <a:custGeom>
                <a:avLst/>
                <a:gdLst>
                  <a:gd name="T0" fmla="*/ 0 w 204"/>
                  <a:gd name="T1" fmla="*/ 117 h 128"/>
                  <a:gd name="T2" fmla="*/ 117 w 204"/>
                  <a:gd name="T3" fmla="*/ 39 h 128"/>
                  <a:gd name="T4" fmla="*/ 204 w 204"/>
                  <a:gd name="T5" fmla="*/ 0 h 128"/>
                  <a:gd name="T6" fmla="*/ 165 w 204"/>
                  <a:gd name="T7" fmla="*/ 78 h 128"/>
                  <a:gd name="T8" fmla="*/ 58 w 204"/>
                  <a:gd name="T9" fmla="*/ 128 h 128"/>
                  <a:gd name="T10" fmla="*/ 0 w 204"/>
                  <a:gd name="T11" fmla="*/ 117 h 1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4"/>
                  <a:gd name="T19" fmla="*/ 0 h 128"/>
                  <a:gd name="T20" fmla="*/ 204 w 204"/>
                  <a:gd name="T21" fmla="*/ 128 h 1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4" h="128">
                    <a:moveTo>
                      <a:pt x="0" y="117"/>
                    </a:moveTo>
                    <a:lnTo>
                      <a:pt x="117" y="39"/>
                    </a:lnTo>
                    <a:lnTo>
                      <a:pt x="204" y="0"/>
                    </a:lnTo>
                    <a:lnTo>
                      <a:pt x="165" y="78"/>
                    </a:lnTo>
                    <a:lnTo>
                      <a:pt x="58" y="128"/>
                    </a:lnTo>
                    <a:lnTo>
                      <a:pt x="0" y="117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0" name="Freeform 53"/>
              <p:cNvSpPr>
                <a:spLocks/>
              </p:cNvSpPr>
              <p:nvPr/>
            </p:nvSpPr>
            <p:spPr bwMode="auto">
              <a:xfrm rot="20053737" flipH="1">
                <a:off x="5029" y="3169"/>
                <a:ext cx="258" cy="57"/>
              </a:xfrm>
              <a:custGeom>
                <a:avLst/>
                <a:gdLst>
                  <a:gd name="T0" fmla="*/ 292 w 679"/>
                  <a:gd name="T1" fmla="*/ 0 h 147"/>
                  <a:gd name="T2" fmla="*/ 154 w 679"/>
                  <a:gd name="T3" fmla="*/ 69 h 147"/>
                  <a:gd name="T4" fmla="*/ 0 w 679"/>
                  <a:gd name="T5" fmla="*/ 115 h 147"/>
                  <a:gd name="T6" fmla="*/ 96 w 679"/>
                  <a:gd name="T7" fmla="*/ 115 h 147"/>
                  <a:gd name="T8" fmla="*/ 242 w 679"/>
                  <a:gd name="T9" fmla="*/ 78 h 147"/>
                  <a:gd name="T10" fmla="*/ 340 w 679"/>
                  <a:gd name="T11" fmla="*/ 128 h 147"/>
                  <a:gd name="T12" fmla="*/ 427 w 679"/>
                  <a:gd name="T13" fmla="*/ 97 h 147"/>
                  <a:gd name="T14" fmla="*/ 496 w 679"/>
                  <a:gd name="T15" fmla="*/ 147 h 147"/>
                  <a:gd name="T16" fmla="*/ 612 w 679"/>
                  <a:gd name="T17" fmla="*/ 147 h 147"/>
                  <a:gd name="T18" fmla="*/ 679 w 679"/>
                  <a:gd name="T19" fmla="*/ 147 h 147"/>
                  <a:gd name="T20" fmla="*/ 573 w 679"/>
                  <a:gd name="T21" fmla="*/ 115 h 147"/>
                  <a:gd name="T22" fmla="*/ 379 w 679"/>
                  <a:gd name="T23" fmla="*/ 58 h 147"/>
                  <a:gd name="T24" fmla="*/ 292 w 679"/>
                  <a:gd name="T25" fmla="*/ 0 h 14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79"/>
                  <a:gd name="T40" fmla="*/ 0 h 147"/>
                  <a:gd name="T41" fmla="*/ 679 w 679"/>
                  <a:gd name="T42" fmla="*/ 147 h 14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79" h="147">
                    <a:moveTo>
                      <a:pt x="292" y="0"/>
                    </a:moveTo>
                    <a:lnTo>
                      <a:pt x="154" y="69"/>
                    </a:lnTo>
                    <a:lnTo>
                      <a:pt x="0" y="115"/>
                    </a:lnTo>
                    <a:lnTo>
                      <a:pt x="96" y="115"/>
                    </a:lnTo>
                    <a:lnTo>
                      <a:pt x="242" y="78"/>
                    </a:lnTo>
                    <a:lnTo>
                      <a:pt x="340" y="128"/>
                    </a:lnTo>
                    <a:lnTo>
                      <a:pt x="427" y="97"/>
                    </a:lnTo>
                    <a:lnTo>
                      <a:pt x="496" y="147"/>
                    </a:lnTo>
                    <a:lnTo>
                      <a:pt x="612" y="147"/>
                    </a:lnTo>
                    <a:lnTo>
                      <a:pt x="679" y="147"/>
                    </a:lnTo>
                    <a:lnTo>
                      <a:pt x="573" y="115"/>
                    </a:lnTo>
                    <a:lnTo>
                      <a:pt x="379" y="58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1" name="Freeform 54"/>
              <p:cNvSpPr>
                <a:spLocks/>
              </p:cNvSpPr>
              <p:nvPr/>
            </p:nvSpPr>
            <p:spPr bwMode="auto">
              <a:xfrm rot="20053737" flipH="1">
                <a:off x="5094" y="2907"/>
                <a:ext cx="44" cy="101"/>
              </a:xfrm>
              <a:custGeom>
                <a:avLst/>
                <a:gdLst>
                  <a:gd name="T0" fmla="*/ 9 w 116"/>
                  <a:gd name="T1" fmla="*/ 0 h 265"/>
                  <a:gd name="T2" fmla="*/ 40 w 116"/>
                  <a:gd name="T3" fmla="*/ 127 h 265"/>
                  <a:gd name="T4" fmla="*/ 77 w 116"/>
                  <a:gd name="T5" fmla="*/ 187 h 265"/>
                  <a:gd name="T6" fmla="*/ 116 w 116"/>
                  <a:gd name="T7" fmla="*/ 265 h 265"/>
                  <a:gd name="T8" fmla="*/ 59 w 116"/>
                  <a:gd name="T9" fmla="*/ 265 h 265"/>
                  <a:gd name="T10" fmla="*/ 9 w 116"/>
                  <a:gd name="T11" fmla="*/ 196 h 265"/>
                  <a:gd name="T12" fmla="*/ 0 w 116"/>
                  <a:gd name="T13" fmla="*/ 107 h 265"/>
                  <a:gd name="T14" fmla="*/ 9 w 116"/>
                  <a:gd name="T15" fmla="*/ 0 h 26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6"/>
                  <a:gd name="T25" fmla="*/ 0 h 265"/>
                  <a:gd name="T26" fmla="*/ 116 w 116"/>
                  <a:gd name="T27" fmla="*/ 265 h 26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6" h="265">
                    <a:moveTo>
                      <a:pt x="9" y="0"/>
                    </a:moveTo>
                    <a:lnTo>
                      <a:pt x="40" y="127"/>
                    </a:lnTo>
                    <a:lnTo>
                      <a:pt x="77" y="187"/>
                    </a:lnTo>
                    <a:lnTo>
                      <a:pt x="116" y="265"/>
                    </a:lnTo>
                    <a:lnTo>
                      <a:pt x="59" y="265"/>
                    </a:lnTo>
                    <a:lnTo>
                      <a:pt x="9" y="196"/>
                    </a:lnTo>
                    <a:lnTo>
                      <a:pt x="0" y="10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2" name="Freeform 55"/>
              <p:cNvSpPr>
                <a:spLocks/>
              </p:cNvSpPr>
              <p:nvPr/>
            </p:nvSpPr>
            <p:spPr bwMode="auto">
              <a:xfrm rot="20053737" flipH="1">
                <a:off x="4948" y="2909"/>
                <a:ext cx="20" cy="54"/>
              </a:xfrm>
              <a:custGeom>
                <a:avLst/>
                <a:gdLst>
                  <a:gd name="T0" fmla="*/ 0 w 52"/>
                  <a:gd name="T1" fmla="*/ 0 h 141"/>
                  <a:gd name="T2" fmla="*/ 38 w 52"/>
                  <a:gd name="T3" fmla="*/ 50 h 141"/>
                  <a:gd name="T4" fmla="*/ 52 w 52"/>
                  <a:gd name="T5" fmla="*/ 141 h 141"/>
                  <a:gd name="T6" fmla="*/ 11 w 52"/>
                  <a:gd name="T7" fmla="*/ 133 h 141"/>
                  <a:gd name="T8" fmla="*/ 11 w 52"/>
                  <a:gd name="T9" fmla="*/ 73 h 141"/>
                  <a:gd name="T10" fmla="*/ 4 w 52"/>
                  <a:gd name="T11" fmla="*/ 43 h 141"/>
                  <a:gd name="T12" fmla="*/ 0 w 52"/>
                  <a:gd name="T13" fmla="*/ 0 h 1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2"/>
                  <a:gd name="T22" fmla="*/ 0 h 141"/>
                  <a:gd name="T23" fmla="*/ 52 w 52"/>
                  <a:gd name="T24" fmla="*/ 141 h 1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2" h="141">
                    <a:moveTo>
                      <a:pt x="0" y="0"/>
                    </a:moveTo>
                    <a:lnTo>
                      <a:pt x="38" y="50"/>
                    </a:lnTo>
                    <a:lnTo>
                      <a:pt x="52" y="141"/>
                    </a:lnTo>
                    <a:lnTo>
                      <a:pt x="11" y="133"/>
                    </a:lnTo>
                    <a:lnTo>
                      <a:pt x="11" y="73"/>
                    </a:lnTo>
                    <a:lnTo>
                      <a:pt x="4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3" name="Freeform 56"/>
              <p:cNvSpPr>
                <a:spLocks/>
              </p:cNvSpPr>
              <p:nvPr/>
            </p:nvSpPr>
            <p:spPr bwMode="auto">
              <a:xfrm rot="20053737" flipH="1">
                <a:off x="4878" y="2900"/>
                <a:ext cx="16" cy="92"/>
              </a:xfrm>
              <a:custGeom>
                <a:avLst/>
                <a:gdLst>
                  <a:gd name="T0" fmla="*/ 3 w 42"/>
                  <a:gd name="T1" fmla="*/ 0 h 239"/>
                  <a:gd name="T2" fmla="*/ 16 w 42"/>
                  <a:gd name="T3" fmla="*/ 97 h 239"/>
                  <a:gd name="T4" fmla="*/ 0 w 42"/>
                  <a:gd name="T5" fmla="*/ 239 h 239"/>
                  <a:gd name="T6" fmla="*/ 42 w 42"/>
                  <a:gd name="T7" fmla="*/ 219 h 239"/>
                  <a:gd name="T8" fmla="*/ 37 w 42"/>
                  <a:gd name="T9" fmla="*/ 159 h 239"/>
                  <a:gd name="T10" fmla="*/ 26 w 42"/>
                  <a:gd name="T11" fmla="*/ 65 h 239"/>
                  <a:gd name="T12" fmla="*/ 3 w 42"/>
                  <a:gd name="T13" fmla="*/ 0 h 2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"/>
                  <a:gd name="T22" fmla="*/ 0 h 239"/>
                  <a:gd name="T23" fmla="*/ 42 w 42"/>
                  <a:gd name="T24" fmla="*/ 239 h 23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" h="239">
                    <a:moveTo>
                      <a:pt x="3" y="0"/>
                    </a:moveTo>
                    <a:lnTo>
                      <a:pt x="16" y="97"/>
                    </a:lnTo>
                    <a:lnTo>
                      <a:pt x="0" y="239"/>
                    </a:lnTo>
                    <a:lnTo>
                      <a:pt x="42" y="219"/>
                    </a:lnTo>
                    <a:lnTo>
                      <a:pt x="37" y="159"/>
                    </a:lnTo>
                    <a:lnTo>
                      <a:pt x="26" y="6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4" name="Freeform 57"/>
              <p:cNvSpPr>
                <a:spLocks/>
              </p:cNvSpPr>
              <p:nvPr/>
            </p:nvSpPr>
            <p:spPr bwMode="auto">
              <a:xfrm rot="20053737" flipH="1">
                <a:off x="4980" y="2877"/>
                <a:ext cx="47" cy="46"/>
              </a:xfrm>
              <a:custGeom>
                <a:avLst/>
                <a:gdLst>
                  <a:gd name="T0" fmla="*/ 43 w 127"/>
                  <a:gd name="T1" fmla="*/ 40 h 118"/>
                  <a:gd name="T2" fmla="*/ 0 w 127"/>
                  <a:gd name="T3" fmla="*/ 63 h 118"/>
                  <a:gd name="T4" fmla="*/ 66 w 127"/>
                  <a:gd name="T5" fmla="*/ 118 h 118"/>
                  <a:gd name="T6" fmla="*/ 66 w 127"/>
                  <a:gd name="T7" fmla="*/ 63 h 118"/>
                  <a:gd name="T8" fmla="*/ 127 w 127"/>
                  <a:gd name="T9" fmla="*/ 0 h 118"/>
                  <a:gd name="T10" fmla="*/ 43 w 127"/>
                  <a:gd name="T11" fmla="*/ 40 h 1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7"/>
                  <a:gd name="T19" fmla="*/ 0 h 118"/>
                  <a:gd name="T20" fmla="*/ 127 w 127"/>
                  <a:gd name="T21" fmla="*/ 118 h 1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7" h="118">
                    <a:moveTo>
                      <a:pt x="43" y="40"/>
                    </a:moveTo>
                    <a:lnTo>
                      <a:pt x="0" y="63"/>
                    </a:lnTo>
                    <a:lnTo>
                      <a:pt x="66" y="118"/>
                    </a:lnTo>
                    <a:lnTo>
                      <a:pt x="66" y="63"/>
                    </a:lnTo>
                    <a:lnTo>
                      <a:pt x="127" y="0"/>
                    </a:lnTo>
                    <a:lnTo>
                      <a:pt x="43" y="4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5" name="Freeform 58"/>
              <p:cNvSpPr>
                <a:spLocks/>
              </p:cNvSpPr>
              <p:nvPr/>
            </p:nvSpPr>
            <p:spPr bwMode="auto">
              <a:xfrm rot="20053737" flipH="1">
                <a:off x="5163" y="2779"/>
                <a:ext cx="25" cy="71"/>
              </a:xfrm>
              <a:custGeom>
                <a:avLst/>
                <a:gdLst>
                  <a:gd name="T0" fmla="*/ 66 w 66"/>
                  <a:gd name="T1" fmla="*/ 0 h 185"/>
                  <a:gd name="T2" fmla="*/ 39 w 66"/>
                  <a:gd name="T3" fmla="*/ 84 h 185"/>
                  <a:gd name="T4" fmla="*/ 39 w 66"/>
                  <a:gd name="T5" fmla="*/ 185 h 185"/>
                  <a:gd name="T6" fmla="*/ 0 w 66"/>
                  <a:gd name="T7" fmla="*/ 185 h 185"/>
                  <a:gd name="T8" fmla="*/ 11 w 66"/>
                  <a:gd name="T9" fmla="*/ 48 h 185"/>
                  <a:gd name="T10" fmla="*/ 34 w 66"/>
                  <a:gd name="T11" fmla="*/ 13 h 185"/>
                  <a:gd name="T12" fmla="*/ 66 w 66"/>
                  <a:gd name="T13" fmla="*/ 0 h 18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6"/>
                  <a:gd name="T22" fmla="*/ 0 h 185"/>
                  <a:gd name="T23" fmla="*/ 66 w 66"/>
                  <a:gd name="T24" fmla="*/ 185 h 18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6" h="185">
                    <a:moveTo>
                      <a:pt x="66" y="0"/>
                    </a:moveTo>
                    <a:lnTo>
                      <a:pt x="39" y="84"/>
                    </a:lnTo>
                    <a:lnTo>
                      <a:pt x="39" y="185"/>
                    </a:lnTo>
                    <a:lnTo>
                      <a:pt x="0" y="185"/>
                    </a:lnTo>
                    <a:lnTo>
                      <a:pt x="11" y="48"/>
                    </a:lnTo>
                    <a:lnTo>
                      <a:pt x="34" y="13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6" name="Freeform 59"/>
              <p:cNvSpPr>
                <a:spLocks/>
              </p:cNvSpPr>
              <p:nvPr/>
            </p:nvSpPr>
            <p:spPr bwMode="auto">
              <a:xfrm rot="20053737" flipH="1">
                <a:off x="4843" y="3016"/>
                <a:ext cx="49" cy="107"/>
              </a:xfrm>
              <a:custGeom>
                <a:avLst/>
                <a:gdLst>
                  <a:gd name="T0" fmla="*/ 134 w 134"/>
                  <a:gd name="T1" fmla="*/ 0 h 278"/>
                  <a:gd name="T2" fmla="*/ 50 w 134"/>
                  <a:gd name="T3" fmla="*/ 184 h 278"/>
                  <a:gd name="T4" fmla="*/ 0 w 134"/>
                  <a:gd name="T5" fmla="*/ 278 h 278"/>
                  <a:gd name="T6" fmla="*/ 39 w 134"/>
                  <a:gd name="T7" fmla="*/ 278 h 278"/>
                  <a:gd name="T8" fmla="*/ 71 w 134"/>
                  <a:gd name="T9" fmla="*/ 212 h 278"/>
                  <a:gd name="T10" fmla="*/ 89 w 134"/>
                  <a:gd name="T11" fmla="*/ 118 h 278"/>
                  <a:gd name="T12" fmla="*/ 134 w 134"/>
                  <a:gd name="T13" fmla="*/ 0 h 2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4"/>
                  <a:gd name="T22" fmla="*/ 0 h 278"/>
                  <a:gd name="T23" fmla="*/ 134 w 134"/>
                  <a:gd name="T24" fmla="*/ 278 h 2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4" h="278">
                    <a:moveTo>
                      <a:pt x="134" y="0"/>
                    </a:moveTo>
                    <a:lnTo>
                      <a:pt x="50" y="184"/>
                    </a:lnTo>
                    <a:lnTo>
                      <a:pt x="0" y="278"/>
                    </a:lnTo>
                    <a:lnTo>
                      <a:pt x="39" y="278"/>
                    </a:lnTo>
                    <a:lnTo>
                      <a:pt x="71" y="212"/>
                    </a:lnTo>
                    <a:lnTo>
                      <a:pt x="89" y="118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7" name="Freeform 60"/>
              <p:cNvSpPr>
                <a:spLocks/>
              </p:cNvSpPr>
              <p:nvPr/>
            </p:nvSpPr>
            <p:spPr bwMode="auto">
              <a:xfrm rot="20053737" flipH="1">
                <a:off x="5089" y="3019"/>
                <a:ext cx="94" cy="79"/>
              </a:xfrm>
              <a:custGeom>
                <a:avLst/>
                <a:gdLst>
                  <a:gd name="T0" fmla="*/ 56 w 250"/>
                  <a:gd name="T1" fmla="*/ 62 h 206"/>
                  <a:gd name="T2" fmla="*/ 134 w 250"/>
                  <a:gd name="T3" fmla="*/ 133 h 206"/>
                  <a:gd name="T4" fmla="*/ 250 w 250"/>
                  <a:gd name="T5" fmla="*/ 206 h 206"/>
                  <a:gd name="T6" fmla="*/ 155 w 250"/>
                  <a:gd name="T7" fmla="*/ 178 h 206"/>
                  <a:gd name="T8" fmla="*/ 66 w 250"/>
                  <a:gd name="T9" fmla="*/ 146 h 206"/>
                  <a:gd name="T10" fmla="*/ 24 w 250"/>
                  <a:gd name="T11" fmla="*/ 146 h 206"/>
                  <a:gd name="T12" fmla="*/ 0 w 250"/>
                  <a:gd name="T13" fmla="*/ 28 h 206"/>
                  <a:gd name="T14" fmla="*/ 24 w 250"/>
                  <a:gd name="T15" fmla="*/ 0 h 206"/>
                  <a:gd name="T16" fmla="*/ 56 w 250"/>
                  <a:gd name="T17" fmla="*/ 62 h 20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0"/>
                  <a:gd name="T28" fmla="*/ 0 h 206"/>
                  <a:gd name="T29" fmla="*/ 250 w 250"/>
                  <a:gd name="T30" fmla="*/ 206 h 20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0" h="206">
                    <a:moveTo>
                      <a:pt x="56" y="62"/>
                    </a:moveTo>
                    <a:lnTo>
                      <a:pt x="134" y="133"/>
                    </a:lnTo>
                    <a:lnTo>
                      <a:pt x="250" y="206"/>
                    </a:lnTo>
                    <a:lnTo>
                      <a:pt x="155" y="178"/>
                    </a:lnTo>
                    <a:lnTo>
                      <a:pt x="66" y="146"/>
                    </a:lnTo>
                    <a:lnTo>
                      <a:pt x="24" y="146"/>
                    </a:lnTo>
                    <a:lnTo>
                      <a:pt x="0" y="28"/>
                    </a:lnTo>
                    <a:lnTo>
                      <a:pt x="24" y="0"/>
                    </a:lnTo>
                    <a:lnTo>
                      <a:pt x="56" y="62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8" name="Freeform 61"/>
              <p:cNvSpPr>
                <a:spLocks/>
              </p:cNvSpPr>
              <p:nvPr/>
            </p:nvSpPr>
            <p:spPr bwMode="auto">
              <a:xfrm rot="20053737" flipH="1">
                <a:off x="4913" y="3095"/>
                <a:ext cx="144" cy="99"/>
              </a:xfrm>
              <a:custGeom>
                <a:avLst/>
                <a:gdLst>
                  <a:gd name="T0" fmla="*/ 304 w 381"/>
                  <a:gd name="T1" fmla="*/ 78 h 256"/>
                  <a:gd name="T2" fmla="*/ 221 w 381"/>
                  <a:gd name="T3" fmla="*/ 134 h 256"/>
                  <a:gd name="T4" fmla="*/ 144 w 381"/>
                  <a:gd name="T5" fmla="*/ 167 h 256"/>
                  <a:gd name="T6" fmla="*/ 11 w 381"/>
                  <a:gd name="T7" fmla="*/ 201 h 256"/>
                  <a:gd name="T8" fmla="*/ 0 w 381"/>
                  <a:gd name="T9" fmla="*/ 235 h 256"/>
                  <a:gd name="T10" fmla="*/ 39 w 381"/>
                  <a:gd name="T11" fmla="*/ 256 h 256"/>
                  <a:gd name="T12" fmla="*/ 110 w 381"/>
                  <a:gd name="T13" fmla="*/ 256 h 256"/>
                  <a:gd name="T14" fmla="*/ 288 w 381"/>
                  <a:gd name="T15" fmla="*/ 240 h 256"/>
                  <a:gd name="T16" fmla="*/ 315 w 381"/>
                  <a:gd name="T17" fmla="*/ 207 h 256"/>
                  <a:gd name="T18" fmla="*/ 244 w 381"/>
                  <a:gd name="T19" fmla="*/ 224 h 256"/>
                  <a:gd name="T20" fmla="*/ 139 w 381"/>
                  <a:gd name="T21" fmla="*/ 230 h 256"/>
                  <a:gd name="T22" fmla="*/ 60 w 381"/>
                  <a:gd name="T23" fmla="*/ 230 h 256"/>
                  <a:gd name="T24" fmla="*/ 116 w 381"/>
                  <a:gd name="T25" fmla="*/ 196 h 256"/>
                  <a:gd name="T26" fmla="*/ 265 w 381"/>
                  <a:gd name="T27" fmla="*/ 146 h 256"/>
                  <a:gd name="T28" fmla="*/ 359 w 381"/>
                  <a:gd name="T29" fmla="*/ 62 h 256"/>
                  <a:gd name="T30" fmla="*/ 381 w 381"/>
                  <a:gd name="T31" fmla="*/ 0 h 256"/>
                  <a:gd name="T32" fmla="*/ 304 w 381"/>
                  <a:gd name="T33" fmla="*/ 78 h 25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81"/>
                  <a:gd name="T52" fmla="*/ 0 h 256"/>
                  <a:gd name="T53" fmla="*/ 381 w 381"/>
                  <a:gd name="T54" fmla="*/ 256 h 25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81" h="256">
                    <a:moveTo>
                      <a:pt x="304" y="78"/>
                    </a:moveTo>
                    <a:lnTo>
                      <a:pt x="221" y="134"/>
                    </a:lnTo>
                    <a:lnTo>
                      <a:pt x="144" y="167"/>
                    </a:lnTo>
                    <a:lnTo>
                      <a:pt x="11" y="201"/>
                    </a:lnTo>
                    <a:lnTo>
                      <a:pt x="0" y="235"/>
                    </a:lnTo>
                    <a:lnTo>
                      <a:pt x="39" y="256"/>
                    </a:lnTo>
                    <a:lnTo>
                      <a:pt x="110" y="256"/>
                    </a:lnTo>
                    <a:lnTo>
                      <a:pt x="288" y="240"/>
                    </a:lnTo>
                    <a:lnTo>
                      <a:pt x="315" y="207"/>
                    </a:lnTo>
                    <a:lnTo>
                      <a:pt x="244" y="224"/>
                    </a:lnTo>
                    <a:lnTo>
                      <a:pt x="139" y="230"/>
                    </a:lnTo>
                    <a:lnTo>
                      <a:pt x="60" y="230"/>
                    </a:lnTo>
                    <a:lnTo>
                      <a:pt x="116" y="196"/>
                    </a:lnTo>
                    <a:lnTo>
                      <a:pt x="265" y="146"/>
                    </a:lnTo>
                    <a:lnTo>
                      <a:pt x="359" y="62"/>
                    </a:lnTo>
                    <a:lnTo>
                      <a:pt x="381" y="0"/>
                    </a:lnTo>
                    <a:lnTo>
                      <a:pt x="304" y="78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9" name="Freeform 62"/>
              <p:cNvSpPr>
                <a:spLocks/>
              </p:cNvSpPr>
              <p:nvPr/>
            </p:nvSpPr>
            <p:spPr bwMode="auto">
              <a:xfrm rot="20053737" flipH="1">
                <a:off x="5121" y="2930"/>
                <a:ext cx="214" cy="182"/>
              </a:xfrm>
              <a:custGeom>
                <a:avLst/>
                <a:gdLst>
                  <a:gd name="T0" fmla="*/ 79 w 566"/>
                  <a:gd name="T1" fmla="*/ 0 h 471"/>
                  <a:gd name="T2" fmla="*/ 166 w 566"/>
                  <a:gd name="T3" fmla="*/ 48 h 471"/>
                  <a:gd name="T4" fmla="*/ 186 w 566"/>
                  <a:gd name="T5" fmla="*/ 137 h 471"/>
                  <a:gd name="T6" fmla="*/ 166 w 566"/>
                  <a:gd name="T7" fmla="*/ 226 h 471"/>
                  <a:gd name="T8" fmla="*/ 216 w 566"/>
                  <a:gd name="T9" fmla="*/ 284 h 471"/>
                  <a:gd name="T10" fmla="*/ 314 w 566"/>
                  <a:gd name="T11" fmla="*/ 284 h 471"/>
                  <a:gd name="T12" fmla="*/ 371 w 566"/>
                  <a:gd name="T13" fmla="*/ 382 h 471"/>
                  <a:gd name="T14" fmla="*/ 566 w 566"/>
                  <a:gd name="T15" fmla="*/ 471 h 471"/>
                  <a:gd name="T16" fmla="*/ 342 w 566"/>
                  <a:gd name="T17" fmla="*/ 421 h 471"/>
                  <a:gd name="T18" fmla="*/ 216 w 566"/>
                  <a:gd name="T19" fmla="*/ 391 h 471"/>
                  <a:gd name="T20" fmla="*/ 177 w 566"/>
                  <a:gd name="T21" fmla="*/ 284 h 471"/>
                  <a:gd name="T22" fmla="*/ 79 w 566"/>
                  <a:gd name="T23" fmla="*/ 165 h 471"/>
                  <a:gd name="T24" fmla="*/ 0 w 566"/>
                  <a:gd name="T25" fmla="*/ 48 h 471"/>
                  <a:gd name="T26" fmla="*/ 79 w 566"/>
                  <a:gd name="T27" fmla="*/ 0 h 47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66"/>
                  <a:gd name="T43" fmla="*/ 0 h 471"/>
                  <a:gd name="T44" fmla="*/ 566 w 566"/>
                  <a:gd name="T45" fmla="*/ 471 h 47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66" h="471">
                    <a:moveTo>
                      <a:pt x="79" y="0"/>
                    </a:moveTo>
                    <a:lnTo>
                      <a:pt x="166" y="48"/>
                    </a:lnTo>
                    <a:lnTo>
                      <a:pt x="186" y="137"/>
                    </a:lnTo>
                    <a:lnTo>
                      <a:pt x="166" y="226"/>
                    </a:lnTo>
                    <a:lnTo>
                      <a:pt x="216" y="284"/>
                    </a:lnTo>
                    <a:lnTo>
                      <a:pt x="314" y="284"/>
                    </a:lnTo>
                    <a:lnTo>
                      <a:pt x="371" y="382"/>
                    </a:lnTo>
                    <a:lnTo>
                      <a:pt x="566" y="471"/>
                    </a:lnTo>
                    <a:lnTo>
                      <a:pt x="342" y="421"/>
                    </a:lnTo>
                    <a:lnTo>
                      <a:pt x="216" y="391"/>
                    </a:lnTo>
                    <a:lnTo>
                      <a:pt x="177" y="284"/>
                    </a:lnTo>
                    <a:lnTo>
                      <a:pt x="79" y="165"/>
                    </a:lnTo>
                    <a:lnTo>
                      <a:pt x="0" y="48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0" name="Freeform 63"/>
              <p:cNvSpPr>
                <a:spLocks/>
              </p:cNvSpPr>
              <p:nvPr/>
            </p:nvSpPr>
            <p:spPr bwMode="auto">
              <a:xfrm rot="20053737" flipH="1">
                <a:off x="5298" y="3072"/>
                <a:ext cx="85" cy="50"/>
              </a:xfrm>
              <a:custGeom>
                <a:avLst/>
                <a:gdLst>
                  <a:gd name="T0" fmla="*/ 19 w 224"/>
                  <a:gd name="T1" fmla="*/ 0 h 128"/>
                  <a:gd name="T2" fmla="*/ 97 w 224"/>
                  <a:gd name="T3" fmla="*/ 30 h 128"/>
                  <a:gd name="T4" fmla="*/ 224 w 224"/>
                  <a:gd name="T5" fmla="*/ 109 h 128"/>
                  <a:gd name="T6" fmla="*/ 137 w 224"/>
                  <a:gd name="T7" fmla="*/ 128 h 128"/>
                  <a:gd name="T8" fmla="*/ 48 w 224"/>
                  <a:gd name="T9" fmla="*/ 128 h 128"/>
                  <a:gd name="T10" fmla="*/ 0 w 224"/>
                  <a:gd name="T11" fmla="*/ 59 h 128"/>
                  <a:gd name="T12" fmla="*/ 19 w 224"/>
                  <a:gd name="T13" fmla="*/ 0 h 1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4"/>
                  <a:gd name="T22" fmla="*/ 0 h 128"/>
                  <a:gd name="T23" fmla="*/ 224 w 224"/>
                  <a:gd name="T24" fmla="*/ 128 h 1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4" h="128">
                    <a:moveTo>
                      <a:pt x="19" y="0"/>
                    </a:moveTo>
                    <a:lnTo>
                      <a:pt x="97" y="30"/>
                    </a:lnTo>
                    <a:lnTo>
                      <a:pt x="224" y="109"/>
                    </a:lnTo>
                    <a:lnTo>
                      <a:pt x="137" y="128"/>
                    </a:lnTo>
                    <a:lnTo>
                      <a:pt x="48" y="128"/>
                    </a:lnTo>
                    <a:lnTo>
                      <a:pt x="0" y="5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1" name="Freeform 64"/>
              <p:cNvSpPr>
                <a:spLocks/>
              </p:cNvSpPr>
              <p:nvPr/>
            </p:nvSpPr>
            <p:spPr bwMode="auto">
              <a:xfrm rot="20053737" flipH="1">
                <a:off x="4928" y="2897"/>
                <a:ext cx="41" cy="42"/>
              </a:xfrm>
              <a:custGeom>
                <a:avLst/>
                <a:gdLst>
                  <a:gd name="T0" fmla="*/ 91 w 111"/>
                  <a:gd name="T1" fmla="*/ 109 h 109"/>
                  <a:gd name="T2" fmla="*/ 91 w 111"/>
                  <a:gd name="T3" fmla="*/ 70 h 109"/>
                  <a:gd name="T4" fmla="*/ 66 w 111"/>
                  <a:gd name="T5" fmla="*/ 29 h 109"/>
                  <a:gd name="T6" fmla="*/ 0 w 111"/>
                  <a:gd name="T7" fmla="*/ 0 h 109"/>
                  <a:gd name="T8" fmla="*/ 59 w 111"/>
                  <a:gd name="T9" fmla="*/ 13 h 109"/>
                  <a:gd name="T10" fmla="*/ 98 w 111"/>
                  <a:gd name="T11" fmla="*/ 34 h 109"/>
                  <a:gd name="T12" fmla="*/ 111 w 111"/>
                  <a:gd name="T13" fmla="*/ 86 h 109"/>
                  <a:gd name="T14" fmla="*/ 91 w 111"/>
                  <a:gd name="T15" fmla="*/ 109 h 10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1"/>
                  <a:gd name="T25" fmla="*/ 0 h 109"/>
                  <a:gd name="T26" fmla="*/ 111 w 111"/>
                  <a:gd name="T27" fmla="*/ 109 h 10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1" h="109">
                    <a:moveTo>
                      <a:pt x="91" y="109"/>
                    </a:moveTo>
                    <a:lnTo>
                      <a:pt x="91" y="70"/>
                    </a:lnTo>
                    <a:lnTo>
                      <a:pt x="66" y="29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98" y="34"/>
                    </a:lnTo>
                    <a:lnTo>
                      <a:pt x="111" y="86"/>
                    </a:lnTo>
                    <a:lnTo>
                      <a:pt x="91" y="109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2" name="Freeform 65"/>
              <p:cNvSpPr>
                <a:spLocks/>
              </p:cNvSpPr>
              <p:nvPr/>
            </p:nvSpPr>
            <p:spPr bwMode="auto">
              <a:xfrm rot="20053737" flipH="1">
                <a:off x="4983" y="2854"/>
                <a:ext cx="39" cy="32"/>
              </a:xfrm>
              <a:custGeom>
                <a:avLst/>
                <a:gdLst>
                  <a:gd name="T0" fmla="*/ 23 w 105"/>
                  <a:gd name="T1" fmla="*/ 83 h 83"/>
                  <a:gd name="T2" fmla="*/ 41 w 105"/>
                  <a:gd name="T3" fmla="*/ 57 h 83"/>
                  <a:gd name="T4" fmla="*/ 32 w 105"/>
                  <a:gd name="T5" fmla="*/ 25 h 83"/>
                  <a:gd name="T6" fmla="*/ 0 w 105"/>
                  <a:gd name="T7" fmla="*/ 0 h 83"/>
                  <a:gd name="T8" fmla="*/ 27 w 105"/>
                  <a:gd name="T9" fmla="*/ 0 h 83"/>
                  <a:gd name="T10" fmla="*/ 51 w 105"/>
                  <a:gd name="T11" fmla="*/ 19 h 83"/>
                  <a:gd name="T12" fmla="*/ 67 w 105"/>
                  <a:gd name="T13" fmla="*/ 41 h 83"/>
                  <a:gd name="T14" fmla="*/ 105 w 105"/>
                  <a:gd name="T15" fmla="*/ 41 h 83"/>
                  <a:gd name="T16" fmla="*/ 69 w 105"/>
                  <a:gd name="T17" fmla="*/ 59 h 83"/>
                  <a:gd name="T18" fmla="*/ 23 w 105"/>
                  <a:gd name="T19" fmla="*/ 83 h 8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5"/>
                  <a:gd name="T31" fmla="*/ 0 h 83"/>
                  <a:gd name="T32" fmla="*/ 105 w 105"/>
                  <a:gd name="T33" fmla="*/ 83 h 8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5" h="83">
                    <a:moveTo>
                      <a:pt x="23" y="83"/>
                    </a:moveTo>
                    <a:lnTo>
                      <a:pt x="41" y="57"/>
                    </a:lnTo>
                    <a:lnTo>
                      <a:pt x="32" y="25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51" y="19"/>
                    </a:lnTo>
                    <a:lnTo>
                      <a:pt x="67" y="41"/>
                    </a:lnTo>
                    <a:lnTo>
                      <a:pt x="105" y="41"/>
                    </a:lnTo>
                    <a:lnTo>
                      <a:pt x="69" y="59"/>
                    </a:lnTo>
                    <a:lnTo>
                      <a:pt x="23" y="83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3" name="Freeform 66"/>
              <p:cNvSpPr>
                <a:spLocks/>
              </p:cNvSpPr>
              <p:nvPr/>
            </p:nvSpPr>
            <p:spPr bwMode="auto">
              <a:xfrm rot="20053737" flipH="1">
                <a:off x="4916" y="2850"/>
                <a:ext cx="68" cy="37"/>
              </a:xfrm>
              <a:custGeom>
                <a:avLst/>
                <a:gdLst>
                  <a:gd name="T0" fmla="*/ 86 w 184"/>
                  <a:gd name="T1" fmla="*/ 16 h 96"/>
                  <a:gd name="T2" fmla="*/ 57 w 184"/>
                  <a:gd name="T3" fmla="*/ 41 h 96"/>
                  <a:gd name="T4" fmla="*/ 57 w 184"/>
                  <a:gd name="T5" fmla="*/ 76 h 96"/>
                  <a:gd name="T6" fmla="*/ 57 w 184"/>
                  <a:gd name="T7" fmla="*/ 96 h 96"/>
                  <a:gd name="T8" fmla="*/ 39 w 184"/>
                  <a:gd name="T9" fmla="*/ 96 h 96"/>
                  <a:gd name="T10" fmla="*/ 45 w 184"/>
                  <a:gd name="T11" fmla="*/ 64 h 96"/>
                  <a:gd name="T12" fmla="*/ 0 w 184"/>
                  <a:gd name="T13" fmla="*/ 21 h 96"/>
                  <a:gd name="T14" fmla="*/ 29 w 184"/>
                  <a:gd name="T15" fmla="*/ 28 h 96"/>
                  <a:gd name="T16" fmla="*/ 48 w 184"/>
                  <a:gd name="T17" fmla="*/ 44 h 96"/>
                  <a:gd name="T18" fmla="*/ 57 w 184"/>
                  <a:gd name="T19" fmla="*/ 16 h 96"/>
                  <a:gd name="T20" fmla="*/ 109 w 184"/>
                  <a:gd name="T21" fmla="*/ 0 h 96"/>
                  <a:gd name="T22" fmla="*/ 150 w 184"/>
                  <a:gd name="T23" fmla="*/ 0 h 96"/>
                  <a:gd name="T24" fmla="*/ 184 w 184"/>
                  <a:gd name="T25" fmla="*/ 25 h 96"/>
                  <a:gd name="T26" fmla="*/ 125 w 184"/>
                  <a:gd name="T27" fmla="*/ 12 h 96"/>
                  <a:gd name="T28" fmla="*/ 86 w 184"/>
                  <a:gd name="T29" fmla="*/ 16 h 9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84"/>
                  <a:gd name="T46" fmla="*/ 0 h 96"/>
                  <a:gd name="T47" fmla="*/ 184 w 184"/>
                  <a:gd name="T48" fmla="*/ 96 h 9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84" h="96">
                    <a:moveTo>
                      <a:pt x="86" y="16"/>
                    </a:moveTo>
                    <a:lnTo>
                      <a:pt x="57" y="41"/>
                    </a:lnTo>
                    <a:lnTo>
                      <a:pt x="57" y="76"/>
                    </a:lnTo>
                    <a:lnTo>
                      <a:pt x="57" y="96"/>
                    </a:lnTo>
                    <a:lnTo>
                      <a:pt x="39" y="96"/>
                    </a:lnTo>
                    <a:lnTo>
                      <a:pt x="45" y="64"/>
                    </a:lnTo>
                    <a:lnTo>
                      <a:pt x="0" y="21"/>
                    </a:lnTo>
                    <a:lnTo>
                      <a:pt x="29" y="28"/>
                    </a:lnTo>
                    <a:lnTo>
                      <a:pt x="48" y="44"/>
                    </a:lnTo>
                    <a:lnTo>
                      <a:pt x="57" y="16"/>
                    </a:lnTo>
                    <a:lnTo>
                      <a:pt x="109" y="0"/>
                    </a:lnTo>
                    <a:lnTo>
                      <a:pt x="150" y="0"/>
                    </a:lnTo>
                    <a:lnTo>
                      <a:pt x="184" y="25"/>
                    </a:lnTo>
                    <a:lnTo>
                      <a:pt x="125" y="12"/>
                    </a:lnTo>
                    <a:lnTo>
                      <a:pt x="86" y="16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4" name="Freeform 67"/>
              <p:cNvSpPr>
                <a:spLocks/>
              </p:cNvSpPr>
              <p:nvPr/>
            </p:nvSpPr>
            <p:spPr bwMode="auto">
              <a:xfrm rot="20053737" flipH="1">
                <a:off x="4934" y="2811"/>
                <a:ext cx="59" cy="24"/>
              </a:xfrm>
              <a:custGeom>
                <a:avLst/>
                <a:gdLst>
                  <a:gd name="T0" fmla="*/ 0 w 155"/>
                  <a:gd name="T1" fmla="*/ 0 h 60"/>
                  <a:gd name="T2" fmla="*/ 125 w 155"/>
                  <a:gd name="T3" fmla="*/ 21 h 60"/>
                  <a:gd name="T4" fmla="*/ 153 w 155"/>
                  <a:gd name="T5" fmla="*/ 60 h 60"/>
                  <a:gd name="T6" fmla="*/ 155 w 155"/>
                  <a:gd name="T7" fmla="*/ 41 h 60"/>
                  <a:gd name="T8" fmla="*/ 130 w 155"/>
                  <a:gd name="T9" fmla="*/ 12 h 60"/>
                  <a:gd name="T10" fmla="*/ 80 w 155"/>
                  <a:gd name="T11" fmla="*/ 0 h 60"/>
                  <a:gd name="T12" fmla="*/ 0 w 155"/>
                  <a:gd name="T13" fmla="*/ 0 h 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5"/>
                  <a:gd name="T22" fmla="*/ 0 h 60"/>
                  <a:gd name="T23" fmla="*/ 155 w 155"/>
                  <a:gd name="T24" fmla="*/ 60 h 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5" h="60">
                    <a:moveTo>
                      <a:pt x="0" y="0"/>
                    </a:moveTo>
                    <a:lnTo>
                      <a:pt x="125" y="21"/>
                    </a:lnTo>
                    <a:lnTo>
                      <a:pt x="153" y="60"/>
                    </a:lnTo>
                    <a:lnTo>
                      <a:pt x="155" y="41"/>
                    </a:lnTo>
                    <a:lnTo>
                      <a:pt x="130" y="12"/>
                    </a:lnTo>
                    <a:lnTo>
                      <a:pt x="8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5" name="Freeform 68"/>
              <p:cNvSpPr>
                <a:spLocks/>
              </p:cNvSpPr>
              <p:nvPr/>
            </p:nvSpPr>
            <p:spPr bwMode="auto">
              <a:xfrm rot="20053737" flipH="1">
                <a:off x="4929" y="2975"/>
                <a:ext cx="30" cy="18"/>
              </a:xfrm>
              <a:custGeom>
                <a:avLst/>
                <a:gdLst>
                  <a:gd name="T0" fmla="*/ 0 w 82"/>
                  <a:gd name="T1" fmla="*/ 0 h 48"/>
                  <a:gd name="T2" fmla="*/ 39 w 82"/>
                  <a:gd name="T3" fmla="*/ 4 h 48"/>
                  <a:gd name="T4" fmla="*/ 82 w 82"/>
                  <a:gd name="T5" fmla="*/ 23 h 48"/>
                  <a:gd name="T6" fmla="*/ 57 w 82"/>
                  <a:gd name="T7" fmla="*/ 48 h 48"/>
                  <a:gd name="T8" fmla="*/ 27 w 82"/>
                  <a:gd name="T9" fmla="*/ 25 h 48"/>
                  <a:gd name="T10" fmla="*/ 0 w 82"/>
                  <a:gd name="T11" fmla="*/ 0 h 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2"/>
                  <a:gd name="T19" fmla="*/ 0 h 48"/>
                  <a:gd name="T20" fmla="*/ 82 w 82"/>
                  <a:gd name="T21" fmla="*/ 48 h 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2" h="48">
                    <a:moveTo>
                      <a:pt x="0" y="0"/>
                    </a:moveTo>
                    <a:lnTo>
                      <a:pt x="39" y="4"/>
                    </a:lnTo>
                    <a:lnTo>
                      <a:pt x="82" y="23"/>
                    </a:lnTo>
                    <a:lnTo>
                      <a:pt x="57" y="48"/>
                    </a:lnTo>
                    <a:lnTo>
                      <a:pt x="27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6" name="Freeform 69"/>
              <p:cNvSpPr>
                <a:spLocks/>
              </p:cNvSpPr>
              <p:nvPr/>
            </p:nvSpPr>
            <p:spPr bwMode="auto">
              <a:xfrm rot="20053737" flipH="1">
                <a:off x="4977" y="2946"/>
                <a:ext cx="75" cy="61"/>
              </a:xfrm>
              <a:custGeom>
                <a:avLst/>
                <a:gdLst>
                  <a:gd name="T0" fmla="*/ 0 w 200"/>
                  <a:gd name="T1" fmla="*/ 0 h 159"/>
                  <a:gd name="T2" fmla="*/ 61 w 200"/>
                  <a:gd name="T3" fmla="*/ 34 h 159"/>
                  <a:gd name="T4" fmla="*/ 111 w 200"/>
                  <a:gd name="T5" fmla="*/ 79 h 159"/>
                  <a:gd name="T6" fmla="*/ 152 w 200"/>
                  <a:gd name="T7" fmla="*/ 118 h 159"/>
                  <a:gd name="T8" fmla="*/ 200 w 200"/>
                  <a:gd name="T9" fmla="*/ 111 h 159"/>
                  <a:gd name="T10" fmla="*/ 175 w 200"/>
                  <a:gd name="T11" fmla="*/ 143 h 159"/>
                  <a:gd name="T12" fmla="*/ 146 w 200"/>
                  <a:gd name="T13" fmla="*/ 159 h 159"/>
                  <a:gd name="T14" fmla="*/ 109 w 200"/>
                  <a:gd name="T15" fmla="*/ 98 h 159"/>
                  <a:gd name="T16" fmla="*/ 68 w 200"/>
                  <a:gd name="T17" fmla="*/ 54 h 159"/>
                  <a:gd name="T18" fmla="*/ 0 w 200"/>
                  <a:gd name="T19" fmla="*/ 0 h 15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0"/>
                  <a:gd name="T31" fmla="*/ 0 h 159"/>
                  <a:gd name="T32" fmla="*/ 200 w 200"/>
                  <a:gd name="T33" fmla="*/ 159 h 15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0" h="159">
                    <a:moveTo>
                      <a:pt x="0" y="0"/>
                    </a:moveTo>
                    <a:lnTo>
                      <a:pt x="61" y="34"/>
                    </a:lnTo>
                    <a:lnTo>
                      <a:pt x="111" y="79"/>
                    </a:lnTo>
                    <a:lnTo>
                      <a:pt x="152" y="118"/>
                    </a:lnTo>
                    <a:lnTo>
                      <a:pt x="200" y="111"/>
                    </a:lnTo>
                    <a:lnTo>
                      <a:pt x="175" y="143"/>
                    </a:lnTo>
                    <a:lnTo>
                      <a:pt x="146" y="159"/>
                    </a:lnTo>
                    <a:lnTo>
                      <a:pt x="109" y="98"/>
                    </a:lnTo>
                    <a:lnTo>
                      <a:pt x="68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" name="Group 70"/>
            <p:cNvGrpSpPr>
              <a:grpSpLocks/>
            </p:cNvGrpSpPr>
            <p:nvPr/>
          </p:nvGrpSpPr>
          <p:grpSpPr bwMode="auto">
            <a:xfrm>
              <a:off x="3397" y="2304"/>
              <a:ext cx="864" cy="1968"/>
              <a:chOff x="3324" y="2160"/>
              <a:chExt cx="864" cy="1968"/>
            </a:xfrm>
          </p:grpSpPr>
          <p:grpSp>
            <p:nvGrpSpPr>
              <p:cNvPr id="460" name="Group 71"/>
              <p:cNvGrpSpPr>
                <a:grpSpLocks/>
              </p:cNvGrpSpPr>
              <p:nvPr/>
            </p:nvGrpSpPr>
            <p:grpSpPr bwMode="auto">
              <a:xfrm>
                <a:off x="3324" y="2208"/>
                <a:ext cx="864" cy="1920"/>
                <a:chOff x="1049" y="1056"/>
                <a:chExt cx="1063" cy="2421"/>
              </a:xfrm>
            </p:grpSpPr>
            <p:grpSp>
              <p:nvGrpSpPr>
                <p:cNvPr id="462" name="Group 72"/>
                <p:cNvGrpSpPr>
                  <a:grpSpLocks/>
                </p:cNvGrpSpPr>
                <p:nvPr/>
              </p:nvGrpSpPr>
              <p:grpSpPr bwMode="auto">
                <a:xfrm>
                  <a:off x="1056" y="1056"/>
                  <a:ext cx="1056" cy="2421"/>
                  <a:chOff x="1056" y="1056"/>
                  <a:chExt cx="1056" cy="2421"/>
                </a:xfrm>
              </p:grpSpPr>
              <p:sp>
                <p:nvSpPr>
                  <p:cNvPr id="469" name="Freeform 73"/>
                  <p:cNvSpPr>
                    <a:spLocks/>
                  </p:cNvSpPr>
                  <p:nvPr/>
                </p:nvSpPr>
                <p:spPr bwMode="auto">
                  <a:xfrm>
                    <a:off x="1056" y="1096"/>
                    <a:ext cx="1056" cy="2381"/>
                  </a:xfrm>
                  <a:custGeom>
                    <a:avLst/>
                    <a:gdLst/>
                    <a:ahLst/>
                    <a:cxnLst>
                      <a:cxn ang="0">
                        <a:pos x="227" y="8"/>
                      </a:cxn>
                      <a:cxn ang="0">
                        <a:pos x="179" y="184"/>
                      </a:cxn>
                      <a:cxn ang="0">
                        <a:pos x="347" y="728"/>
                      </a:cxn>
                      <a:cxn ang="0">
                        <a:pos x="307" y="1448"/>
                      </a:cxn>
                      <a:cxn ang="0">
                        <a:pos x="19" y="2168"/>
                      </a:cxn>
                      <a:cxn ang="0">
                        <a:pos x="195" y="2328"/>
                      </a:cxn>
                      <a:cxn ang="0">
                        <a:pos x="531" y="2376"/>
                      </a:cxn>
                      <a:cxn ang="0">
                        <a:pos x="851" y="2360"/>
                      </a:cxn>
                      <a:cxn ang="0">
                        <a:pos x="1043" y="2296"/>
                      </a:cxn>
                      <a:cxn ang="0">
                        <a:pos x="1139" y="2136"/>
                      </a:cxn>
                      <a:cxn ang="0">
                        <a:pos x="899" y="1448"/>
                      </a:cxn>
                      <a:cxn ang="0">
                        <a:pos x="835" y="696"/>
                      </a:cxn>
                      <a:cxn ang="0">
                        <a:pos x="1059" y="168"/>
                      </a:cxn>
                      <a:cxn ang="0">
                        <a:pos x="995" y="40"/>
                      </a:cxn>
                      <a:cxn ang="0">
                        <a:pos x="683" y="104"/>
                      </a:cxn>
                      <a:cxn ang="0">
                        <a:pos x="227" y="8"/>
                      </a:cxn>
                    </a:cxnLst>
                    <a:rect l="0" t="0" r="r" b="b"/>
                    <a:pathLst>
                      <a:path w="1163" h="2381">
                        <a:moveTo>
                          <a:pt x="227" y="8"/>
                        </a:moveTo>
                        <a:cubicBezTo>
                          <a:pt x="143" y="21"/>
                          <a:pt x="159" y="64"/>
                          <a:pt x="179" y="184"/>
                        </a:cubicBezTo>
                        <a:cubicBezTo>
                          <a:pt x="199" y="304"/>
                          <a:pt x="326" y="517"/>
                          <a:pt x="347" y="728"/>
                        </a:cubicBezTo>
                        <a:cubicBezTo>
                          <a:pt x="368" y="939"/>
                          <a:pt x="362" y="1208"/>
                          <a:pt x="307" y="1448"/>
                        </a:cubicBezTo>
                        <a:cubicBezTo>
                          <a:pt x="252" y="1688"/>
                          <a:pt x="38" y="2021"/>
                          <a:pt x="19" y="2168"/>
                        </a:cubicBezTo>
                        <a:cubicBezTo>
                          <a:pt x="0" y="2315"/>
                          <a:pt x="110" y="2293"/>
                          <a:pt x="195" y="2328"/>
                        </a:cubicBezTo>
                        <a:cubicBezTo>
                          <a:pt x="280" y="2363"/>
                          <a:pt x="422" y="2371"/>
                          <a:pt x="531" y="2376"/>
                        </a:cubicBezTo>
                        <a:cubicBezTo>
                          <a:pt x="640" y="2381"/>
                          <a:pt x="766" y="2373"/>
                          <a:pt x="851" y="2360"/>
                        </a:cubicBezTo>
                        <a:cubicBezTo>
                          <a:pt x="936" y="2347"/>
                          <a:pt x="995" y="2333"/>
                          <a:pt x="1043" y="2296"/>
                        </a:cubicBezTo>
                        <a:cubicBezTo>
                          <a:pt x="1091" y="2259"/>
                          <a:pt x="1163" y="2277"/>
                          <a:pt x="1139" y="2136"/>
                        </a:cubicBezTo>
                        <a:cubicBezTo>
                          <a:pt x="1115" y="1995"/>
                          <a:pt x="950" y="1688"/>
                          <a:pt x="899" y="1448"/>
                        </a:cubicBezTo>
                        <a:cubicBezTo>
                          <a:pt x="848" y="1208"/>
                          <a:pt x="808" y="909"/>
                          <a:pt x="835" y="696"/>
                        </a:cubicBezTo>
                        <a:cubicBezTo>
                          <a:pt x="862" y="483"/>
                          <a:pt x="1032" y="277"/>
                          <a:pt x="1059" y="168"/>
                        </a:cubicBezTo>
                        <a:cubicBezTo>
                          <a:pt x="1086" y="59"/>
                          <a:pt x="1058" y="51"/>
                          <a:pt x="995" y="40"/>
                        </a:cubicBezTo>
                        <a:cubicBezTo>
                          <a:pt x="932" y="29"/>
                          <a:pt x="811" y="109"/>
                          <a:pt x="683" y="104"/>
                        </a:cubicBezTo>
                        <a:cubicBezTo>
                          <a:pt x="555" y="99"/>
                          <a:pt x="304" y="0"/>
                          <a:pt x="227" y="8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CCFFFF"/>
                      </a:gs>
                      <a:gs pos="50000">
                        <a:schemeClr val="bg1"/>
                      </a:gs>
                      <a:gs pos="100000">
                        <a:srgbClr val="CCFFFF"/>
                      </a:gs>
                    </a:gsLst>
                    <a:lin ang="189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70" name="Oval 74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056"/>
                    <a:ext cx="816" cy="19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CCFFFF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63" name="Group 75"/>
                <p:cNvGrpSpPr>
                  <a:grpSpLocks/>
                </p:cNvGrpSpPr>
                <p:nvPr/>
              </p:nvGrpSpPr>
              <p:grpSpPr bwMode="auto">
                <a:xfrm>
                  <a:off x="1049" y="3167"/>
                  <a:ext cx="1063" cy="249"/>
                  <a:chOff x="1049" y="3167"/>
                  <a:chExt cx="1063" cy="249"/>
                </a:xfrm>
              </p:grpSpPr>
              <p:pic>
                <p:nvPicPr>
                  <p:cNvPr id="467" name="Picture 76" descr="var2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 rot="1434724">
                    <a:off x="1049" y="3167"/>
                    <a:ext cx="528" cy="22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8" name="Picture 77" descr="var2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 rot="19829158" flipH="1">
                    <a:off x="1536" y="3168"/>
                    <a:ext cx="576" cy="2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464" name="Group 78"/>
                <p:cNvGrpSpPr>
                  <a:grpSpLocks/>
                </p:cNvGrpSpPr>
                <p:nvPr/>
              </p:nvGrpSpPr>
              <p:grpSpPr bwMode="auto">
                <a:xfrm>
                  <a:off x="1199" y="1200"/>
                  <a:ext cx="815" cy="240"/>
                  <a:chOff x="1049" y="3167"/>
                  <a:chExt cx="1063" cy="249"/>
                </a:xfrm>
              </p:grpSpPr>
              <p:pic>
                <p:nvPicPr>
                  <p:cNvPr id="465" name="Picture 79" descr="var2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 rot="1434724">
                    <a:off x="1049" y="3167"/>
                    <a:ext cx="528" cy="22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6" name="Picture 80" descr="var2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 rot="19829158" flipH="1">
                    <a:off x="1536" y="3168"/>
                    <a:ext cx="576" cy="2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  <p:sp>
            <p:nvSpPr>
              <p:cNvPr id="461" name="Freeform 81" descr="Орех"/>
              <p:cNvSpPr>
                <a:spLocks/>
              </p:cNvSpPr>
              <p:nvPr/>
            </p:nvSpPr>
            <p:spPr bwMode="auto">
              <a:xfrm rot="-5400000">
                <a:off x="3673" y="2195"/>
                <a:ext cx="201" cy="132"/>
              </a:xfrm>
              <a:custGeom>
                <a:avLst/>
                <a:gdLst>
                  <a:gd name="T0" fmla="*/ 4 w 201"/>
                  <a:gd name="T1" fmla="*/ 121 h 132"/>
                  <a:gd name="T2" fmla="*/ 64 w 201"/>
                  <a:gd name="T3" fmla="*/ 121 h 132"/>
                  <a:gd name="T4" fmla="*/ 165 w 201"/>
                  <a:gd name="T5" fmla="*/ 122 h 132"/>
                  <a:gd name="T6" fmla="*/ 200 w 201"/>
                  <a:gd name="T7" fmla="*/ 125 h 132"/>
                  <a:gd name="T8" fmla="*/ 172 w 201"/>
                  <a:gd name="T9" fmla="*/ 81 h 132"/>
                  <a:gd name="T10" fmla="*/ 160 w 201"/>
                  <a:gd name="T11" fmla="*/ 37 h 132"/>
                  <a:gd name="T12" fmla="*/ 152 w 201"/>
                  <a:gd name="T13" fmla="*/ 5 h 132"/>
                  <a:gd name="T14" fmla="*/ 85 w 201"/>
                  <a:gd name="T15" fmla="*/ 9 h 132"/>
                  <a:gd name="T16" fmla="*/ 0 w 201"/>
                  <a:gd name="T17" fmla="*/ 1 h 1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1"/>
                  <a:gd name="T28" fmla="*/ 0 h 132"/>
                  <a:gd name="T29" fmla="*/ 201 w 201"/>
                  <a:gd name="T30" fmla="*/ 132 h 13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1" h="132">
                    <a:moveTo>
                      <a:pt x="4" y="121"/>
                    </a:moveTo>
                    <a:cubicBezTo>
                      <a:pt x="14" y="121"/>
                      <a:pt x="37" y="121"/>
                      <a:pt x="64" y="121"/>
                    </a:cubicBezTo>
                    <a:cubicBezTo>
                      <a:pt x="91" y="121"/>
                      <a:pt x="142" y="121"/>
                      <a:pt x="165" y="122"/>
                    </a:cubicBezTo>
                    <a:cubicBezTo>
                      <a:pt x="188" y="123"/>
                      <a:pt x="199" y="132"/>
                      <a:pt x="200" y="125"/>
                    </a:cubicBezTo>
                    <a:cubicBezTo>
                      <a:pt x="201" y="118"/>
                      <a:pt x="179" y="96"/>
                      <a:pt x="172" y="81"/>
                    </a:cubicBezTo>
                    <a:cubicBezTo>
                      <a:pt x="165" y="66"/>
                      <a:pt x="163" y="50"/>
                      <a:pt x="160" y="37"/>
                    </a:cubicBezTo>
                    <a:cubicBezTo>
                      <a:pt x="157" y="24"/>
                      <a:pt x="164" y="10"/>
                      <a:pt x="152" y="5"/>
                    </a:cubicBezTo>
                    <a:cubicBezTo>
                      <a:pt x="140" y="0"/>
                      <a:pt x="110" y="10"/>
                      <a:pt x="85" y="9"/>
                    </a:cubicBezTo>
                    <a:cubicBezTo>
                      <a:pt x="60" y="8"/>
                      <a:pt x="18" y="3"/>
                      <a:pt x="0" y="1"/>
                    </a:cubicBezTo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" name="Group 82"/>
            <p:cNvGrpSpPr>
              <a:grpSpLocks/>
            </p:cNvGrpSpPr>
            <p:nvPr/>
          </p:nvGrpSpPr>
          <p:grpSpPr bwMode="auto">
            <a:xfrm>
              <a:off x="2640" y="1344"/>
              <a:ext cx="1344" cy="1295"/>
              <a:chOff x="432" y="1872"/>
              <a:chExt cx="1776" cy="1679"/>
            </a:xfrm>
          </p:grpSpPr>
          <p:sp>
            <p:nvSpPr>
              <p:cNvPr id="302" name="AutoShape 83"/>
              <p:cNvSpPr>
                <a:spLocks noChangeAspect="1" noChangeArrowheads="1" noTextEdit="1"/>
              </p:cNvSpPr>
              <p:nvPr/>
            </p:nvSpPr>
            <p:spPr bwMode="auto">
              <a:xfrm>
                <a:off x="432" y="1872"/>
                <a:ext cx="1776" cy="16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3" name="Freeform 84"/>
              <p:cNvSpPr>
                <a:spLocks/>
              </p:cNvSpPr>
              <p:nvPr/>
            </p:nvSpPr>
            <p:spPr bwMode="auto">
              <a:xfrm>
                <a:off x="1201" y="2826"/>
                <a:ext cx="527" cy="278"/>
              </a:xfrm>
              <a:custGeom>
                <a:avLst/>
                <a:gdLst>
                  <a:gd name="T0" fmla="*/ 0 w 1053"/>
                  <a:gd name="T1" fmla="*/ 320 h 557"/>
                  <a:gd name="T2" fmla="*/ 12 w 1053"/>
                  <a:gd name="T3" fmla="*/ 265 h 557"/>
                  <a:gd name="T4" fmla="*/ 24 w 1053"/>
                  <a:gd name="T5" fmla="*/ 219 h 557"/>
                  <a:gd name="T6" fmla="*/ 39 w 1053"/>
                  <a:gd name="T7" fmla="*/ 176 h 557"/>
                  <a:gd name="T8" fmla="*/ 55 w 1053"/>
                  <a:gd name="T9" fmla="*/ 142 h 557"/>
                  <a:gd name="T10" fmla="*/ 71 w 1053"/>
                  <a:gd name="T11" fmla="*/ 112 h 557"/>
                  <a:gd name="T12" fmla="*/ 90 w 1053"/>
                  <a:gd name="T13" fmla="*/ 87 h 557"/>
                  <a:gd name="T14" fmla="*/ 112 w 1053"/>
                  <a:gd name="T15" fmla="*/ 67 h 557"/>
                  <a:gd name="T16" fmla="*/ 135 w 1053"/>
                  <a:gd name="T17" fmla="*/ 51 h 557"/>
                  <a:gd name="T18" fmla="*/ 161 w 1053"/>
                  <a:gd name="T19" fmla="*/ 39 h 557"/>
                  <a:gd name="T20" fmla="*/ 190 w 1053"/>
                  <a:gd name="T21" fmla="*/ 28 h 557"/>
                  <a:gd name="T22" fmla="*/ 222 w 1053"/>
                  <a:gd name="T23" fmla="*/ 21 h 557"/>
                  <a:gd name="T24" fmla="*/ 259 w 1053"/>
                  <a:gd name="T25" fmla="*/ 16 h 557"/>
                  <a:gd name="T26" fmla="*/ 300 w 1053"/>
                  <a:gd name="T27" fmla="*/ 10 h 557"/>
                  <a:gd name="T28" fmla="*/ 345 w 1053"/>
                  <a:gd name="T29" fmla="*/ 7 h 557"/>
                  <a:gd name="T30" fmla="*/ 395 w 1053"/>
                  <a:gd name="T31" fmla="*/ 3 h 557"/>
                  <a:gd name="T32" fmla="*/ 448 w 1053"/>
                  <a:gd name="T33" fmla="*/ 0 h 557"/>
                  <a:gd name="T34" fmla="*/ 686 w 1053"/>
                  <a:gd name="T35" fmla="*/ 98 h 557"/>
                  <a:gd name="T36" fmla="*/ 1053 w 1053"/>
                  <a:gd name="T37" fmla="*/ 199 h 557"/>
                  <a:gd name="T38" fmla="*/ 816 w 1053"/>
                  <a:gd name="T39" fmla="*/ 423 h 557"/>
                  <a:gd name="T40" fmla="*/ 423 w 1053"/>
                  <a:gd name="T41" fmla="*/ 557 h 557"/>
                  <a:gd name="T42" fmla="*/ 370 w 1053"/>
                  <a:gd name="T43" fmla="*/ 551 h 557"/>
                  <a:gd name="T44" fmla="*/ 323 w 1053"/>
                  <a:gd name="T45" fmla="*/ 550 h 557"/>
                  <a:gd name="T46" fmla="*/ 282 w 1053"/>
                  <a:gd name="T47" fmla="*/ 546 h 557"/>
                  <a:gd name="T48" fmla="*/ 247 w 1053"/>
                  <a:gd name="T49" fmla="*/ 544 h 557"/>
                  <a:gd name="T50" fmla="*/ 215 w 1053"/>
                  <a:gd name="T51" fmla="*/ 542 h 557"/>
                  <a:gd name="T52" fmla="*/ 186 w 1053"/>
                  <a:gd name="T53" fmla="*/ 541 h 557"/>
                  <a:gd name="T54" fmla="*/ 163 w 1053"/>
                  <a:gd name="T55" fmla="*/ 535 h 557"/>
                  <a:gd name="T56" fmla="*/ 142 w 1053"/>
                  <a:gd name="T57" fmla="*/ 528 h 557"/>
                  <a:gd name="T58" fmla="*/ 122 w 1053"/>
                  <a:gd name="T59" fmla="*/ 519 h 557"/>
                  <a:gd name="T60" fmla="*/ 105 w 1053"/>
                  <a:gd name="T61" fmla="*/ 505 h 557"/>
                  <a:gd name="T62" fmla="*/ 89 w 1053"/>
                  <a:gd name="T63" fmla="*/ 489 h 557"/>
                  <a:gd name="T64" fmla="*/ 71 w 1053"/>
                  <a:gd name="T65" fmla="*/ 468 h 557"/>
                  <a:gd name="T66" fmla="*/ 55 w 1053"/>
                  <a:gd name="T67" fmla="*/ 439 h 557"/>
                  <a:gd name="T68" fmla="*/ 39 w 1053"/>
                  <a:gd name="T69" fmla="*/ 407 h 557"/>
                  <a:gd name="T70" fmla="*/ 19 w 1053"/>
                  <a:gd name="T71" fmla="*/ 366 h 557"/>
                  <a:gd name="T72" fmla="*/ 0 w 1053"/>
                  <a:gd name="T73" fmla="*/ 320 h 55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053"/>
                  <a:gd name="T112" fmla="*/ 0 h 557"/>
                  <a:gd name="T113" fmla="*/ 1053 w 1053"/>
                  <a:gd name="T114" fmla="*/ 557 h 55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053" h="557">
                    <a:moveTo>
                      <a:pt x="0" y="320"/>
                    </a:moveTo>
                    <a:lnTo>
                      <a:pt x="12" y="265"/>
                    </a:lnTo>
                    <a:lnTo>
                      <a:pt x="24" y="219"/>
                    </a:lnTo>
                    <a:lnTo>
                      <a:pt x="39" y="176"/>
                    </a:lnTo>
                    <a:lnTo>
                      <a:pt x="55" y="142"/>
                    </a:lnTo>
                    <a:lnTo>
                      <a:pt x="71" y="112"/>
                    </a:lnTo>
                    <a:lnTo>
                      <a:pt x="90" y="87"/>
                    </a:lnTo>
                    <a:lnTo>
                      <a:pt x="112" y="67"/>
                    </a:lnTo>
                    <a:lnTo>
                      <a:pt x="135" y="51"/>
                    </a:lnTo>
                    <a:lnTo>
                      <a:pt x="161" y="39"/>
                    </a:lnTo>
                    <a:lnTo>
                      <a:pt x="190" y="28"/>
                    </a:lnTo>
                    <a:lnTo>
                      <a:pt x="222" y="21"/>
                    </a:lnTo>
                    <a:lnTo>
                      <a:pt x="259" y="16"/>
                    </a:lnTo>
                    <a:lnTo>
                      <a:pt x="300" y="10"/>
                    </a:lnTo>
                    <a:lnTo>
                      <a:pt x="345" y="7"/>
                    </a:lnTo>
                    <a:lnTo>
                      <a:pt x="395" y="3"/>
                    </a:lnTo>
                    <a:lnTo>
                      <a:pt x="448" y="0"/>
                    </a:lnTo>
                    <a:lnTo>
                      <a:pt x="686" y="98"/>
                    </a:lnTo>
                    <a:lnTo>
                      <a:pt x="1053" y="199"/>
                    </a:lnTo>
                    <a:lnTo>
                      <a:pt x="816" y="423"/>
                    </a:lnTo>
                    <a:lnTo>
                      <a:pt x="423" y="557"/>
                    </a:lnTo>
                    <a:lnTo>
                      <a:pt x="370" y="551"/>
                    </a:lnTo>
                    <a:lnTo>
                      <a:pt x="323" y="550"/>
                    </a:lnTo>
                    <a:lnTo>
                      <a:pt x="282" y="546"/>
                    </a:lnTo>
                    <a:lnTo>
                      <a:pt x="247" y="544"/>
                    </a:lnTo>
                    <a:lnTo>
                      <a:pt x="215" y="542"/>
                    </a:lnTo>
                    <a:lnTo>
                      <a:pt x="186" y="541"/>
                    </a:lnTo>
                    <a:lnTo>
                      <a:pt x="163" y="535"/>
                    </a:lnTo>
                    <a:lnTo>
                      <a:pt x="142" y="528"/>
                    </a:lnTo>
                    <a:lnTo>
                      <a:pt x="122" y="519"/>
                    </a:lnTo>
                    <a:lnTo>
                      <a:pt x="105" y="505"/>
                    </a:lnTo>
                    <a:lnTo>
                      <a:pt x="89" y="489"/>
                    </a:lnTo>
                    <a:lnTo>
                      <a:pt x="71" y="468"/>
                    </a:lnTo>
                    <a:lnTo>
                      <a:pt x="55" y="439"/>
                    </a:lnTo>
                    <a:lnTo>
                      <a:pt x="39" y="407"/>
                    </a:lnTo>
                    <a:lnTo>
                      <a:pt x="19" y="366"/>
                    </a:lnTo>
                    <a:lnTo>
                      <a:pt x="0" y="320"/>
                    </a:lnTo>
                    <a:close/>
                  </a:path>
                </a:pathLst>
              </a:custGeom>
              <a:solidFill>
                <a:srgbClr val="00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4" name="Freeform 85"/>
              <p:cNvSpPr>
                <a:spLocks/>
              </p:cNvSpPr>
              <p:nvPr/>
            </p:nvSpPr>
            <p:spPr bwMode="auto">
              <a:xfrm>
                <a:off x="1155" y="3351"/>
                <a:ext cx="408" cy="199"/>
              </a:xfrm>
              <a:custGeom>
                <a:avLst/>
                <a:gdLst>
                  <a:gd name="T0" fmla="*/ 5 w 817"/>
                  <a:gd name="T1" fmla="*/ 181 h 398"/>
                  <a:gd name="T2" fmla="*/ 41 w 817"/>
                  <a:gd name="T3" fmla="*/ 137 h 398"/>
                  <a:gd name="T4" fmla="*/ 73 w 817"/>
                  <a:gd name="T5" fmla="*/ 99 h 398"/>
                  <a:gd name="T6" fmla="*/ 105 w 817"/>
                  <a:gd name="T7" fmla="*/ 69 h 398"/>
                  <a:gd name="T8" fmla="*/ 133 w 817"/>
                  <a:gd name="T9" fmla="*/ 44 h 398"/>
                  <a:gd name="T10" fmla="*/ 162 w 817"/>
                  <a:gd name="T11" fmla="*/ 26 h 398"/>
                  <a:gd name="T12" fmla="*/ 189 w 817"/>
                  <a:gd name="T13" fmla="*/ 12 h 398"/>
                  <a:gd name="T14" fmla="*/ 217 w 817"/>
                  <a:gd name="T15" fmla="*/ 3 h 398"/>
                  <a:gd name="T16" fmla="*/ 246 w 817"/>
                  <a:gd name="T17" fmla="*/ 0 h 398"/>
                  <a:gd name="T18" fmla="*/ 274 w 817"/>
                  <a:gd name="T19" fmla="*/ 0 h 398"/>
                  <a:gd name="T20" fmla="*/ 306 w 817"/>
                  <a:gd name="T21" fmla="*/ 3 h 398"/>
                  <a:gd name="T22" fmla="*/ 338 w 817"/>
                  <a:gd name="T23" fmla="*/ 12 h 398"/>
                  <a:gd name="T24" fmla="*/ 374 w 817"/>
                  <a:gd name="T25" fmla="*/ 23 h 398"/>
                  <a:gd name="T26" fmla="*/ 411 w 817"/>
                  <a:gd name="T27" fmla="*/ 37 h 398"/>
                  <a:gd name="T28" fmla="*/ 452 w 817"/>
                  <a:gd name="T29" fmla="*/ 53 h 398"/>
                  <a:gd name="T30" fmla="*/ 498 w 817"/>
                  <a:gd name="T31" fmla="*/ 71 h 398"/>
                  <a:gd name="T32" fmla="*/ 548 w 817"/>
                  <a:gd name="T33" fmla="*/ 92 h 398"/>
                  <a:gd name="T34" fmla="*/ 817 w 817"/>
                  <a:gd name="T35" fmla="*/ 386 h 398"/>
                  <a:gd name="T36" fmla="*/ 265 w 817"/>
                  <a:gd name="T37" fmla="*/ 398 h 398"/>
                  <a:gd name="T38" fmla="*/ 247 w 817"/>
                  <a:gd name="T39" fmla="*/ 388 h 398"/>
                  <a:gd name="T40" fmla="*/ 231 w 817"/>
                  <a:gd name="T41" fmla="*/ 379 h 398"/>
                  <a:gd name="T42" fmla="*/ 215 w 817"/>
                  <a:gd name="T43" fmla="*/ 372 h 398"/>
                  <a:gd name="T44" fmla="*/ 199 w 817"/>
                  <a:gd name="T45" fmla="*/ 364 h 398"/>
                  <a:gd name="T46" fmla="*/ 185 w 817"/>
                  <a:gd name="T47" fmla="*/ 361 h 398"/>
                  <a:gd name="T48" fmla="*/ 171 w 817"/>
                  <a:gd name="T49" fmla="*/ 356 h 398"/>
                  <a:gd name="T50" fmla="*/ 157 w 817"/>
                  <a:gd name="T51" fmla="*/ 352 h 398"/>
                  <a:gd name="T52" fmla="*/ 144 w 817"/>
                  <a:gd name="T53" fmla="*/ 348 h 398"/>
                  <a:gd name="T54" fmla="*/ 96 w 817"/>
                  <a:gd name="T55" fmla="*/ 334 h 398"/>
                  <a:gd name="T56" fmla="*/ 61 w 817"/>
                  <a:gd name="T57" fmla="*/ 316 h 398"/>
                  <a:gd name="T58" fmla="*/ 34 w 817"/>
                  <a:gd name="T59" fmla="*/ 299 h 398"/>
                  <a:gd name="T60" fmla="*/ 14 w 817"/>
                  <a:gd name="T61" fmla="*/ 277 h 398"/>
                  <a:gd name="T62" fmla="*/ 4 w 817"/>
                  <a:gd name="T63" fmla="*/ 256 h 398"/>
                  <a:gd name="T64" fmla="*/ 0 w 817"/>
                  <a:gd name="T65" fmla="*/ 233 h 398"/>
                  <a:gd name="T66" fmla="*/ 0 w 817"/>
                  <a:gd name="T67" fmla="*/ 208 h 398"/>
                  <a:gd name="T68" fmla="*/ 5 w 817"/>
                  <a:gd name="T69" fmla="*/ 181 h 39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17"/>
                  <a:gd name="T106" fmla="*/ 0 h 398"/>
                  <a:gd name="T107" fmla="*/ 817 w 817"/>
                  <a:gd name="T108" fmla="*/ 398 h 39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17" h="398">
                    <a:moveTo>
                      <a:pt x="5" y="181"/>
                    </a:moveTo>
                    <a:lnTo>
                      <a:pt x="41" y="137"/>
                    </a:lnTo>
                    <a:lnTo>
                      <a:pt x="73" y="99"/>
                    </a:lnTo>
                    <a:lnTo>
                      <a:pt x="105" y="69"/>
                    </a:lnTo>
                    <a:lnTo>
                      <a:pt x="133" y="44"/>
                    </a:lnTo>
                    <a:lnTo>
                      <a:pt x="162" y="26"/>
                    </a:lnTo>
                    <a:lnTo>
                      <a:pt x="189" y="12"/>
                    </a:lnTo>
                    <a:lnTo>
                      <a:pt x="217" y="3"/>
                    </a:lnTo>
                    <a:lnTo>
                      <a:pt x="246" y="0"/>
                    </a:lnTo>
                    <a:lnTo>
                      <a:pt x="274" y="0"/>
                    </a:lnTo>
                    <a:lnTo>
                      <a:pt x="306" y="3"/>
                    </a:lnTo>
                    <a:lnTo>
                      <a:pt x="338" y="12"/>
                    </a:lnTo>
                    <a:lnTo>
                      <a:pt x="374" y="23"/>
                    </a:lnTo>
                    <a:lnTo>
                      <a:pt x="411" y="37"/>
                    </a:lnTo>
                    <a:lnTo>
                      <a:pt x="452" y="53"/>
                    </a:lnTo>
                    <a:lnTo>
                      <a:pt x="498" y="71"/>
                    </a:lnTo>
                    <a:lnTo>
                      <a:pt x="548" y="92"/>
                    </a:lnTo>
                    <a:lnTo>
                      <a:pt x="817" y="386"/>
                    </a:lnTo>
                    <a:lnTo>
                      <a:pt x="265" y="398"/>
                    </a:lnTo>
                    <a:lnTo>
                      <a:pt x="247" y="388"/>
                    </a:lnTo>
                    <a:lnTo>
                      <a:pt x="231" y="379"/>
                    </a:lnTo>
                    <a:lnTo>
                      <a:pt x="215" y="372"/>
                    </a:lnTo>
                    <a:lnTo>
                      <a:pt x="199" y="364"/>
                    </a:lnTo>
                    <a:lnTo>
                      <a:pt x="185" y="361"/>
                    </a:lnTo>
                    <a:lnTo>
                      <a:pt x="171" y="356"/>
                    </a:lnTo>
                    <a:lnTo>
                      <a:pt x="157" y="352"/>
                    </a:lnTo>
                    <a:lnTo>
                      <a:pt x="144" y="348"/>
                    </a:lnTo>
                    <a:lnTo>
                      <a:pt x="96" y="334"/>
                    </a:lnTo>
                    <a:lnTo>
                      <a:pt x="61" y="316"/>
                    </a:lnTo>
                    <a:lnTo>
                      <a:pt x="34" y="299"/>
                    </a:lnTo>
                    <a:lnTo>
                      <a:pt x="14" y="277"/>
                    </a:lnTo>
                    <a:lnTo>
                      <a:pt x="4" y="256"/>
                    </a:lnTo>
                    <a:lnTo>
                      <a:pt x="0" y="233"/>
                    </a:lnTo>
                    <a:lnTo>
                      <a:pt x="0" y="208"/>
                    </a:lnTo>
                    <a:lnTo>
                      <a:pt x="5" y="181"/>
                    </a:lnTo>
                    <a:close/>
                  </a:path>
                </a:pathLst>
              </a:custGeom>
              <a:solidFill>
                <a:srgbClr val="00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5" name="Freeform 86"/>
              <p:cNvSpPr>
                <a:spLocks/>
              </p:cNvSpPr>
              <p:nvPr/>
            </p:nvSpPr>
            <p:spPr bwMode="auto">
              <a:xfrm>
                <a:off x="633" y="3007"/>
                <a:ext cx="231" cy="306"/>
              </a:xfrm>
              <a:custGeom>
                <a:avLst/>
                <a:gdLst>
                  <a:gd name="T0" fmla="*/ 377 w 461"/>
                  <a:gd name="T1" fmla="*/ 17 h 610"/>
                  <a:gd name="T2" fmla="*/ 342 w 461"/>
                  <a:gd name="T3" fmla="*/ 9 h 610"/>
                  <a:gd name="T4" fmla="*/ 310 w 461"/>
                  <a:gd name="T5" fmla="*/ 3 h 610"/>
                  <a:gd name="T6" fmla="*/ 281 w 461"/>
                  <a:gd name="T7" fmla="*/ 0 h 610"/>
                  <a:gd name="T8" fmla="*/ 256 w 461"/>
                  <a:gd name="T9" fmla="*/ 0 h 610"/>
                  <a:gd name="T10" fmla="*/ 233 w 461"/>
                  <a:gd name="T11" fmla="*/ 1 h 610"/>
                  <a:gd name="T12" fmla="*/ 214 w 461"/>
                  <a:gd name="T13" fmla="*/ 5 h 610"/>
                  <a:gd name="T14" fmla="*/ 196 w 461"/>
                  <a:gd name="T15" fmla="*/ 12 h 610"/>
                  <a:gd name="T16" fmla="*/ 180 w 461"/>
                  <a:gd name="T17" fmla="*/ 21 h 610"/>
                  <a:gd name="T18" fmla="*/ 164 w 461"/>
                  <a:gd name="T19" fmla="*/ 34 h 610"/>
                  <a:gd name="T20" fmla="*/ 150 w 461"/>
                  <a:gd name="T21" fmla="*/ 48 h 610"/>
                  <a:gd name="T22" fmla="*/ 135 w 461"/>
                  <a:gd name="T23" fmla="*/ 66 h 610"/>
                  <a:gd name="T24" fmla="*/ 121 w 461"/>
                  <a:gd name="T25" fmla="*/ 85 h 610"/>
                  <a:gd name="T26" fmla="*/ 107 w 461"/>
                  <a:gd name="T27" fmla="*/ 108 h 610"/>
                  <a:gd name="T28" fmla="*/ 91 w 461"/>
                  <a:gd name="T29" fmla="*/ 133 h 610"/>
                  <a:gd name="T30" fmla="*/ 75 w 461"/>
                  <a:gd name="T31" fmla="*/ 162 h 610"/>
                  <a:gd name="T32" fmla="*/ 57 w 461"/>
                  <a:gd name="T33" fmla="*/ 194 h 610"/>
                  <a:gd name="T34" fmla="*/ 46 w 461"/>
                  <a:gd name="T35" fmla="*/ 365 h 610"/>
                  <a:gd name="T36" fmla="*/ 0 w 461"/>
                  <a:gd name="T37" fmla="*/ 610 h 610"/>
                  <a:gd name="T38" fmla="*/ 203 w 461"/>
                  <a:gd name="T39" fmla="*/ 535 h 610"/>
                  <a:gd name="T40" fmla="*/ 395 w 461"/>
                  <a:gd name="T41" fmla="*/ 340 h 610"/>
                  <a:gd name="T42" fmla="*/ 420 w 461"/>
                  <a:gd name="T43" fmla="*/ 277 h 610"/>
                  <a:gd name="T44" fmla="*/ 440 w 461"/>
                  <a:gd name="T45" fmla="*/ 231 h 610"/>
                  <a:gd name="T46" fmla="*/ 454 w 461"/>
                  <a:gd name="T47" fmla="*/ 194 h 610"/>
                  <a:gd name="T48" fmla="*/ 461 w 461"/>
                  <a:gd name="T49" fmla="*/ 163 h 610"/>
                  <a:gd name="T50" fmla="*/ 458 w 461"/>
                  <a:gd name="T51" fmla="*/ 135 h 610"/>
                  <a:gd name="T52" fmla="*/ 443 w 461"/>
                  <a:gd name="T53" fmla="*/ 105 h 610"/>
                  <a:gd name="T54" fmla="*/ 418 w 461"/>
                  <a:gd name="T55" fmla="*/ 66 h 610"/>
                  <a:gd name="T56" fmla="*/ 377 w 461"/>
                  <a:gd name="T57" fmla="*/ 17 h 61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61"/>
                  <a:gd name="T88" fmla="*/ 0 h 610"/>
                  <a:gd name="T89" fmla="*/ 461 w 461"/>
                  <a:gd name="T90" fmla="*/ 610 h 61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61" h="610">
                    <a:moveTo>
                      <a:pt x="377" y="17"/>
                    </a:moveTo>
                    <a:lnTo>
                      <a:pt x="342" y="9"/>
                    </a:lnTo>
                    <a:lnTo>
                      <a:pt x="310" y="3"/>
                    </a:lnTo>
                    <a:lnTo>
                      <a:pt x="281" y="0"/>
                    </a:lnTo>
                    <a:lnTo>
                      <a:pt x="256" y="0"/>
                    </a:lnTo>
                    <a:lnTo>
                      <a:pt x="233" y="1"/>
                    </a:lnTo>
                    <a:lnTo>
                      <a:pt x="214" y="5"/>
                    </a:lnTo>
                    <a:lnTo>
                      <a:pt x="196" y="12"/>
                    </a:lnTo>
                    <a:lnTo>
                      <a:pt x="180" y="21"/>
                    </a:lnTo>
                    <a:lnTo>
                      <a:pt x="164" y="34"/>
                    </a:lnTo>
                    <a:lnTo>
                      <a:pt x="150" y="48"/>
                    </a:lnTo>
                    <a:lnTo>
                      <a:pt x="135" y="66"/>
                    </a:lnTo>
                    <a:lnTo>
                      <a:pt x="121" y="85"/>
                    </a:lnTo>
                    <a:lnTo>
                      <a:pt x="107" y="108"/>
                    </a:lnTo>
                    <a:lnTo>
                      <a:pt x="91" y="133"/>
                    </a:lnTo>
                    <a:lnTo>
                      <a:pt x="75" y="162"/>
                    </a:lnTo>
                    <a:lnTo>
                      <a:pt x="57" y="194"/>
                    </a:lnTo>
                    <a:lnTo>
                      <a:pt x="46" y="365"/>
                    </a:lnTo>
                    <a:lnTo>
                      <a:pt x="0" y="610"/>
                    </a:lnTo>
                    <a:lnTo>
                      <a:pt x="203" y="535"/>
                    </a:lnTo>
                    <a:lnTo>
                      <a:pt x="395" y="340"/>
                    </a:lnTo>
                    <a:lnTo>
                      <a:pt x="420" y="277"/>
                    </a:lnTo>
                    <a:lnTo>
                      <a:pt x="440" y="231"/>
                    </a:lnTo>
                    <a:lnTo>
                      <a:pt x="454" y="194"/>
                    </a:lnTo>
                    <a:lnTo>
                      <a:pt x="461" y="163"/>
                    </a:lnTo>
                    <a:lnTo>
                      <a:pt x="458" y="135"/>
                    </a:lnTo>
                    <a:lnTo>
                      <a:pt x="443" y="105"/>
                    </a:lnTo>
                    <a:lnTo>
                      <a:pt x="418" y="66"/>
                    </a:lnTo>
                    <a:lnTo>
                      <a:pt x="377" y="17"/>
                    </a:lnTo>
                    <a:close/>
                  </a:path>
                </a:pathLst>
              </a:custGeom>
              <a:solidFill>
                <a:srgbClr val="00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6" name="Freeform 87"/>
              <p:cNvSpPr>
                <a:spLocks/>
              </p:cNvSpPr>
              <p:nvPr/>
            </p:nvSpPr>
            <p:spPr bwMode="auto">
              <a:xfrm>
                <a:off x="1873" y="2789"/>
                <a:ext cx="335" cy="201"/>
              </a:xfrm>
              <a:custGeom>
                <a:avLst/>
                <a:gdLst>
                  <a:gd name="T0" fmla="*/ 0 w 671"/>
                  <a:gd name="T1" fmla="*/ 131 h 402"/>
                  <a:gd name="T2" fmla="*/ 21 w 671"/>
                  <a:gd name="T3" fmla="*/ 101 h 402"/>
                  <a:gd name="T4" fmla="*/ 41 w 671"/>
                  <a:gd name="T5" fmla="*/ 74 h 402"/>
                  <a:gd name="T6" fmla="*/ 61 w 671"/>
                  <a:gd name="T7" fmla="*/ 53 h 402"/>
                  <a:gd name="T8" fmla="*/ 78 w 671"/>
                  <a:gd name="T9" fmla="*/ 35 h 402"/>
                  <a:gd name="T10" fmla="*/ 98 w 671"/>
                  <a:gd name="T11" fmla="*/ 23 h 402"/>
                  <a:gd name="T12" fmla="*/ 116 w 671"/>
                  <a:gd name="T13" fmla="*/ 12 h 402"/>
                  <a:gd name="T14" fmla="*/ 134 w 671"/>
                  <a:gd name="T15" fmla="*/ 5 h 402"/>
                  <a:gd name="T16" fmla="*/ 151 w 671"/>
                  <a:gd name="T17" fmla="*/ 1 h 402"/>
                  <a:gd name="T18" fmla="*/ 171 w 671"/>
                  <a:gd name="T19" fmla="*/ 0 h 402"/>
                  <a:gd name="T20" fmla="*/ 191 w 671"/>
                  <a:gd name="T21" fmla="*/ 1 h 402"/>
                  <a:gd name="T22" fmla="*/ 214 w 671"/>
                  <a:gd name="T23" fmla="*/ 5 h 402"/>
                  <a:gd name="T24" fmla="*/ 237 w 671"/>
                  <a:gd name="T25" fmla="*/ 10 h 402"/>
                  <a:gd name="T26" fmla="*/ 263 w 671"/>
                  <a:gd name="T27" fmla="*/ 18 h 402"/>
                  <a:gd name="T28" fmla="*/ 290 w 671"/>
                  <a:gd name="T29" fmla="*/ 28 h 402"/>
                  <a:gd name="T30" fmla="*/ 322 w 671"/>
                  <a:gd name="T31" fmla="*/ 39 h 402"/>
                  <a:gd name="T32" fmla="*/ 356 w 671"/>
                  <a:gd name="T33" fmla="*/ 50 h 402"/>
                  <a:gd name="T34" fmla="*/ 475 w 671"/>
                  <a:gd name="T35" fmla="*/ 171 h 402"/>
                  <a:gd name="T36" fmla="*/ 671 w 671"/>
                  <a:gd name="T37" fmla="*/ 325 h 402"/>
                  <a:gd name="T38" fmla="*/ 473 w 671"/>
                  <a:gd name="T39" fmla="*/ 402 h 402"/>
                  <a:gd name="T40" fmla="*/ 199 w 671"/>
                  <a:gd name="T41" fmla="*/ 382 h 402"/>
                  <a:gd name="T42" fmla="*/ 141 w 671"/>
                  <a:gd name="T43" fmla="*/ 352 h 402"/>
                  <a:gd name="T44" fmla="*/ 94 w 671"/>
                  <a:gd name="T45" fmla="*/ 331 h 402"/>
                  <a:gd name="T46" fmla="*/ 59 w 671"/>
                  <a:gd name="T47" fmla="*/ 313 h 402"/>
                  <a:gd name="T48" fmla="*/ 34 w 671"/>
                  <a:gd name="T49" fmla="*/ 293 h 402"/>
                  <a:gd name="T50" fmla="*/ 18 w 671"/>
                  <a:gd name="T51" fmla="*/ 272 h 402"/>
                  <a:gd name="T52" fmla="*/ 7 w 671"/>
                  <a:gd name="T53" fmla="*/ 240 h 402"/>
                  <a:gd name="T54" fmla="*/ 2 w 671"/>
                  <a:gd name="T55" fmla="*/ 194 h 402"/>
                  <a:gd name="T56" fmla="*/ 0 w 671"/>
                  <a:gd name="T57" fmla="*/ 131 h 40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71"/>
                  <a:gd name="T88" fmla="*/ 0 h 402"/>
                  <a:gd name="T89" fmla="*/ 671 w 671"/>
                  <a:gd name="T90" fmla="*/ 402 h 40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71" h="402">
                    <a:moveTo>
                      <a:pt x="0" y="131"/>
                    </a:moveTo>
                    <a:lnTo>
                      <a:pt x="21" y="101"/>
                    </a:lnTo>
                    <a:lnTo>
                      <a:pt x="41" y="74"/>
                    </a:lnTo>
                    <a:lnTo>
                      <a:pt x="61" y="53"/>
                    </a:lnTo>
                    <a:lnTo>
                      <a:pt x="78" y="35"/>
                    </a:lnTo>
                    <a:lnTo>
                      <a:pt x="98" y="23"/>
                    </a:lnTo>
                    <a:lnTo>
                      <a:pt x="116" y="12"/>
                    </a:lnTo>
                    <a:lnTo>
                      <a:pt x="134" y="5"/>
                    </a:lnTo>
                    <a:lnTo>
                      <a:pt x="151" y="1"/>
                    </a:lnTo>
                    <a:lnTo>
                      <a:pt x="171" y="0"/>
                    </a:lnTo>
                    <a:lnTo>
                      <a:pt x="191" y="1"/>
                    </a:lnTo>
                    <a:lnTo>
                      <a:pt x="214" y="5"/>
                    </a:lnTo>
                    <a:lnTo>
                      <a:pt x="237" y="10"/>
                    </a:lnTo>
                    <a:lnTo>
                      <a:pt x="263" y="18"/>
                    </a:lnTo>
                    <a:lnTo>
                      <a:pt x="290" y="28"/>
                    </a:lnTo>
                    <a:lnTo>
                      <a:pt x="322" y="39"/>
                    </a:lnTo>
                    <a:lnTo>
                      <a:pt x="356" y="50"/>
                    </a:lnTo>
                    <a:lnTo>
                      <a:pt x="475" y="171"/>
                    </a:lnTo>
                    <a:lnTo>
                      <a:pt x="671" y="325"/>
                    </a:lnTo>
                    <a:lnTo>
                      <a:pt x="473" y="402"/>
                    </a:lnTo>
                    <a:lnTo>
                      <a:pt x="199" y="382"/>
                    </a:lnTo>
                    <a:lnTo>
                      <a:pt x="141" y="352"/>
                    </a:lnTo>
                    <a:lnTo>
                      <a:pt x="94" y="331"/>
                    </a:lnTo>
                    <a:lnTo>
                      <a:pt x="59" y="313"/>
                    </a:lnTo>
                    <a:lnTo>
                      <a:pt x="34" y="293"/>
                    </a:lnTo>
                    <a:lnTo>
                      <a:pt x="18" y="272"/>
                    </a:lnTo>
                    <a:lnTo>
                      <a:pt x="7" y="240"/>
                    </a:lnTo>
                    <a:lnTo>
                      <a:pt x="2" y="194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00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" name="Freeform 88"/>
              <p:cNvSpPr>
                <a:spLocks/>
              </p:cNvSpPr>
              <p:nvPr/>
            </p:nvSpPr>
            <p:spPr bwMode="auto">
              <a:xfrm>
                <a:off x="1405" y="2012"/>
                <a:ext cx="292" cy="236"/>
              </a:xfrm>
              <a:custGeom>
                <a:avLst/>
                <a:gdLst>
                  <a:gd name="T0" fmla="*/ 584 w 584"/>
                  <a:gd name="T1" fmla="*/ 196 h 474"/>
                  <a:gd name="T2" fmla="*/ 359 w 584"/>
                  <a:gd name="T3" fmla="*/ 0 h 474"/>
                  <a:gd name="T4" fmla="*/ 162 w 584"/>
                  <a:gd name="T5" fmla="*/ 0 h 474"/>
                  <a:gd name="T6" fmla="*/ 0 w 584"/>
                  <a:gd name="T7" fmla="*/ 98 h 474"/>
                  <a:gd name="T8" fmla="*/ 146 w 584"/>
                  <a:gd name="T9" fmla="*/ 310 h 474"/>
                  <a:gd name="T10" fmla="*/ 325 w 584"/>
                  <a:gd name="T11" fmla="*/ 474 h 474"/>
                  <a:gd name="T12" fmla="*/ 535 w 584"/>
                  <a:gd name="T13" fmla="*/ 474 h 474"/>
                  <a:gd name="T14" fmla="*/ 584 w 584"/>
                  <a:gd name="T15" fmla="*/ 196 h 47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84"/>
                  <a:gd name="T25" fmla="*/ 0 h 474"/>
                  <a:gd name="T26" fmla="*/ 584 w 584"/>
                  <a:gd name="T27" fmla="*/ 474 h 47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84" h="474">
                    <a:moveTo>
                      <a:pt x="584" y="196"/>
                    </a:moveTo>
                    <a:lnTo>
                      <a:pt x="359" y="0"/>
                    </a:lnTo>
                    <a:lnTo>
                      <a:pt x="162" y="0"/>
                    </a:lnTo>
                    <a:lnTo>
                      <a:pt x="0" y="98"/>
                    </a:lnTo>
                    <a:lnTo>
                      <a:pt x="146" y="310"/>
                    </a:lnTo>
                    <a:lnTo>
                      <a:pt x="325" y="474"/>
                    </a:lnTo>
                    <a:lnTo>
                      <a:pt x="535" y="474"/>
                    </a:lnTo>
                    <a:lnTo>
                      <a:pt x="584" y="196"/>
                    </a:lnTo>
                    <a:close/>
                  </a:path>
                </a:pathLst>
              </a:custGeom>
              <a:solidFill>
                <a:srgbClr val="0042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" name="Freeform 89"/>
              <p:cNvSpPr>
                <a:spLocks/>
              </p:cNvSpPr>
              <p:nvPr/>
            </p:nvSpPr>
            <p:spPr bwMode="auto">
              <a:xfrm>
                <a:off x="1649" y="1880"/>
                <a:ext cx="200" cy="1204"/>
              </a:xfrm>
              <a:custGeom>
                <a:avLst/>
                <a:gdLst>
                  <a:gd name="T0" fmla="*/ 97 w 399"/>
                  <a:gd name="T1" fmla="*/ 2146 h 2408"/>
                  <a:gd name="T2" fmla="*/ 194 w 399"/>
                  <a:gd name="T3" fmla="*/ 1803 h 2408"/>
                  <a:gd name="T4" fmla="*/ 308 w 399"/>
                  <a:gd name="T5" fmla="*/ 1014 h 2408"/>
                  <a:gd name="T6" fmla="*/ 305 w 399"/>
                  <a:gd name="T7" fmla="*/ 927 h 2408"/>
                  <a:gd name="T8" fmla="*/ 301 w 399"/>
                  <a:gd name="T9" fmla="*/ 847 h 2408"/>
                  <a:gd name="T10" fmla="*/ 299 w 399"/>
                  <a:gd name="T11" fmla="*/ 772 h 2408"/>
                  <a:gd name="T12" fmla="*/ 299 w 399"/>
                  <a:gd name="T13" fmla="*/ 706 h 2408"/>
                  <a:gd name="T14" fmla="*/ 298 w 399"/>
                  <a:gd name="T15" fmla="*/ 644 h 2408"/>
                  <a:gd name="T16" fmla="*/ 294 w 399"/>
                  <a:gd name="T17" fmla="*/ 585 h 2408"/>
                  <a:gd name="T18" fmla="*/ 289 w 399"/>
                  <a:gd name="T19" fmla="*/ 532 h 2408"/>
                  <a:gd name="T20" fmla="*/ 280 w 399"/>
                  <a:gd name="T21" fmla="*/ 480 h 2408"/>
                  <a:gd name="T22" fmla="*/ 267 w 399"/>
                  <a:gd name="T23" fmla="*/ 432 h 2408"/>
                  <a:gd name="T24" fmla="*/ 250 w 399"/>
                  <a:gd name="T25" fmla="*/ 384 h 2408"/>
                  <a:gd name="T26" fmla="*/ 226 w 399"/>
                  <a:gd name="T27" fmla="*/ 336 h 2408"/>
                  <a:gd name="T28" fmla="*/ 196 w 399"/>
                  <a:gd name="T29" fmla="*/ 290 h 2408"/>
                  <a:gd name="T30" fmla="*/ 161 w 399"/>
                  <a:gd name="T31" fmla="*/ 240 h 2408"/>
                  <a:gd name="T32" fmla="*/ 116 w 399"/>
                  <a:gd name="T33" fmla="*/ 190 h 2408"/>
                  <a:gd name="T34" fmla="*/ 63 w 399"/>
                  <a:gd name="T35" fmla="*/ 139 h 2408"/>
                  <a:gd name="T36" fmla="*/ 0 w 399"/>
                  <a:gd name="T37" fmla="*/ 82 h 2408"/>
                  <a:gd name="T38" fmla="*/ 0 w 399"/>
                  <a:gd name="T39" fmla="*/ 0 h 2408"/>
                  <a:gd name="T40" fmla="*/ 100 w 399"/>
                  <a:gd name="T41" fmla="*/ 91 h 2408"/>
                  <a:gd name="T42" fmla="*/ 184 w 399"/>
                  <a:gd name="T43" fmla="*/ 182 h 2408"/>
                  <a:gd name="T44" fmla="*/ 251 w 399"/>
                  <a:gd name="T45" fmla="*/ 271 h 2408"/>
                  <a:gd name="T46" fmla="*/ 303 w 399"/>
                  <a:gd name="T47" fmla="*/ 358 h 2408"/>
                  <a:gd name="T48" fmla="*/ 342 w 399"/>
                  <a:gd name="T49" fmla="*/ 445 h 2408"/>
                  <a:gd name="T50" fmla="*/ 371 w 399"/>
                  <a:gd name="T51" fmla="*/ 530 h 2408"/>
                  <a:gd name="T52" fmla="*/ 388 w 399"/>
                  <a:gd name="T53" fmla="*/ 618 h 2408"/>
                  <a:gd name="T54" fmla="*/ 397 w 399"/>
                  <a:gd name="T55" fmla="*/ 705 h 2408"/>
                  <a:gd name="T56" fmla="*/ 399 w 399"/>
                  <a:gd name="T57" fmla="*/ 792 h 2408"/>
                  <a:gd name="T58" fmla="*/ 394 w 399"/>
                  <a:gd name="T59" fmla="*/ 881 h 2408"/>
                  <a:gd name="T60" fmla="*/ 383 w 399"/>
                  <a:gd name="T61" fmla="*/ 972 h 2408"/>
                  <a:gd name="T62" fmla="*/ 371 w 399"/>
                  <a:gd name="T63" fmla="*/ 1064 h 2408"/>
                  <a:gd name="T64" fmla="*/ 355 w 399"/>
                  <a:gd name="T65" fmla="*/ 1158 h 2408"/>
                  <a:gd name="T66" fmla="*/ 339 w 399"/>
                  <a:gd name="T67" fmla="*/ 1255 h 2408"/>
                  <a:gd name="T68" fmla="*/ 323 w 399"/>
                  <a:gd name="T69" fmla="*/ 1354 h 2408"/>
                  <a:gd name="T70" fmla="*/ 308 w 399"/>
                  <a:gd name="T71" fmla="*/ 1457 h 2408"/>
                  <a:gd name="T72" fmla="*/ 114 w 399"/>
                  <a:gd name="T73" fmla="*/ 2310 h 2408"/>
                  <a:gd name="T74" fmla="*/ 32 w 399"/>
                  <a:gd name="T75" fmla="*/ 2408 h 2408"/>
                  <a:gd name="T76" fmla="*/ 0 w 399"/>
                  <a:gd name="T77" fmla="*/ 2310 h 2408"/>
                  <a:gd name="T78" fmla="*/ 97 w 399"/>
                  <a:gd name="T79" fmla="*/ 2146 h 240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399"/>
                  <a:gd name="T121" fmla="*/ 0 h 2408"/>
                  <a:gd name="T122" fmla="*/ 399 w 399"/>
                  <a:gd name="T123" fmla="*/ 2408 h 2408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399" h="2408">
                    <a:moveTo>
                      <a:pt x="97" y="2146"/>
                    </a:moveTo>
                    <a:lnTo>
                      <a:pt x="194" y="1803"/>
                    </a:lnTo>
                    <a:lnTo>
                      <a:pt x="308" y="1014"/>
                    </a:lnTo>
                    <a:lnTo>
                      <a:pt x="305" y="927"/>
                    </a:lnTo>
                    <a:lnTo>
                      <a:pt x="301" y="847"/>
                    </a:lnTo>
                    <a:lnTo>
                      <a:pt x="299" y="772"/>
                    </a:lnTo>
                    <a:lnTo>
                      <a:pt x="299" y="706"/>
                    </a:lnTo>
                    <a:lnTo>
                      <a:pt x="298" y="644"/>
                    </a:lnTo>
                    <a:lnTo>
                      <a:pt x="294" y="585"/>
                    </a:lnTo>
                    <a:lnTo>
                      <a:pt x="289" y="532"/>
                    </a:lnTo>
                    <a:lnTo>
                      <a:pt x="280" y="480"/>
                    </a:lnTo>
                    <a:lnTo>
                      <a:pt x="267" y="432"/>
                    </a:lnTo>
                    <a:lnTo>
                      <a:pt x="250" y="384"/>
                    </a:lnTo>
                    <a:lnTo>
                      <a:pt x="226" y="336"/>
                    </a:lnTo>
                    <a:lnTo>
                      <a:pt x="196" y="290"/>
                    </a:lnTo>
                    <a:lnTo>
                      <a:pt x="161" y="240"/>
                    </a:lnTo>
                    <a:lnTo>
                      <a:pt x="116" y="190"/>
                    </a:lnTo>
                    <a:lnTo>
                      <a:pt x="63" y="139"/>
                    </a:lnTo>
                    <a:lnTo>
                      <a:pt x="0" y="82"/>
                    </a:lnTo>
                    <a:lnTo>
                      <a:pt x="0" y="0"/>
                    </a:lnTo>
                    <a:lnTo>
                      <a:pt x="100" y="91"/>
                    </a:lnTo>
                    <a:lnTo>
                      <a:pt x="184" y="182"/>
                    </a:lnTo>
                    <a:lnTo>
                      <a:pt x="251" y="271"/>
                    </a:lnTo>
                    <a:lnTo>
                      <a:pt x="303" y="358"/>
                    </a:lnTo>
                    <a:lnTo>
                      <a:pt x="342" y="445"/>
                    </a:lnTo>
                    <a:lnTo>
                      <a:pt x="371" y="530"/>
                    </a:lnTo>
                    <a:lnTo>
                      <a:pt x="388" y="618"/>
                    </a:lnTo>
                    <a:lnTo>
                      <a:pt x="397" y="705"/>
                    </a:lnTo>
                    <a:lnTo>
                      <a:pt x="399" y="792"/>
                    </a:lnTo>
                    <a:lnTo>
                      <a:pt x="394" y="881"/>
                    </a:lnTo>
                    <a:lnTo>
                      <a:pt x="383" y="972"/>
                    </a:lnTo>
                    <a:lnTo>
                      <a:pt x="371" y="1064"/>
                    </a:lnTo>
                    <a:lnTo>
                      <a:pt x="355" y="1158"/>
                    </a:lnTo>
                    <a:lnTo>
                      <a:pt x="339" y="1255"/>
                    </a:lnTo>
                    <a:lnTo>
                      <a:pt x="323" y="1354"/>
                    </a:lnTo>
                    <a:lnTo>
                      <a:pt x="308" y="1457"/>
                    </a:lnTo>
                    <a:lnTo>
                      <a:pt x="114" y="2310"/>
                    </a:lnTo>
                    <a:lnTo>
                      <a:pt x="32" y="2408"/>
                    </a:lnTo>
                    <a:lnTo>
                      <a:pt x="0" y="2310"/>
                    </a:lnTo>
                    <a:lnTo>
                      <a:pt x="97" y="2146"/>
                    </a:lnTo>
                    <a:close/>
                  </a:path>
                </a:pathLst>
              </a:custGeom>
              <a:solidFill>
                <a:srgbClr val="33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" name="Freeform 90"/>
              <p:cNvSpPr>
                <a:spLocks/>
              </p:cNvSpPr>
              <p:nvPr/>
            </p:nvSpPr>
            <p:spPr bwMode="auto">
              <a:xfrm>
                <a:off x="732" y="2159"/>
                <a:ext cx="900" cy="1391"/>
              </a:xfrm>
              <a:custGeom>
                <a:avLst/>
                <a:gdLst>
                  <a:gd name="T0" fmla="*/ 779 w 1801"/>
                  <a:gd name="T1" fmla="*/ 164 h 2783"/>
                  <a:gd name="T2" fmla="*/ 747 w 1801"/>
                  <a:gd name="T3" fmla="*/ 66 h 2783"/>
                  <a:gd name="T4" fmla="*/ 455 w 1801"/>
                  <a:gd name="T5" fmla="*/ 16 h 2783"/>
                  <a:gd name="T6" fmla="*/ 373 w 1801"/>
                  <a:gd name="T7" fmla="*/ 50 h 2783"/>
                  <a:gd name="T8" fmla="*/ 535 w 1801"/>
                  <a:gd name="T9" fmla="*/ 573 h 2783"/>
                  <a:gd name="T10" fmla="*/ 585 w 1801"/>
                  <a:gd name="T11" fmla="*/ 2294 h 2783"/>
                  <a:gd name="T12" fmla="*/ 455 w 1801"/>
                  <a:gd name="T13" fmla="*/ 2490 h 2783"/>
                  <a:gd name="T14" fmla="*/ 18 w 1801"/>
                  <a:gd name="T15" fmla="*/ 2342 h 2783"/>
                  <a:gd name="T16" fmla="*/ 195 w 1801"/>
                  <a:gd name="T17" fmla="*/ 2539 h 2783"/>
                  <a:gd name="T18" fmla="*/ 617 w 1801"/>
                  <a:gd name="T19" fmla="*/ 2539 h 2783"/>
                  <a:gd name="T20" fmla="*/ 669 w 1801"/>
                  <a:gd name="T21" fmla="*/ 2598 h 2783"/>
                  <a:gd name="T22" fmla="*/ 699 w 1801"/>
                  <a:gd name="T23" fmla="*/ 2650 h 2783"/>
                  <a:gd name="T24" fmla="*/ 722 w 1801"/>
                  <a:gd name="T25" fmla="*/ 2708 h 2783"/>
                  <a:gd name="T26" fmla="*/ 747 w 1801"/>
                  <a:gd name="T27" fmla="*/ 2783 h 2783"/>
                  <a:gd name="T28" fmla="*/ 934 w 1801"/>
                  <a:gd name="T29" fmla="*/ 2728 h 2783"/>
                  <a:gd name="T30" fmla="*/ 879 w 1801"/>
                  <a:gd name="T31" fmla="*/ 2620 h 2783"/>
                  <a:gd name="T32" fmla="*/ 840 w 1801"/>
                  <a:gd name="T33" fmla="*/ 2507 h 2783"/>
                  <a:gd name="T34" fmla="*/ 802 w 1801"/>
                  <a:gd name="T35" fmla="*/ 2390 h 2783"/>
                  <a:gd name="T36" fmla="*/ 841 w 1801"/>
                  <a:gd name="T37" fmla="*/ 2280 h 2783"/>
                  <a:gd name="T38" fmla="*/ 945 w 1801"/>
                  <a:gd name="T39" fmla="*/ 2207 h 2783"/>
                  <a:gd name="T40" fmla="*/ 1027 w 1801"/>
                  <a:gd name="T41" fmla="*/ 2155 h 2783"/>
                  <a:gd name="T42" fmla="*/ 1096 w 1801"/>
                  <a:gd name="T43" fmla="*/ 2118 h 2783"/>
                  <a:gd name="T44" fmla="*/ 1160 w 1801"/>
                  <a:gd name="T45" fmla="*/ 2089 h 2783"/>
                  <a:gd name="T46" fmla="*/ 1229 w 1801"/>
                  <a:gd name="T47" fmla="*/ 2063 h 2783"/>
                  <a:gd name="T48" fmla="*/ 1311 w 1801"/>
                  <a:gd name="T49" fmla="*/ 2032 h 2783"/>
                  <a:gd name="T50" fmla="*/ 1414 w 1801"/>
                  <a:gd name="T51" fmla="*/ 1991 h 2783"/>
                  <a:gd name="T52" fmla="*/ 1639 w 1801"/>
                  <a:gd name="T53" fmla="*/ 2014 h 2783"/>
                  <a:gd name="T54" fmla="*/ 1639 w 1801"/>
                  <a:gd name="T55" fmla="*/ 1965 h 2783"/>
                  <a:gd name="T56" fmla="*/ 1801 w 1801"/>
                  <a:gd name="T57" fmla="*/ 1491 h 2783"/>
                  <a:gd name="T58" fmla="*/ 1607 w 1801"/>
                  <a:gd name="T59" fmla="*/ 1655 h 2783"/>
                  <a:gd name="T60" fmla="*/ 1425 w 1801"/>
                  <a:gd name="T61" fmla="*/ 1824 h 2783"/>
                  <a:gd name="T62" fmla="*/ 1325 w 1801"/>
                  <a:gd name="T63" fmla="*/ 1870 h 2783"/>
                  <a:gd name="T64" fmla="*/ 1226 w 1801"/>
                  <a:gd name="T65" fmla="*/ 1913 h 2783"/>
                  <a:gd name="T66" fmla="*/ 1128 w 1801"/>
                  <a:gd name="T67" fmla="*/ 1958 h 2783"/>
                  <a:gd name="T68" fmla="*/ 1032 w 1801"/>
                  <a:gd name="T69" fmla="*/ 2000 h 2783"/>
                  <a:gd name="T70" fmla="*/ 934 w 1801"/>
                  <a:gd name="T71" fmla="*/ 2046 h 2783"/>
                  <a:gd name="T72" fmla="*/ 834 w 1801"/>
                  <a:gd name="T73" fmla="*/ 2096 h 2783"/>
                  <a:gd name="T74" fmla="*/ 733 w 1801"/>
                  <a:gd name="T75" fmla="*/ 2150 h 2783"/>
                  <a:gd name="T76" fmla="*/ 617 w 1801"/>
                  <a:gd name="T77" fmla="*/ 1441 h 2783"/>
                  <a:gd name="T78" fmla="*/ 697 w 1801"/>
                  <a:gd name="T79" fmla="*/ 425 h 2783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801"/>
                  <a:gd name="T121" fmla="*/ 0 h 2783"/>
                  <a:gd name="T122" fmla="*/ 1801 w 1801"/>
                  <a:gd name="T123" fmla="*/ 2783 h 2783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801" h="2783">
                    <a:moveTo>
                      <a:pt x="697" y="425"/>
                    </a:moveTo>
                    <a:lnTo>
                      <a:pt x="779" y="164"/>
                    </a:lnTo>
                    <a:lnTo>
                      <a:pt x="779" y="16"/>
                    </a:lnTo>
                    <a:lnTo>
                      <a:pt x="747" y="66"/>
                    </a:lnTo>
                    <a:lnTo>
                      <a:pt x="633" y="66"/>
                    </a:lnTo>
                    <a:lnTo>
                      <a:pt x="455" y="16"/>
                    </a:lnTo>
                    <a:lnTo>
                      <a:pt x="260" y="0"/>
                    </a:lnTo>
                    <a:lnTo>
                      <a:pt x="373" y="50"/>
                    </a:lnTo>
                    <a:lnTo>
                      <a:pt x="715" y="116"/>
                    </a:lnTo>
                    <a:lnTo>
                      <a:pt x="535" y="573"/>
                    </a:lnTo>
                    <a:lnTo>
                      <a:pt x="551" y="2064"/>
                    </a:lnTo>
                    <a:lnTo>
                      <a:pt x="585" y="2294"/>
                    </a:lnTo>
                    <a:lnTo>
                      <a:pt x="617" y="2474"/>
                    </a:lnTo>
                    <a:lnTo>
                      <a:pt x="455" y="2490"/>
                    </a:lnTo>
                    <a:lnTo>
                      <a:pt x="244" y="2490"/>
                    </a:lnTo>
                    <a:lnTo>
                      <a:pt x="18" y="2342"/>
                    </a:lnTo>
                    <a:lnTo>
                      <a:pt x="0" y="2424"/>
                    </a:lnTo>
                    <a:lnTo>
                      <a:pt x="195" y="2539"/>
                    </a:lnTo>
                    <a:lnTo>
                      <a:pt x="455" y="2539"/>
                    </a:lnTo>
                    <a:lnTo>
                      <a:pt x="617" y="2539"/>
                    </a:lnTo>
                    <a:lnTo>
                      <a:pt x="646" y="2570"/>
                    </a:lnTo>
                    <a:lnTo>
                      <a:pt x="669" y="2598"/>
                    </a:lnTo>
                    <a:lnTo>
                      <a:pt x="685" y="2623"/>
                    </a:lnTo>
                    <a:lnTo>
                      <a:pt x="699" y="2650"/>
                    </a:lnTo>
                    <a:lnTo>
                      <a:pt x="712" y="2678"/>
                    </a:lnTo>
                    <a:lnTo>
                      <a:pt x="722" y="2708"/>
                    </a:lnTo>
                    <a:lnTo>
                      <a:pt x="735" y="2742"/>
                    </a:lnTo>
                    <a:lnTo>
                      <a:pt x="747" y="2783"/>
                    </a:lnTo>
                    <a:lnTo>
                      <a:pt x="973" y="2783"/>
                    </a:lnTo>
                    <a:lnTo>
                      <a:pt x="934" y="2728"/>
                    </a:lnTo>
                    <a:lnTo>
                      <a:pt x="904" y="2675"/>
                    </a:lnTo>
                    <a:lnTo>
                      <a:pt x="879" y="2620"/>
                    </a:lnTo>
                    <a:lnTo>
                      <a:pt x="859" y="2564"/>
                    </a:lnTo>
                    <a:lnTo>
                      <a:pt x="840" y="2507"/>
                    </a:lnTo>
                    <a:lnTo>
                      <a:pt x="822" y="2450"/>
                    </a:lnTo>
                    <a:lnTo>
                      <a:pt x="802" y="2390"/>
                    </a:lnTo>
                    <a:lnTo>
                      <a:pt x="779" y="2326"/>
                    </a:lnTo>
                    <a:lnTo>
                      <a:pt x="841" y="2280"/>
                    </a:lnTo>
                    <a:lnTo>
                      <a:pt x="897" y="2240"/>
                    </a:lnTo>
                    <a:lnTo>
                      <a:pt x="945" y="2207"/>
                    </a:lnTo>
                    <a:lnTo>
                      <a:pt x="987" y="2180"/>
                    </a:lnTo>
                    <a:lnTo>
                      <a:pt x="1027" y="2155"/>
                    </a:lnTo>
                    <a:lnTo>
                      <a:pt x="1062" y="2135"/>
                    </a:lnTo>
                    <a:lnTo>
                      <a:pt x="1096" y="2118"/>
                    </a:lnTo>
                    <a:lnTo>
                      <a:pt x="1128" y="2103"/>
                    </a:lnTo>
                    <a:lnTo>
                      <a:pt x="1160" y="2089"/>
                    </a:lnTo>
                    <a:lnTo>
                      <a:pt x="1194" y="2077"/>
                    </a:lnTo>
                    <a:lnTo>
                      <a:pt x="1229" y="2063"/>
                    </a:lnTo>
                    <a:lnTo>
                      <a:pt x="1269" y="2048"/>
                    </a:lnTo>
                    <a:lnTo>
                      <a:pt x="1311" y="2032"/>
                    </a:lnTo>
                    <a:lnTo>
                      <a:pt x="1359" y="2013"/>
                    </a:lnTo>
                    <a:lnTo>
                      <a:pt x="1414" y="1991"/>
                    </a:lnTo>
                    <a:lnTo>
                      <a:pt x="1477" y="1965"/>
                    </a:lnTo>
                    <a:lnTo>
                      <a:pt x="1639" y="2014"/>
                    </a:lnTo>
                    <a:lnTo>
                      <a:pt x="1769" y="2014"/>
                    </a:lnTo>
                    <a:lnTo>
                      <a:pt x="1639" y="1965"/>
                    </a:lnTo>
                    <a:lnTo>
                      <a:pt x="1623" y="1785"/>
                    </a:lnTo>
                    <a:lnTo>
                      <a:pt x="1801" y="1491"/>
                    </a:lnTo>
                    <a:lnTo>
                      <a:pt x="1785" y="1294"/>
                    </a:lnTo>
                    <a:lnTo>
                      <a:pt x="1607" y="1655"/>
                    </a:lnTo>
                    <a:lnTo>
                      <a:pt x="1477" y="1801"/>
                    </a:lnTo>
                    <a:lnTo>
                      <a:pt x="1425" y="1824"/>
                    </a:lnTo>
                    <a:lnTo>
                      <a:pt x="1375" y="1847"/>
                    </a:lnTo>
                    <a:lnTo>
                      <a:pt x="1325" y="1870"/>
                    </a:lnTo>
                    <a:lnTo>
                      <a:pt x="1276" y="1892"/>
                    </a:lnTo>
                    <a:lnTo>
                      <a:pt x="1226" y="1913"/>
                    </a:lnTo>
                    <a:lnTo>
                      <a:pt x="1178" y="1936"/>
                    </a:lnTo>
                    <a:lnTo>
                      <a:pt x="1128" y="1958"/>
                    </a:lnTo>
                    <a:lnTo>
                      <a:pt x="1080" y="1979"/>
                    </a:lnTo>
                    <a:lnTo>
                      <a:pt x="1032" y="2000"/>
                    </a:lnTo>
                    <a:lnTo>
                      <a:pt x="982" y="2023"/>
                    </a:lnTo>
                    <a:lnTo>
                      <a:pt x="934" y="2046"/>
                    </a:lnTo>
                    <a:lnTo>
                      <a:pt x="884" y="2071"/>
                    </a:lnTo>
                    <a:lnTo>
                      <a:pt x="834" y="2096"/>
                    </a:lnTo>
                    <a:lnTo>
                      <a:pt x="784" y="2123"/>
                    </a:lnTo>
                    <a:lnTo>
                      <a:pt x="733" y="2150"/>
                    </a:lnTo>
                    <a:lnTo>
                      <a:pt x="681" y="2178"/>
                    </a:lnTo>
                    <a:lnTo>
                      <a:pt x="617" y="1441"/>
                    </a:lnTo>
                    <a:lnTo>
                      <a:pt x="617" y="671"/>
                    </a:lnTo>
                    <a:lnTo>
                      <a:pt x="697" y="425"/>
                    </a:lnTo>
                    <a:close/>
                  </a:path>
                </a:pathLst>
              </a:custGeom>
              <a:solidFill>
                <a:srgbClr val="33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0" name="Freeform 91"/>
              <p:cNvSpPr>
                <a:spLocks/>
              </p:cNvSpPr>
              <p:nvPr/>
            </p:nvSpPr>
            <p:spPr bwMode="auto">
              <a:xfrm>
                <a:off x="1325" y="2072"/>
                <a:ext cx="865" cy="845"/>
              </a:xfrm>
              <a:custGeom>
                <a:avLst/>
                <a:gdLst>
                  <a:gd name="T0" fmla="*/ 946 w 1729"/>
                  <a:gd name="T1" fmla="*/ 102 h 1689"/>
                  <a:gd name="T2" fmla="*/ 1089 w 1729"/>
                  <a:gd name="T3" fmla="*/ 194 h 1689"/>
                  <a:gd name="T4" fmla="*/ 1155 w 1729"/>
                  <a:gd name="T5" fmla="*/ 185 h 1689"/>
                  <a:gd name="T6" fmla="*/ 1219 w 1729"/>
                  <a:gd name="T7" fmla="*/ 180 h 1689"/>
                  <a:gd name="T8" fmla="*/ 1283 w 1729"/>
                  <a:gd name="T9" fmla="*/ 173 h 1689"/>
                  <a:gd name="T10" fmla="*/ 1347 w 1729"/>
                  <a:gd name="T11" fmla="*/ 161 h 1689"/>
                  <a:gd name="T12" fmla="*/ 1413 w 1729"/>
                  <a:gd name="T13" fmla="*/ 337 h 1689"/>
                  <a:gd name="T14" fmla="*/ 1462 w 1729"/>
                  <a:gd name="T15" fmla="*/ 328 h 1689"/>
                  <a:gd name="T16" fmla="*/ 1505 w 1729"/>
                  <a:gd name="T17" fmla="*/ 326 h 1689"/>
                  <a:gd name="T18" fmla="*/ 1550 w 1729"/>
                  <a:gd name="T19" fmla="*/ 326 h 1689"/>
                  <a:gd name="T20" fmla="*/ 1596 w 1729"/>
                  <a:gd name="T21" fmla="*/ 321 h 1689"/>
                  <a:gd name="T22" fmla="*/ 1582 w 1729"/>
                  <a:gd name="T23" fmla="*/ 486 h 1689"/>
                  <a:gd name="T24" fmla="*/ 1596 w 1729"/>
                  <a:gd name="T25" fmla="*/ 639 h 1689"/>
                  <a:gd name="T26" fmla="*/ 1596 w 1729"/>
                  <a:gd name="T27" fmla="*/ 753 h 1689"/>
                  <a:gd name="T28" fmla="*/ 1640 w 1729"/>
                  <a:gd name="T29" fmla="*/ 819 h 1689"/>
                  <a:gd name="T30" fmla="*/ 1671 w 1729"/>
                  <a:gd name="T31" fmla="*/ 892 h 1689"/>
                  <a:gd name="T32" fmla="*/ 1704 w 1729"/>
                  <a:gd name="T33" fmla="*/ 970 h 1689"/>
                  <a:gd name="T34" fmla="*/ 1621 w 1729"/>
                  <a:gd name="T35" fmla="*/ 1059 h 1689"/>
                  <a:gd name="T36" fmla="*/ 1562 w 1729"/>
                  <a:gd name="T37" fmla="*/ 1159 h 1689"/>
                  <a:gd name="T38" fmla="*/ 1455 w 1729"/>
                  <a:gd name="T39" fmla="*/ 1227 h 1689"/>
                  <a:gd name="T40" fmla="*/ 1331 w 1729"/>
                  <a:gd name="T41" fmla="*/ 1251 h 1689"/>
                  <a:gd name="T42" fmla="*/ 1238 w 1729"/>
                  <a:gd name="T43" fmla="*/ 1572 h 1689"/>
                  <a:gd name="T44" fmla="*/ 1155 w 1729"/>
                  <a:gd name="T45" fmla="*/ 1630 h 1689"/>
                  <a:gd name="T46" fmla="*/ 932 w 1729"/>
                  <a:gd name="T47" fmla="*/ 1611 h 1689"/>
                  <a:gd name="T48" fmla="*/ 884 w 1729"/>
                  <a:gd name="T49" fmla="*/ 1622 h 1689"/>
                  <a:gd name="T50" fmla="*/ 836 w 1729"/>
                  <a:gd name="T51" fmla="*/ 1630 h 1689"/>
                  <a:gd name="T52" fmla="*/ 788 w 1729"/>
                  <a:gd name="T53" fmla="*/ 1641 h 1689"/>
                  <a:gd name="T54" fmla="*/ 740 w 1729"/>
                  <a:gd name="T55" fmla="*/ 1652 h 1689"/>
                  <a:gd name="T56" fmla="*/ 692 w 1729"/>
                  <a:gd name="T57" fmla="*/ 1662 h 1689"/>
                  <a:gd name="T58" fmla="*/ 644 w 1729"/>
                  <a:gd name="T59" fmla="*/ 1673 h 1689"/>
                  <a:gd name="T60" fmla="*/ 596 w 1729"/>
                  <a:gd name="T61" fmla="*/ 1684 h 1689"/>
                  <a:gd name="T62" fmla="*/ 573 w 1729"/>
                  <a:gd name="T63" fmla="*/ 1547 h 1689"/>
                  <a:gd name="T64" fmla="*/ 439 w 1729"/>
                  <a:gd name="T65" fmla="*/ 1396 h 1689"/>
                  <a:gd name="T66" fmla="*/ 156 w 1729"/>
                  <a:gd name="T67" fmla="*/ 1118 h 1689"/>
                  <a:gd name="T68" fmla="*/ 25 w 1729"/>
                  <a:gd name="T69" fmla="*/ 883 h 1689"/>
                  <a:gd name="T70" fmla="*/ 28 w 1729"/>
                  <a:gd name="T71" fmla="*/ 705 h 1689"/>
                  <a:gd name="T72" fmla="*/ 89 w 1729"/>
                  <a:gd name="T73" fmla="*/ 653 h 1689"/>
                  <a:gd name="T74" fmla="*/ 156 w 1729"/>
                  <a:gd name="T75" fmla="*/ 627 h 1689"/>
                  <a:gd name="T76" fmla="*/ 236 w 1729"/>
                  <a:gd name="T77" fmla="*/ 616 h 1689"/>
                  <a:gd name="T78" fmla="*/ 281 w 1729"/>
                  <a:gd name="T79" fmla="*/ 379 h 1689"/>
                  <a:gd name="T80" fmla="*/ 389 w 1729"/>
                  <a:gd name="T81" fmla="*/ 219 h 1689"/>
                  <a:gd name="T82" fmla="*/ 656 w 1729"/>
                  <a:gd name="T83" fmla="*/ 116 h 1689"/>
                  <a:gd name="T84" fmla="*/ 772 w 1729"/>
                  <a:gd name="T85" fmla="*/ 34 h 1689"/>
                  <a:gd name="T86" fmla="*/ 914 w 1729"/>
                  <a:gd name="T87" fmla="*/ 43 h 168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729"/>
                  <a:gd name="T133" fmla="*/ 0 h 1689"/>
                  <a:gd name="T134" fmla="*/ 1729 w 1729"/>
                  <a:gd name="T135" fmla="*/ 1689 h 168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729" h="1689">
                    <a:moveTo>
                      <a:pt x="914" y="43"/>
                    </a:moveTo>
                    <a:lnTo>
                      <a:pt x="946" y="102"/>
                    </a:lnTo>
                    <a:lnTo>
                      <a:pt x="1039" y="143"/>
                    </a:lnTo>
                    <a:lnTo>
                      <a:pt x="1089" y="194"/>
                    </a:lnTo>
                    <a:lnTo>
                      <a:pt x="1121" y="189"/>
                    </a:lnTo>
                    <a:lnTo>
                      <a:pt x="1155" y="185"/>
                    </a:lnTo>
                    <a:lnTo>
                      <a:pt x="1187" y="182"/>
                    </a:lnTo>
                    <a:lnTo>
                      <a:pt x="1219" y="180"/>
                    </a:lnTo>
                    <a:lnTo>
                      <a:pt x="1251" y="177"/>
                    </a:lnTo>
                    <a:lnTo>
                      <a:pt x="1283" y="173"/>
                    </a:lnTo>
                    <a:lnTo>
                      <a:pt x="1315" y="168"/>
                    </a:lnTo>
                    <a:lnTo>
                      <a:pt x="1347" y="161"/>
                    </a:lnTo>
                    <a:lnTo>
                      <a:pt x="1363" y="269"/>
                    </a:lnTo>
                    <a:lnTo>
                      <a:pt x="1413" y="337"/>
                    </a:lnTo>
                    <a:lnTo>
                      <a:pt x="1438" y="331"/>
                    </a:lnTo>
                    <a:lnTo>
                      <a:pt x="1462" y="328"/>
                    </a:lnTo>
                    <a:lnTo>
                      <a:pt x="1484" y="328"/>
                    </a:lnTo>
                    <a:lnTo>
                      <a:pt x="1505" y="326"/>
                    </a:lnTo>
                    <a:lnTo>
                      <a:pt x="1527" y="326"/>
                    </a:lnTo>
                    <a:lnTo>
                      <a:pt x="1550" y="326"/>
                    </a:lnTo>
                    <a:lnTo>
                      <a:pt x="1571" y="324"/>
                    </a:lnTo>
                    <a:lnTo>
                      <a:pt x="1596" y="321"/>
                    </a:lnTo>
                    <a:lnTo>
                      <a:pt x="1591" y="401"/>
                    </a:lnTo>
                    <a:lnTo>
                      <a:pt x="1582" y="486"/>
                    </a:lnTo>
                    <a:lnTo>
                      <a:pt x="1580" y="570"/>
                    </a:lnTo>
                    <a:lnTo>
                      <a:pt x="1596" y="639"/>
                    </a:lnTo>
                    <a:lnTo>
                      <a:pt x="1562" y="723"/>
                    </a:lnTo>
                    <a:lnTo>
                      <a:pt x="1596" y="753"/>
                    </a:lnTo>
                    <a:lnTo>
                      <a:pt x="1621" y="785"/>
                    </a:lnTo>
                    <a:lnTo>
                      <a:pt x="1640" y="819"/>
                    </a:lnTo>
                    <a:lnTo>
                      <a:pt x="1656" y="855"/>
                    </a:lnTo>
                    <a:lnTo>
                      <a:pt x="1671" y="892"/>
                    </a:lnTo>
                    <a:lnTo>
                      <a:pt x="1687" y="931"/>
                    </a:lnTo>
                    <a:lnTo>
                      <a:pt x="1704" y="970"/>
                    </a:lnTo>
                    <a:lnTo>
                      <a:pt x="1729" y="1009"/>
                    </a:lnTo>
                    <a:lnTo>
                      <a:pt x="1621" y="1059"/>
                    </a:lnTo>
                    <a:lnTo>
                      <a:pt x="1546" y="1084"/>
                    </a:lnTo>
                    <a:lnTo>
                      <a:pt x="1562" y="1159"/>
                    </a:lnTo>
                    <a:lnTo>
                      <a:pt x="1562" y="1244"/>
                    </a:lnTo>
                    <a:lnTo>
                      <a:pt x="1455" y="1227"/>
                    </a:lnTo>
                    <a:lnTo>
                      <a:pt x="1356" y="1202"/>
                    </a:lnTo>
                    <a:lnTo>
                      <a:pt x="1331" y="1251"/>
                    </a:lnTo>
                    <a:lnTo>
                      <a:pt x="1299" y="1479"/>
                    </a:lnTo>
                    <a:lnTo>
                      <a:pt x="1238" y="1572"/>
                    </a:lnTo>
                    <a:lnTo>
                      <a:pt x="1238" y="1630"/>
                    </a:lnTo>
                    <a:lnTo>
                      <a:pt x="1155" y="1630"/>
                    </a:lnTo>
                    <a:lnTo>
                      <a:pt x="955" y="1606"/>
                    </a:lnTo>
                    <a:lnTo>
                      <a:pt x="932" y="1611"/>
                    </a:lnTo>
                    <a:lnTo>
                      <a:pt x="907" y="1616"/>
                    </a:lnTo>
                    <a:lnTo>
                      <a:pt x="884" y="1622"/>
                    </a:lnTo>
                    <a:lnTo>
                      <a:pt x="861" y="1625"/>
                    </a:lnTo>
                    <a:lnTo>
                      <a:pt x="836" y="1630"/>
                    </a:lnTo>
                    <a:lnTo>
                      <a:pt x="813" y="1636"/>
                    </a:lnTo>
                    <a:lnTo>
                      <a:pt x="788" y="1641"/>
                    </a:lnTo>
                    <a:lnTo>
                      <a:pt x="765" y="1646"/>
                    </a:lnTo>
                    <a:lnTo>
                      <a:pt x="740" y="1652"/>
                    </a:lnTo>
                    <a:lnTo>
                      <a:pt x="717" y="1657"/>
                    </a:lnTo>
                    <a:lnTo>
                      <a:pt x="692" y="1662"/>
                    </a:lnTo>
                    <a:lnTo>
                      <a:pt x="669" y="1668"/>
                    </a:lnTo>
                    <a:lnTo>
                      <a:pt x="644" y="1673"/>
                    </a:lnTo>
                    <a:lnTo>
                      <a:pt x="621" y="1679"/>
                    </a:lnTo>
                    <a:lnTo>
                      <a:pt x="596" y="1684"/>
                    </a:lnTo>
                    <a:lnTo>
                      <a:pt x="573" y="1689"/>
                    </a:lnTo>
                    <a:lnTo>
                      <a:pt x="573" y="1547"/>
                    </a:lnTo>
                    <a:lnTo>
                      <a:pt x="507" y="1319"/>
                    </a:lnTo>
                    <a:lnTo>
                      <a:pt x="439" y="1396"/>
                    </a:lnTo>
                    <a:lnTo>
                      <a:pt x="332" y="1260"/>
                    </a:lnTo>
                    <a:lnTo>
                      <a:pt x="156" y="1118"/>
                    </a:lnTo>
                    <a:lnTo>
                      <a:pt x="57" y="1017"/>
                    </a:lnTo>
                    <a:lnTo>
                      <a:pt x="25" y="883"/>
                    </a:lnTo>
                    <a:lnTo>
                      <a:pt x="0" y="741"/>
                    </a:lnTo>
                    <a:lnTo>
                      <a:pt x="28" y="705"/>
                    </a:lnTo>
                    <a:lnTo>
                      <a:pt x="58" y="677"/>
                    </a:lnTo>
                    <a:lnTo>
                      <a:pt x="89" y="653"/>
                    </a:lnTo>
                    <a:lnTo>
                      <a:pt x="122" y="637"/>
                    </a:lnTo>
                    <a:lnTo>
                      <a:pt x="156" y="627"/>
                    </a:lnTo>
                    <a:lnTo>
                      <a:pt x="195" y="620"/>
                    </a:lnTo>
                    <a:lnTo>
                      <a:pt x="236" y="616"/>
                    </a:lnTo>
                    <a:lnTo>
                      <a:pt x="281" y="614"/>
                    </a:lnTo>
                    <a:lnTo>
                      <a:pt x="281" y="379"/>
                    </a:lnTo>
                    <a:lnTo>
                      <a:pt x="281" y="244"/>
                    </a:lnTo>
                    <a:lnTo>
                      <a:pt x="389" y="219"/>
                    </a:lnTo>
                    <a:lnTo>
                      <a:pt x="573" y="177"/>
                    </a:lnTo>
                    <a:lnTo>
                      <a:pt x="656" y="116"/>
                    </a:lnTo>
                    <a:lnTo>
                      <a:pt x="690" y="0"/>
                    </a:lnTo>
                    <a:lnTo>
                      <a:pt x="772" y="34"/>
                    </a:lnTo>
                    <a:lnTo>
                      <a:pt x="815" y="84"/>
                    </a:lnTo>
                    <a:lnTo>
                      <a:pt x="914" y="43"/>
                    </a:lnTo>
                    <a:close/>
                  </a:path>
                </a:pathLst>
              </a:custGeom>
              <a:solidFill>
                <a:srgbClr val="E5D1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" name="Freeform 92"/>
              <p:cNvSpPr>
                <a:spLocks/>
              </p:cNvSpPr>
              <p:nvPr/>
            </p:nvSpPr>
            <p:spPr bwMode="auto">
              <a:xfrm>
                <a:off x="2029" y="2239"/>
                <a:ext cx="90" cy="137"/>
              </a:xfrm>
              <a:custGeom>
                <a:avLst/>
                <a:gdLst>
                  <a:gd name="T0" fmla="*/ 0 w 180"/>
                  <a:gd name="T1" fmla="*/ 14 h 274"/>
                  <a:gd name="T2" fmla="*/ 107 w 180"/>
                  <a:gd name="T3" fmla="*/ 14 h 274"/>
                  <a:gd name="T4" fmla="*/ 180 w 180"/>
                  <a:gd name="T5" fmla="*/ 0 h 274"/>
                  <a:gd name="T6" fmla="*/ 175 w 180"/>
                  <a:gd name="T7" fmla="*/ 68 h 274"/>
                  <a:gd name="T8" fmla="*/ 155 w 180"/>
                  <a:gd name="T9" fmla="*/ 207 h 274"/>
                  <a:gd name="T10" fmla="*/ 118 w 180"/>
                  <a:gd name="T11" fmla="*/ 274 h 274"/>
                  <a:gd name="T12" fmla="*/ 79 w 180"/>
                  <a:gd name="T13" fmla="*/ 274 h 274"/>
                  <a:gd name="T14" fmla="*/ 41 w 180"/>
                  <a:gd name="T15" fmla="*/ 215 h 274"/>
                  <a:gd name="T16" fmla="*/ 41 w 180"/>
                  <a:gd name="T17" fmla="*/ 151 h 274"/>
                  <a:gd name="T18" fmla="*/ 7 w 180"/>
                  <a:gd name="T19" fmla="*/ 151 h 274"/>
                  <a:gd name="T20" fmla="*/ 0 w 180"/>
                  <a:gd name="T21" fmla="*/ 14 h 27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80"/>
                  <a:gd name="T34" fmla="*/ 0 h 274"/>
                  <a:gd name="T35" fmla="*/ 180 w 180"/>
                  <a:gd name="T36" fmla="*/ 274 h 27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80" h="274">
                    <a:moveTo>
                      <a:pt x="0" y="14"/>
                    </a:moveTo>
                    <a:lnTo>
                      <a:pt x="107" y="14"/>
                    </a:lnTo>
                    <a:lnTo>
                      <a:pt x="180" y="0"/>
                    </a:lnTo>
                    <a:lnTo>
                      <a:pt x="175" y="68"/>
                    </a:lnTo>
                    <a:lnTo>
                      <a:pt x="155" y="207"/>
                    </a:lnTo>
                    <a:lnTo>
                      <a:pt x="118" y="274"/>
                    </a:lnTo>
                    <a:lnTo>
                      <a:pt x="79" y="274"/>
                    </a:lnTo>
                    <a:lnTo>
                      <a:pt x="41" y="215"/>
                    </a:lnTo>
                    <a:lnTo>
                      <a:pt x="41" y="151"/>
                    </a:lnTo>
                    <a:lnTo>
                      <a:pt x="7" y="151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2" name="Freeform 93"/>
              <p:cNvSpPr>
                <a:spLocks/>
              </p:cNvSpPr>
              <p:nvPr/>
            </p:nvSpPr>
            <p:spPr bwMode="auto">
              <a:xfrm>
                <a:off x="1881" y="2167"/>
                <a:ext cx="133" cy="162"/>
              </a:xfrm>
              <a:custGeom>
                <a:avLst/>
                <a:gdLst>
                  <a:gd name="T0" fmla="*/ 212 w 265"/>
                  <a:gd name="T1" fmla="*/ 0 h 326"/>
                  <a:gd name="T2" fmla="*/ 217 w 265"/>
                  <a:gd name="T3" fmla="*/ 96 h 326"/>
                  <a:gd name="T4" fmla="*/ 265 w 265"/>
                  <a:gd name="T5" fmla="*/ 246 h 326"/>
                  <a:gd name="T6" fmla="*/ 265 w 265"/>
                  <a:gd name="T7" fmla="*/ 295 h 326"/>
                  <a:gd name="T8" fmla="*/ 237 w 265"/>
                  <a:gd name="T9" fmla="*/ 295 h 326"/>
                  <a:gd name="T10" fmla="*/ 197 w 265"/>
                  <a:gd name="T11" fmla="*/ 326 h 326"/>
                  <a:gd name="T12" fmla="*/ 165 w 265"/>
                  <a:gd name="T13" fmla="*/ 240 h 326"/>
                  <a:gd name="T14" fmla="*/ 103 w 265"/>
                  <a:gd name="T15" fmla="*/ 173 h 326"/>
                  <a:gd name="T16" fmla="*/ 64 w 265"/>
                  <a:gd name="T17" fmla="*/ 139 h 326"/>
                  <a:gd name="T18" fmla="*/ 60 w 265"/>
                  <a:gd name="T19" fmla="*/ 85 h 326"/>
                  <a:gd name="T20" fmla="*/ 0 w 265"/>
                  <a:gd name="T21" fmla="*/ 14 h 326"/>
                  <a:gd name="T22" fmla="*/ 60 w 265"/>
                  <a:gd name="T23" fmla="*/ 0 h 326"/>
                  <a:gd name="T24" fmla="*/ 212 w 265"/>
                  <a:gd name="T25" fmla="*/ 0 h 32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65"/>
                  <a:gd name="T40" fmla="*/ 0 h 326"/>
                  <a:gd name="T41" fmla="*/ 265 w 265"/>
                  <a:gd name="T42" fmla="*/ 326 h 32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65" h="326">
                    <a:moveTo>
                      <a:pt x="212" y="0"/>
                    </a:moveTo>
                    <a:lnTo>
                      <a:pt x="217" y="96"/>
                    </a:lnTo>
                    <a:lnTo>
                      <a:pt x="265" y="246"/>
                    </a:lnTo>
                    <a:lnTo>
                      <a:pt x="265" y="295"/>
                    </a:lnTo>
                    <a:lnTo>
                      <a:pt x="237" y="295"/>
                    </a:lnTo>
                    <a:lnTo>
                      <a:pt x="197" y="326"/>
                    </a:lnTo>
                    <a:lnTo>
                      <a:pt x="165" y="240"/>
                    </a:lnTo>
                    <a:lnTo>
                      <a:pt x="103" y="173"/>
                    </a:lnTo>
                    <a:lnTo>
                      <a:pt x="64" y="139"/>
                    </a:lnTo>
                    <a:lnTo>
                      <a:pt x="60" y="85"/>
                    </a:lnTo>
                    <a:lnTo>
                      <a:pt x="0" y="14"/>
                    </a:lnTo>
                    <a:lnTo>
                      <a:pt x="60" y="0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3" name="Freeform 94"/>
              <p:cNvSpPr>
                <a:spLocks/>
              </p:cNvSpPr>
              <p:nvPr/>
            </p:nvSpPr>
            <p:spPr bwMode="auto">
              <a:xfrm>
                <a:off x="1906" y="2320"/>
                <a:ext cx="137" cy="202"/>
              </a:xfrm>
              <a:custGeom>
                <a:avLst/>
                <a:gdLst>
                  <a:gd name="T0" fmla="*/ 272 w 272"/>
                  <a:gd name="T1" fmla="*/ 0 h 404"/>
                  <a:gd name="T2" fmla="*/ 215 w 272"/>
                  <a:gd name="T3" fmla="*/ 0 h 404"/>
                  <a:gd name="T4" fmla="*/ 147 w 272"/>
                  <a:gd name="T5" fmla="*/ 23 h 404"/>
                  <a:gd name="T6" fmla="*/ 147 w 272"/>
                  <a:gd name="T7" fmla="*/ 76 h 404"/>
                  <a:gd name="T8" fmla="*/ 101 w 272"/>
                  <a:gd name="T9" fmla="*/ 178 h 404"/>
                  <a:gd name="T10" fmla="*/ 48 w 272"/>
                  <a:gd name="T11" fmla="*/ 263 h 404"/>
                  <a:gd name="T12" fmla="*/ 14 w 272"/>
                  <a:gd name="T13" fmla="*/ 322 h 404"/>
                  <a:gd name="T14" fmla="*/ 0 w 272"/>
                  <a:gd name="T15" fmla="*/ 404 h 404"/>
                  <a:gd name="T16" fmla="*/ 87 w 272"/>
                  <a:gd name="T17" fmla="*/ 374 h 404"/>
                  <a:gd name="T18" fmla="*/ 124 w 272"/>
                  <a:gd name="T19" fmla="*/ 286 h 404"/>
                  <a:gd name="T20" fmla="*/ 139 w 272"/>
                  <a:gd name="T21" fmla="*/ 229 h 404"/>
                  <a:gd name="T22" fmla="*/ 206 w 272"/>
                  <a:gd name="T23" fmla="*/ 114 h 404"/>
                  <a:gd name="T24" fmla="*/ 258 w 272"/>
                  <a:gd name="T25" fmla="*/ 43 h 404"/>
                  <a:gd name="T26" fmla="*/ 272 w 272"/>
                  <a:gd name="T27" fmla="*/ 0 h 40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2"/>
                  <a:gd name="T43" fmla="*/ 0 h 404"/>
                  <a:gd name="T44" fmla="*/ 272 w 272"/>
                  <a:gd name="T45" fmla="*/ 404 h 40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2" h="404">
                    <a:moveTo>
                      <a:pt x="272" y="0"/>
                    </a:moveTo>
                    <a:lnTo>
                      <a:pt x="215" y="0"/>
                    </a:lnTo>
                    <a:lnTo>
                      <a:pt x="147" y="23"/>
                    </a:lnTo>
                    <a:lnTo>
                      <a:pt x="147" y="76"/>
                    </a:lnTo>
                    <a:lnTo>
                      <a:pt x="101" y="178"/>
                    </a:lnTo>
                    <a:lnTo>
                      <a:pt x="48" y="263"/>
                    </a:lnTo>
                    <a:lnTo>
                      <a:pt x="14" y="322"/>
                    </a:lnTo>
                    <a:lnTo>
                      <a:pt x="0" y="404"/>
                    </a:lnTo>
                    <a:lnTo>
                      <a:pt x="87" y="374"/>
                    </a:lnTo>
                    <a:lnTo>
                      <a:pt x="124" y="286"/>
                    </a:lnTo>
                    <a:lnTo>
                      <a:pt x="139" y="229"/>
                    </a:lnTo>
                    <a:lnTo>
                      <a:pt x="206" y="114"/>
                    </a:lnTo>
                    <a:lnTo>
                      <a:pt x="258" y="43"/>
                    </a:lnTo>
                    <a:lnTo>
                      <a:pt x="272" y="0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4" name="Freeform 95"/>
              <p:cNvSpPr>
                <a:spLocks/>
              </p:cNvSpPr>
              <p:nvPr/>
            </p:nvSpPr>
            <p:spPr bwMode="auto">
              <a:xfrm>
                <a:off x="1969" y="2483"/>
                <a:ext cx="35" cy="24"/>
              </a:xfrm>
              <a:custGeom>
                <a:avLst/>
                <a:gdLst>
                  <a:gd name="T0" fmla="*/ 71 w 71"/>
                  <a:gd name="T1" fmla="*/ 0 h 48"/>
                  <a:gd name="T2" fmla="*/ 9 w 71"/>
                  <a:gd name="T3" fmla="*/ 5 h 48"/>
                  <a:gd name="T4" fmla="*/ 0 w 71"/>
                  <a:gd name="T5" fmla="*/ 48 h 48"/>
                  <a:gd name="T6" fmla="*/ 38 w 71"/>
                  <a:gd name="T7" fmla="*/ 48 h 48"/>
                  <a:gd name="T8" fmla="*/ 71 w 71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48"/>
                  <a:gd name="T17" fmla="*/ 71 w 71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48">
                    <a:moveTo>
                      <a:pt x="71" y="0"/>
                    </a:moveTo>
                    <a:lnTo>
                      <a:pt x="9" y="5"/>
                    </a:lnTo>
                    <a:lnTo>
                      <a:pt x="0" y="48"/>
                    </a:lnTo>
                    <a:lnTo>
                      <a:pt x="38" y="4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5" name="Freeform 96"/>
              <p:cNvSpPr>
                <a:spLocks/>
              </p:cNvSpPr>
              <p:nvPr/>
            </p:nvSpPr>
            <p:spPr bwMode="auto">
              <a:xfrm>
                <a:off x="1926" y="2471"/>
                <a:ext cx="253" cy="207"/>
              </a:xfrm>
              <a:custGeom>
                <a:avLst/>
                <a:gdLst>
                  <a:gd name="T0" fmla="*/ 324 w 505"/>
                  <a:gd name="T1" fmla="*/ 1 h 414"/>
                  <a:gd name="T2" fmla="*/ 281 w 505"/>
                  <a:gd name="T3" fmla="*/ 78 h 414"/>
                  <a:gd name="T4" fmla="*/ 261 w 505"/>
                  <a:gd name="T5" fmla="*/ 135 h 414"/>
                  <a:gd name="T6" fmla="*/ 313 w 505"/>
                  <a:gd name="T7" fmla="*/ 135 h 414"/>
                  <a:gd name="T8" fmla="*/ 347 w 505"/>
                  <a:gd name="T9" fmla="*/ 151 h 414"/>
                  <a:gd name="T10" fmla="*/ 281 w 505"/>
                  <a:gd name="T11" fmla="*/ 151 h 414"/>
                  <a:gd name="T12" fmla="*/ 228 w 505"/>
                  <a:gd name="T13" fmla="*/ 199 h 414"/>
                  <a:gd name="T14" fmla="*/ 213 w 505"/>
                  <a:gd name="T15" fmla="*/ 265 h 414"/>
                  <a:gd name="T16" fmla="*/ 176 w 505"/>
                  <a:gd name="T17" fmla="*/ 318 h 414"/>
                  <a:gd name="T18" fmla="*/ 119 w 505"/>
                  <a:gd name="T19" fmla="*/ 318 h 414"/>
                  <a:gd name="T20" fmla="*/ 91 w 505"/>
                  <a:gd name="T21" fmla="*/ 357 h 414"/>
                  <a:gd name="T22" fmla="*/ 0 w 505"/>
                  <a:gd name="T23" fmla="*/ 372 h 414"/>
                  <a:gd name="T24" fmla="*/ 76 w 505"/>
                  <a:gd name="T25" fmla="*/ 414 h 414"/>
                  <a:gd name="T26" fmla="*/ 135 w 505"/>
                  <a:gd name="T27" fmla="*/ 372 h 414"/>
                  <a:gd name="T28" fmla="*/ 238 w 505"/>
                  <a:gd name="T29" fmla="*/ 284 h 414"/>
                  <a:gd name="T30" fmla="*/ 320 w 505"/>
                  <a:gd name="T31" fmla="*/ 227 h 414"/>
                  <a:gd name="T32" fmla="*/ 418 w 505"/>
                  <a:gd name="T33" fmla="*/ 206 h 414"/>
                  <a:gd name="T34" fmla="*/ 505 w 505"/>
                  <a:gd name="T35" fmla="*/ 199 h 414"/>
                  <a:gd name="T36" fmla="*/ 452 w 505"/>
                  <a:gd name="T37" fmla="*/ 140 h 414"/>
                  <a:gd name="T38" fmla="*/ 438 w 505"/>
                  <a:gd name="T39" fmla="*/ 98 h 414"/>
                  <a:gd name="T40" fmla="*/ 431 w 505"/>
                  <a:gd name="T41" fmla="*/ 65 h 414"/>
                  <a:gd name="T42" fmla="*/ 425 w 505"/>
                  <a:gd name="T43" fmla="*/ 41 h 414"/>
                  <a:gd name="T44" fmla="*/ 420 w 505"/>
                  <a:gd name="T45" fmla="*/ 21 h 414"/>
                  <a:gd name="T46" fmla="*/ 409 w 505"/>
                  <a:gd name="T47" fmla="*/ 9 h 414"/>
                  <a:gd name="T48" fmla="*/ 393 w 505"/>
                  <a:gd name="T49" fmla="*/ 3 h 414"/>
                  <a:gd name="T50" fmla="*/ 365 w 505"/>
                  <a:gd name="T51" fmla="*/ 0 h 414"/>
                  <a:gd name="T52" fmla="*/ 324 w 505"/>
                  <a:gd name="T53" fmla="*/ 1 h 41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5"/>
                  <a:gd name="T82" fmla="*/ 0 h 414"/>
                  <a:gd name="T83" fmla="*/ 505 w 505"/>
                  <a:gd name="T84" fmla="*/ 414 h 41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5" h="414">
                    <a:moveTo>
                      <a:pt x="324" y="1"/>
                    </a:moveTo>
                    <a:lnTo>
                      <a:pt x="281" y="78"/>
                    </a:lnTo>
                    <a:lnTo>
                      <a:pt x="261" y="135"/>
                    </a:lnTo>
                    <a:lnTo>
                      <a:pt x="313" y="135"/>
                    </a:lnTo>
                    <a:lnTo>
                      <a:pt x="347" y="151"/>
                    </a:lnTo>
                    <a:lnTo>
                      <a:pt x="281" y="151"/>
                    </a:lnTo>
                    <a:lnTo>
                      <a:pt x="228" y="199"/>
                    </a:lnTo>
                    <a:lnTo>
                      <a:pt x="213" y="265"/>
                    </a:lnTo>
                    <a:lnTo>
                      <a:pt x="176" y="318"/>
                    </a:lnTo>
                    <a:lnTo>
                      <a:pt x="119" y="318"/>
                    </a:lnTo>
                    <a:lnTo>
                      <a:pt x="91" y="357"/>
                    </a:lnTo>
                    <a:lnTo>
                      <a:pt x="0" y="372"/>
                    </a:lnTo>
                    <a:lnTo>
                      <a:pt x="76" y="414"/>
                    </a:lnTo>
                    <a:lnTo>
                      <a:pt x="135" y="372"/>
                    </a:lnTo>
                    <a:lnTo>
                      <a:pt x="238" y="284"/>
                    </a:lnTo>
                    <a:lnTo>
                      <a:pt x="320" y="227"/>
                    </a:lnTo>
                    <a:lnTo>
                      <a:pt x="418" y="206"/>
                    </a:lnTo>
                    <a:lnTo>
                      <a:pt x="505" y="199"/>
                    </a:lnTo>
                    <a:lnTo>
                      <a:pt x="452" y="140"/>
                    </a:lnTo>
                    <a:lnTo>
                      <a:pt x="438" y="98"/>
                    </a:lnTo>
                    <a:lnTo>
                      <a:pt x="431" y="65"/>
                    </a:lnTo>
                    <a:lnTo>
                      <a:pt x="425" y="41"/>
                    </a:lnTo>
                    <a:lnTo>
                      <a:pt x="420" y="21"/>
                    </a:lnTo>
                    <a:lnTo>
                      <a:pt x="409" y="9"/>
                    </a:lnTo>
                    <a:lnTo>
                      <a:pt x="393" y="3"/>
                    </a:lnTo>
                    <a:lnTo>
                      <a:pt x="365" y="0"/>
                    </a:lnTo>
                    <a:lnTo>
                      <a:pt x="324" y="1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6" name="Freeform 97"/>
              <p:cNvSpPr>
                <a:spLocks/>
              </p:cNvSpPr>
              <p:nvPr/>
            </p:nvSpPr>
            <p:spPr bwMode="auto">
              <a:xfrm>
                <a:off x="1726" y="2522"/>
                <a:ext cx="211" cy="91"/>
              </a:xfrm>
              <a:custGeom>
                <a:avLst/>
                <a:gdLst>
                  <a:gd name="T0" fmla="*/ 422 w 422"/>
                  <a:gd name="T1" fmla="*/ 0 h 181"/>
                  <a:gd name="T2" fmla="*/ 333 w 422"/>
                  <a:gd name="T3" fmla="*/ 23 h 181"/>
                  <a:gd name="T4" fmla="*/ 157 w 422"/>
                  <a:gd name="T5" fmla="*/ 76 h 181"/>
                  <a:gd name="T6" fmla="*/ 29 w 422"/>
                  <a:gd name="T7" fmla="*/ 103 h 181"/>
                  <a:gd name="T8" fmla="*/ 0 w 422"/>
                  <a:gd name="T9" fmla="*/ 153 h 181"/>
                  <a:gd name="T10" fmla="*/ 0 w 422"/>
                  <a:gd name="T11" fmla="*/ 181 h 181"/>
                  <a:gd name="T12" fmla="*/ 38 w 422"/>
                  <a:gd name="T13" fmla="*/ 181 h 181"/>
                  <a:gd name="T14" fmla="*/ 127 w 422"/>
                  <a:gd name="T15" fmla="*/ 167 h 181"/>
                  <a:gd name="T16" fmla="*/ 273 w 422"/>
                  <a:gd name="T17" fmla="*/ 119 h 181"/>
                  <a:gd name="T18" fmla="*/ 372 w 422"/>
                  <a:gd name="T19" fmla="*/ 66 h 181"/>
                  <a:gd name="T20" fmla="*/ 410 w 422"/>
                  <a:gd name="T21" fmla="*/ 37 h 181"/>
                  <a:gd name="T22" fmla="*/ 422 w 422"/>
                  <a:gd name="T23" fmla="*/ 0 h 18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22"/>
                  <a:gd name="T37" fmla="*/ 0 h 181"/>
                  <a:gd name="T38" fmla="*/ 422 w 422"/>
                  <a:gd name="T39" fmla="*/ 181 h 18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22" h="181">
                    <a:moveTo>
                      <a:pt x="422" y="0"/>
                    </a:moveTo>
                    <a:lnTo>
                      <a:pt x="333" y="23"/>
                    </a:lnTo>
                    <a:lnTo>
                      <a:pt x="157" y="76"/>
                    </a:lnTo>
                    <a:lnTo>
                      <a:pt x="29" y="103"/>
                    </a:lnTo>
                    <a:lnTo>
                      <a:pt x="0" y="153"/>
                    </a:lnTo>
                    <a:lnTo>
                      <a:pt x="0" y="181"/>
                    </a:lnTo>
                    <a:lnTo>
                      <a:pt x="38" y="181"/>
                    </a:lnTo>
                    <a:lnTo>
                      <a:pt x="127" y="167"/>
                    </a:lnTo>
                    <a:lnTo>
                      <a:pt x="273" y="119"/>
                    </a:lnTo>
                    <a:lnTo>
                      <a:pt x="372" y="66"/>
                    </a:lnTo>
                    <a:lnTo>
                      <a:pt x="410" y="37"/>
                    </a:lnTo>
                    <a:lnTo>
                      <a:pt x="422" y="0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" name="Freeform 98"/>
              <p:cNvSpPr>
                <a:spLocks/>
              </p:cNvSpPr>
              <p:nvPr/>
            </p:nvSpPr>
            <p:spPr bwMode="auto">
              <a:xfrm>
                <a:off x="1747" y="2281"/>
                <a:ext cx="172" cy="150"/>
              </a:xfrm>
              <a:custGeom>
                <a:avLst/>
                <a:gdLst>
                  <a:gd name="T0" fmla="*/ 344 w 344"/>
                  <a:gd name="T1" fmla="*/ 0 h 299"/>
                  <a:gd name="T2" fmla="*/ 310 w 344"/>
                  <a:gd name="T3" fmla="*/ 53 h 299"/>
                  <a:gd name="T4" fmla="*/ 253 w 344"/>
                  <a:gd name="T5" fmla="*/ 129 h 299"/>
                  <a:gd name="T6" fmla="*/ 134 w 344"/>
                  <a:gd name="T7" fmla="*/ 208 h 299"/>
                  <a:gd name="T8" fmla="*/ 54 w 344"/>
                  <a:gd name="T9" fmla="*/ 259 h 299"/>
                  <a:gd name="T10" fmla="*/ 0 w 344"/>
                  <a:gd name="T11" fmla="*/ 299 h 299"/>
                  <a:gd name="T12" fmla="*/ 48 w 344"/>
                  <a:gd name="T13" fmla="*/ 299 h 299"/>
                  <a:gd name="T14" fmla="*/ 157 w 344"/>
                  <a:gd name="T15" fmla="*/ 231 h 299"/>
                  <a:gd name="T16" fmla="*/ 281 w 344"/>
                  <a:gd name="T17" fmla="*/ 149 h 299"/>
                  <a:gd name="T18" fmla="*/ 344 w 344"/>
                  <a:gd name="T19" fmla="*/ 64 h 299"/>
                  <a:gd name="T20" fmla="*/ 344 w 344"/>
                  <a:gd name="T21" fmla="*/ 0 h 29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44"/>
                  <a:gd name="T34" fmla="*/ 0 h 299"/>
                  <a:gd name="T35" fmla="*/ 344 w 344"/>
                  <a:gd name="T36" fmla="*/ 299 h 29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44" h="299">
                    <a:moveTo>
                      <a:pt x="344" y="0"/>
                    </a:moveTo>
                    <a:lnTo>
                      <a:pt x="310" y="53"/>
                    </a:lnTo>
                    <a:lnTo>
                      <a:pt x="253" y="129"/>
                    </a:lnTo>
                    <a:lnTo>
                      <a:pt x="134" y="208"/>
                    </a:lnTo>
                    <a:lnTo>
                      <a:pt x="54" y="259"/>
                    </a:lnTo>
                    <a:lnTo>
                      <a:pt x="0" y="299"/>
                    </a:lnTo>
                    <a:lnTo>
                      <a:pt x="48" y="299"/>
                    </a:lnTo>
                    <a:lnTo>
                      <a:pt x="157" y="231"/>
                    </a:lnTo>
                    <a:lnTo>
                      <a:pt x="281" y="149"/>
                    </a:lnTo>
                    <a:lnTo>
                      <a:pt x="344" y="64"/>
                    </a:lnTo>
                    <a:lnTo>
                      <a:pt x="344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" name="Freeform 99"/>
              <p:cNvSpPr>
                <a:spLocks/>
              </p:cNvSpPr>
              <p:nvPr/>
            </p:nvSpPr>
            <p:spPr bwMode="auto">
              <a:xfrm>
                <a:off x="1574" y="2442"/>
                <a:ext cx="331" cy="30"/>
              </a:xfrm>
              <a:custGeom>
                <a:avLst/>
                <a:gdLst>
                  <a:gd name="T0" fmla="*/ 662 w 662"/>
                  <a:gd name="T1" fmla="*/ 30 h 58"/>
                  <a:gd name="T2" fmla="*/ 518 w 662"/>
                  <a:gd name="T3" fmla="*/ 5 h 58"/>
                  <a:gd name="T4" fmla="*/ 443 w 662"/>
                  <a:gd name="T5" fmla="*/ 0 h 58"/>
                  <a:gd name="T6" fmla="*/ 180 w 662"/>
                  <a:gd name="T7" fmla="*/ 0 h 58"/>
                  <a:gd name="T8" fmla="*/ 52 w 662"/>
                  <a:gd name="T9" fmla="*/ 0 h 58"/>
                  <a:gd name="T10" fmla="*/ 0 w 662"/>
                  <a:gd name="T11" fmla="*/ 25 h 58"/>
                  <a:gd name="T12" fmla="*/ 43 w 662"/>
                  <a:gd name="T13" fmla="*/ 42 h 58"/>
                  <a:gd name="T14" fmla="*/ 205 w 662"/>
                  <a:gd name="T15" fmla="*/ 42 h 58"/>
                  <a:gd name="T16" fmla="*/ 276 w 662"/>
                  <a:gd name="T17" fmla="*/ 30 h 58"/>
                  <a:gd name="T18" fmla="*/ 333 w 662"/>
                  <a:gd name="T19" fmla="*/ 30 h 58"/>
                  <a:gd name="T20" fmla="*/ 367 w 662"/>
                  <a:gd name="T21" fmla="*/ 33 h 58"/>
                  <a:gd name="T22" fmla="*/ 433 w 662"/>
                  <a:gd name="T23" fmla="*/ 33 h 58"/>
                  <a:gd name="T24" fmla="*/ 495 w 662"/>
                  <a:gd name="T25" fmla="*/ 30 h 58"/>
                  <a:gd name="T26" fmla="*/ 577 w 662"/>
                  <a:gd name="T27" fmla="*/ 58 h 58"/>
                  <a:gd name="T28" fmla="*/ 653 w 662"/>
                  <a:gd name="T29" fmla="*/ 58 h 58"/>
                  <a:gd name="T30" fmla="*/ 662 w 662"/>
                  <a:gd name="T31" fmla="*/ 30 h 5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62"/>
                  <a:gd name="T49" fmla="*/ 0 h 58"/>
                  <a:gd name="T50" fmla="*/ 662 w 662"/>
                  <a:gd name="T51" fmla="*/ 58 h 5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62" h="58">
                    <a:moveTo>
                      <a:pt x="662" y="30"/>
                    </a:moveTo>
                    <a:lnTo>
                      <a:pt x="518" y="5"/>
                    </a:lnTo>
                    <a:lnTo>
                      <a:pt x="443" y="0"/>
                    </a:lnTo>
                    <a:lnTo>
                      <a:pt x="180" y="0"/>
                    </a:lnTo>
                    <a:lnTo>
                      <a:pt x="52" y="0"/>
                    </a:lnTo>
                    <a:lnTo>
                      <a:pt x="0" y="25"/>
                    </a:lnTo>
                    <a:lnTo>
                      <a:pt x="43" y="42"/>
                    </a:lnTo>
                    <a:lnTo>
                      <a:pt x="205" y="42"/>
                    </a:lnTo>
                    <a:lnTo>
                      <a:pt x="276" y="30"/>
                    </a:lnTo>
                    <a:lnTo>
                      <a:pt x="333" y="30"/>
                    </a:lnTo>
                    <a:lnTo>
                      <a:pt x="367" y="33"/>
                    </a:lnTo>
                    <a:lnTo>
                      <a:pt x="433" y="33"/>
                    </a:lnTo>
                    <a:lnTo>
                      <a:pt x="495" y="30"/>
                    </a:lnTo>
                    <a:lnTo>
                      <a:pt x="577" y="58"/>
                    </a:lnTo>
                    <a:lnTo>
                      <a:pt x="653" y="58"/>
                    </a:lnTo>
                    <a:lnTo>
                      <a:pt x="662" y="30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9" name="Freeform 100"/>
              <p:cNvSpPr>
                <a:spLocks/>
              </p:cNvSpPr>
              <p:nvPr/>
            </p:nvSpPr>
            <p:spPr bwMode="auto">
              <a:xfrm>
                <a:off x="1888" y="2202"/>
                <a:ext cx="25" cy="120"/>
              </a:xfrm>
              <a:custGeom>
                <a:avLst/>
                <a:gdLst>
                  <a:gd name="T0" fmla="*/ 34 w 52"/>
                  <a:gd name="T1" fmla="*/ 0 h 240"/>
                  <a:gd name="T2" fmla="*/ 52 w 52"/>
                  <a:gd name="T3" fmla="*/ 77 h 240"/>
                  <a:gd name="T4" fmla="*/ 43 w 52"/>
                  <a:gd name="T5" fmla="*/ 159 h 240"/>
                  <a:gd name="T6" fmla="*/ 0 w 52"/>
                  <a:gd name="T7" fmla="*/ 240 h 240"/>
                  <a:gd name="T8" fmla="*/ 29 w 52"/>
                  <a:gd name="T9" fmla="*/ 116 h 240"/>
                  <a:gd name="T10" fmla="*/ 34 w 52"/>
                  <a:gd name="T11" fmla="*/ 0 h 2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2"/>
                  <a:gd name="T19" fmla="*/ 0 h 240"/>
                  <a:gd name="T20" fmla="*/ 52 w 52"/>
                  <a:gd name="T21" fmla="*/ 240 h 24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2" h="240">
                    <a:moveTo>
                      <a:pt x="34" y="0"/>
                    </a:moveTo>
                    <a:lnTo>
                      <a:pt x="52" y="77"/>
                    </a:lnTo>
                    <a:lnTo>
                      <a:pt x="43" y="159"/>
                    </a:lnTo>
                    <a:lnTo>
                      <a:pt x="0" y="240"/>
                    </a:lnTo>
                    <a:lnTo>
                      <a:pt x="29" y="116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0" name="Freeform 101"/>
              <p:cNvSpPr>
                <a:spLocks/>
              </p:cNvSpPr>
              <p:nvPr/>
            </p:nvSpPr>
            <p:spPr bwMode="auto">
              <a:xfrm>
                <a:off x="1766" y="2274"/>
                <a:ext cx="119" cy="119"/>
              </a:xfrm>
              <a:custGeom>
                <a:avLst/>
                <a:gdLst>
                  <a:gd name="T0" fmla="*/ 238 w 238"/>
                  <a:gd name="T1" fmla="*/ 0 h 237"/>
                  <a:gd name="T2" fmla="*/ 201 w 238"/>
                  <a:gd name="T3" fmla="*/ 48 h 237"/>
                  <a:gd name="T4" fmla="*/ 105 w 238"/>
                  <a:gd name="T5" fmla="*/ 111 h 237"/>
                  <a:gd name="T6" fmla="*/ 30 w 238"/>
                  <a:gd name="T7" fmla="*/ 184 h 237"/>
                  <a:gd name="T8" fmla="*/ 0 w 238"/>
                  <a:gd name="T9" fmla="*/ 237 h 237"/>
                  <a:gd name="T10" fmla="*/ 30 w 238"/>
                  <a:gd name="T11" fmla="*/ 223 h 237"/>
                  <a:gd name="T12" fmla="*/ 73 w 238"/>
                  <a:gd name="T13" fmla="*/ 157 h 237"/>
                  <a:gd name="T14" fmla="*/ 161 w 238"/>
                  <a:gd name="T15" fmla="*/ 102 h 237"/>
                  <a:gd name="T16" fmla="*/ 231 w 238"/>
                  <a:gd name="T17" fmla="*/ 54 h 237"/>
                  <a:gd name="T18" fmla="*/ 238 w 238"/>
                  <a:gd name="T19" fmla="*/ 0 h 23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8"/>
                  <a:gd name="T31" fmla="*/ 0 h 237"/>
                  <a:gd name="T32" fmla="*/ 238 w 238"/>
                  <a:gd name="T33" fmla="*/ 237 h 23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8" h="237">
                    <a:moveTo>
                      <a:pt x="238" y="0"/>
                    </a:moveTo>
                    <a:lnTo>
                      <a:pt x="201" y="48"/>
                    </a:lnTo>
                    <a:lnTo>
                      <a:pt x="105" y="111"/>
                    </a:lnTo>
                    <a:lnTo>
                      <a:pt x="30" y="184"/>
                    </a:lnTo>
                    <a:lnTo>
                      <a:pt x="0" y="237"/>
                    </a:lnTo>
                    <a:lnTo>
                      <a:pt x="30" y="223"/>
                    </a:lnTo>
                    <a:lnTo>
                      <a:pt x="73" y="157"/>
                    </a:lnTo>
                    <a:lnTo>
                      <a:pt x="161" y="102"/>
                    </a:lnTo>
                    <a:lnTo>
                      <a:pt x="231" y="54"/>
                    </a:lnTo>
                    <a:lnTo>
                      <a:pt x="238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1" name="Freeform 102"/>
              <p:cNvSpPr>
                <a:spLocks/>
              </p:cNvSpPr>
              <p:nvPr/>
            </p:nvSpPr>
            <p:spPr bwMode="auto">
              <a:xfrm>
                <a:off x="1631" y="2301"/>
                <a:ext cx="133" cy="106"/>
              </a:xfrm>
              <a:custGeom>
                <a:avLst/>
                <a:gdLst>
                  <a:gd name="T0" fmla="*/ 267 w 267"/>
                  <a:gd name="T1" fmla="*/ 212 h 212"/>
                  <a:gd name="T2" fmla="*/ 205 w 267"/>
                  <a:gd name="T3" fmla="*/ 149 h 212"/>
                  <a:gd name="T4" fmla="*/ 62 w 267"/>
                  <a:gd name="T5" fmla="*/ 39 h 212"/>
                  <a:gd name="T6" fmla="*/ 0 w 267"/>
                  <a:gd name="T7" fmla="*/ 0 h 212"/>
                  <a:gd name="T8" fmla="*/ 59 w 267"/>
                  <a:gd name="T9" fmla="*/ 76 h 212"/>
                  <a:gd name="T10" fmla="*/ 109 w 267"/>
                  <a:gd name="T11" fmla="*/ 103 h 212"/>
                  <a:gd name="T12" fmla="*/ 185 w 267"/>
                  <a:gd name="T13" fmla="*/ 149 h 212"/>
                  <a:gd name="T14" fmla="*/ 267 w 267"/>
                  <a:gd name="T15" fmla="*/ 212 h 2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7"/>
                  <a:gd name="T25" fmla="*/ 0 h 212"/>
                  <a:gd name="T26" fmla="*/ 267 w 267"/>
                  <a:gd name="T27" fmla="*/ 212 h 2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7" h="212">
                    <a:moveTo>
                      <a:pt x="267" y="212"/>
                    </a:moveTo>
                    <a:lnTo>
                      <a:pt x="205" y="149"/>
                    </a:lnTo>
                    <a:lnTo>
                      <a:pt x="62" y="39"/>
                    </a:lnTo>
                    <a:lnTo>
                      <a:pt x="0" y="0"/>
                    </a:lnTo>
                    <a:lnTo>
                      <a:pt x="59" y="76"/>
                    </a:lnTo>
                    <a:lnTo>
                      <a:pt x="109" y="103"/>
                    </a:lnTo>
                    <a:lnTo>
                      <a:pt x="185" y="149"/>
                    </a:lnTo>
                    <a:lnTo>
                      <a:pt x="267" y="212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2" name="Freeform 103"/>
              <p:cNvSpPr>
                <a:spLocks/>
              </p:cNvSpPr>
              <p:nvPr/>
            </p:nvSpPr>
            <p:spPr bwMode="auto">
              <a:xfrm>
                <a:off x="1528" y="2231"/>
                <a:ext cx="91" cy="186"/>
              </a:xfrm>
              <a:custGeom>
                <a:avLst/>
                <a:gdLst>
                  <a:gd name="T0" fmla="*/ 137 w 182"/>
                  <a:gd name="T1" fmla="*/ 0 h 370"/>
                  <a:gd name="T2" fmla="*/ 66 w 182"/>
                  <a:gd name="T3" fmla="*/ 28 h 370"/>
                  <a:gd name="T4" fmla="*/ 0 w 182"/>
                  <a:gd name="T5" fmla="*/ 100 h 370"/>
                  <a:gd name="T6" fmla="*/ 34 w 182"/>
                  <a:gd name="T7" fmla="*/ 164 h 370"/>
                  <a:gd name="T8" fmla="*/ 80 w 182"/>
                  <a:gd name="T9" fmla="*/ 240 h 370"/>
                  <a:gd name="T10" fmla="*/ 114 w 182"/>
                  <a:gd name="T11" fmla="*/ 326 h 370"/>
                  <a:gd name="T12" fmla="*/ 182 w 182"/>
                  <a:gd name="T13" fmla="*/ 370 h 370"/>
                  <a:gd name="T14" fmla="*/ 134 w 182"/>
                  <a:gd name="T15" fmla="*/ 308 h 370"/>
                  <a:gd name="T16" fmla="*/ 72 w 182"/>
                  <a:gd name="T17" fmla="*/ 158 h 370"/>
                  <a:gd name="T18" fmla="*/ 77 w 182"/>
                  <a:gd name="T19" fmla="*/ 52 h 370"/>
                  <a:gd name="T20" fmla="*/ 143 w 182"/>
                  <a:gd name="T21" fmla="*/ 52 h 370"/>
                  <a:gd name="T22" fmla="*/ 137 w 182"/>
                  <a:gd name="T23" fmla="*/ 0 h 37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82"/>
                  <a:gd name="T37" fmla="*/ 0 h 370"/>
                  <a:gd name="T38" fmla="*/ 182 w 182"/>
                  <a:gd name="T39" fmla="*/ 370 h 37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82" h="370">
                    <a:moveTo>
                      <a:pt x="137" y="0"/>
                    </a:moveTo>
                    <a:lnTo>
                      <a:pt x="66" y="28"/>
                    </a:lnTo>
                    <a:lnTo>
                      <a:pt x="0" y="100"/>
                    </a:lnTo>
                    <a:lnTo>
                      <a:pt x="34" y="164"/>
                    </a:lnTo>
                    <a:lnTo>
                      <a:pt x="80" y="240"/>
                    </a:lnTo>
                    <a:lnTo>
                      <a:pt x="114" y="326"/>
                    </a:lnTo>
                    <a:lnTo>
                      <a:pt x="182" y="370"/>
                    </a:lnTo>
                    <a:lnTo>
                      <a:pt x="134" y="308"/>
                    </a:lnTo>
                    <a:lnTo>
                      <a:pt x="72" y="158"/>
                    </a:lnTo>
                    <a:lnTo>
                      <a:pt x="77" y="52"/>
                    </a:lnTo>
                    <a:lnTo>
                      <a:pt x="143" y="52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3" name="Freeform 104"/>
              <p:cNvSpPr>
                <a:spLocks/>
              </p:cNvSpPr>
              <p:nvPr/>
            </p:nvSpPr>
            <p:spPr bwMode="auto">
              <a:xfrm>
                <a:off x="1781" y="2171"/>
                <a:ext cx="138" cy="147"/>
              </a:xfrm>
              <a:custGeom>
                <a:avLst/>
                <a:gdLst>
                  <a:gd name="T0" fmla="*/ 238 w 276"/>
                  <a:gd name="T1" fmla="*/ 59 h 294"/>
                  <a:gd name="T2" fmla="*/ 276 w 276"/>
                  <a:gd name="T3" fmla="*/ 139 h 294"/>
                  <a:gd name="T4" fmla="*/ 270 w 276"/>
                  <a:gd name="T5" fmla="*/ 192 h 294"/>
                  <a:gd name="T6" fmla="*/ 247 w 276"/>
                  <a:gd name="T7" fmla="*/ 246 h 294"/>
                  <a:gd name="T8" fmla="*/ 213 w 276"/>
                  <a:gd name="T9" fmla="*/ 294 h 294"/>
                  <a:gd name="T10" fmla="*/ 247 w 276"/>
                  <a:gd name="T11" fmla="*/ 158 h 294"/>
                  <a:gd name="T12" fmla="*/ 204 w 276"/>
                  <a:gd name="T13" fmla="*/ 107 h 294"/>
                  <a:gd name="T14" fmla="*/ 148 w 276"/>
                  <a:gd name="T15" fmla="*/ 87 h 294"/>
                  <a:gd name="T16" fmla="*/ 148 w 276"/>
                  <a:gd name="T17" fmla="*/ 48 h 294"/>
                  <a:gd name="T18" fmla="*/ 94 w 276"/>
                  <a:gd name="T19" fmla="*/ 48 h 294"/>
                  <a:gd name="T20" fmla="*/ 23 w 276"/>
                  <a:gd name="T21" fmla="*/ 76 h 294"/>
                  <a:gd name="T22" fmla="*/ 0 w 276"/>
                  <a:gd name="T23" fmla="*/ 34 h 294"/>
                  <a:gd name="T24" fmla="*/ 53 w 276"/>
                  <a:gd name="T25" fmla="*/ 11 h 294"/>
                  <a:gd name="T26" fmla="*/ 148 w 276"/>
                  <a:gd name="T27" fmla="*/ 0 h 294"/>
                  <a:gd name="T28" fmla="*/ 201 w 276"/>
                  <a:gd name="T29" fmla="*/ 0 h 294"/>
                  <a:gd name="T30" fmla="*/ 238 w 276"/>
                  <a:gd name="T31" fmla="*/ 59 h 29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76"/>
                  <a:gd name="T49" fmla="*/ 0 h 294"/>
                  <a:gd name="T50" fmla="*/ 276 w 276"/>
                  <a:gd name="T51" fmla="*/ 294 h 29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76" h="294">
                    <a:moveTo>
                      <a:pt x="238" y="59"/>
                    </a:moveTo>
                    <a:lnTo>
                      <a:pt x="276" y="139"/>
                    </a:lnTo>
                    <a:lnTo>
                      <a:pt x="270" y="192"/>
                    </a:lnTo>
                    <a:lnTo>
                      <a:pt x="247" y="246"/>
                    </a:lnTo>
                    <a:lnTo>
                      <a:pt x="213" y="294"/>
                    </a:lnTo>
                    <a:lnTo>
                      <a:pt x="247" y="158"/>
                    </a:lnTo>
                    <a:lnTo>
                      <a:pt x="204" y="107"/>
                    </a:lnTo>
                    <a:lnTo>
                      <a:pt x="148" y="87"/>
                    </a:lnTo>
                    <a:lnTo>
                      <a:pt x="148" y="48"/>
                    </a:lnTo>
                    <a:lnTo>
                      <a:pt x="94" y="48"/>
                    </a:lnTo>
                    <a:lnTo>
                      <a:pt x="23" y="76"/>
                    </a:lnTo>
                    <a:lnTo>
                      <a:pt x="0" y="34"/>
                    </a:lnTo>
                    <a:lnTo>
                      <a:pt x="53" y="11"/>
                    </a:lnTo>
                    <a:lnTo>
                      <a:pt x="148" y="0"/>
                    </a:lnTo>
                    <a:lnTo>
                      <a:pt x="201" y="0"/>
                    </a:lnTo>
                    <a:lnTo>
                      <a:pt x="238" y="59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4" name="Freeform 105"/>
              <p:cNvSpPr>
                <a:spLocks/>
              </p:cNvSpPr>
              <p:nvPr/>
            </p:nvSpPr>
            <p:spPr bwMode="auto">
              <a:xfrm>
                <a:off x="1485" y="2335"/>
                <a:ext cx="205" cy="213"/>
              </a:xfrm>
              <a:custGeom>
                <a:avLst/>
                <a:gdLst>
                  <a:gd name="T0" fmla="*/ 409 w 409"/>
                  <a:gd name="T1" fmla="*/ 413 h 427"/>
                  <a:gd name="T2" fmla="*/ 267 w 409"/>
                  <a:gd name="T3" fmla="*/ 365 h 427"/>
                  <a:gd name="T4" fmla="*/ 194 w 409"/>
                  <a:gd name="T5" fmla="*/ 294 h 427"/>
                  <a:gd name="T6" fmla="*/ 80 w 409"/>
                  <a:gd name="T7" fmla="*/ 116 h 427"/>
                  <a:gd name="T8" fmla="*/ 52 w 409"/>
                  <a:gd name="T9" fmla="*/ 72 h 427"/>
                  <a:gd name="T10" fmla="*/ 94 w 409"/>
                  <a:gd name="T11" fmla="*/ 34 h 427"/>
                  <a:gd name="T12" fmla="*/ 61 w 409"/>
                  <a:gd name="T13" fmla="*/ 0 h 427"/>
                  <a:gd name="T14" fmla="*/ 0 w 409"/>
                  <a:gd name="T15" fmla="*/ 36 h 427"/>
                  <a:gd name="T16" fmla="*/ 0 w 409"/>
                  <a:gd name="T17" fmla="*/ 96 h 427"/>
                  <a:gd name="T18" fmla="*/ 119 w 409"/>
                  <a:gd name="T19" fmla="*/ 303 h 427"/>
                  <a:gd name="T20" fmla="*/ 162 w 409"/>
                  <a:gd name="T21" fmla="*/ 379 h 427"/>
                  <a:gd name="T22" fmla="*/ 228 w 409"/>
                  <a:gd name="T23" fmla="*/ 399 h 427"/>
                  <a:gd name="T24" fmla="*/ 375 w 409"/>
                  <a:gd name="T25" fmla="*/ 427 h 427"/>
                  <a:gd name="T26" fmla="*/ 409 w 409"/>
                  <a:gd name="T27" fmla="*/ 413 h 42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09"/>
                  <a:gd name="T43" fmla="*/ 0 h 427"/>
                  <a:gd name="T44" fmla="*/ 409 w 409"/>
                  <a:gd name="T45" fmla="*/ 427 h 42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09" h="427">
                    <a:moveTo>
                      <a:pt x="409" y="413"/>
                    </a:moveTo>
                    <a:lnTo>
                      <a:pt x="267" y="365"/>
                    </a:lnTo>
                    <a:lnTo>
                      <a:pt x="194" y="294"/>
                    </a:lnTo>
                    <a:lnTo>
                      <a:pt x="80" y="116"/>
                    </a:lnTo>
                    <a:lnTo>
                      <a:pt x="52" y="72"/>
                    </a:lnTo>
                    <a:lnTo>
                      <a:pt x="94" y="34"/>
                    </a:lnTo>
                    <a:lnTo>
                      <a:pt x="61" y="0"/>
                    </a:lnTo>
                    <a:lnTo>
                      <a:pt x="0" y="36"/>
                    </a:lnTo>
                    <a:lnTo>
                      <a:pt x="0" y="96"/>
                    </a:lnTo>
                    <a:lnTo>
                      <a:pt x="119" y="303"/>
                    </a:lnTo>
                    <a:lnTo>
                      <a:pt x="162" y="379"/>
                    </a:lnTo>
                    <a:lnTo>
                      <a:pt x="228" y="399"/>
                    </a:lnTo>
                    <a:lnTo>
                      <a:pt x="375" y="427"/>
                    </a:lnTo>
                    <a:lnTo>
                      <a:pt x="409" y="413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5" name="Freeform 106"/>
              <p:cNvSpPr>
                <a:spLocks/>
              </p:cNvSpPr>
              <p:nvPr/>
            </p:nvSpPr>
            <p:spPr bwMode="auto">
              <a:xfrm>
                <a:off x="1457" y="2524"/>
                <a:ext cx="364" cy="150"/>
              </a:xfrm>
              <a:custGeom>
                <a:avLst/>
                <a:gdLst>
                  <a:gd name="T0" fmla="*/ 676 w 728"/>
                  <a:gd name="T1" fmla="*/ 193 h 299"/>
                  <a:gd name="T2" fmla="*/ 543 w 728"/>
                  <a:gd name="T3" fmla="*/ 223 h 299"/>
                  <a:gd name="T4" fmla="*/ 427 w 728"/>
                  <a:gd name="T5" fmla="*/ 218 h 299"/>
                  <a:gd name="T6" fmla="*/ 265 w 728"/>
                  <a:gd name="T7" fmla="*/ 130 h 299"/>
                  <a:gd name="T8" fmla="*/ 194 w 728"/>
                  <a:gd name="T9" fmla="*/ 73 h 299"/>
                  <a:gd name="T10" fmla="*/ 157 w 728"/>
                  <a:gd name="T11" fmla="*/ 0 h 299"/>
                  <a:gd name="T12" fmla="*/ 85 w 728"/>
                  <a:gd name="T13" fmla="*/ 20 h 299"/>
                  <a:gd name="T14" fmla="*/ 43 w 728"/>
                  <a:gd name="T15" fmla="*/ 63 h 299"/>
                  <a:gd name="T16" fmla="*/ 0 w 728"/>
                  <a:gd name="T17" fmla="*/ 82 h 299"/>
                  <a:gd name="T18" fmla="*/ 128 w 728"/>
                  <a:gd name="T19" fmla="*/ 198 h 299"/>
                  <a:gd name="T20" fmla="*/ 276 w 728"/>
                  <a:gd name="T21" fmla="*/ 294 h 299"/>
                  <a:gd name="T22" fmla="*/ 327 w 728"/>
                  <a:gd name="T23" fmla="*/ 285 h 299"/>
                  <a:gd name="T24" fmla="*/ 390 w 728"/>
                  <a:gd name="T25" fmla="*/ 285 h 299"/>
                  <a:gd name="T26" fmla="*/ 486 w 728"/>
                  <a:gd name="T27" fmla="*/ 299 h 299"/>
                  <a:gd name="T28" fmla="*/ 566 w 728"/>
                  <a:gd name="T29" fmla="*/ 266 h 299"/>
                  <a:gd name="T30" fmla="*/ 728 w 728"/>
                  <a:gd name="T31" fmla="*/ 218 h 299"/>
                  <a:gd name="T32" fmla="*/ 676 w 728"/>
                  <a:gd name="T33" fmla="*/ 193 h 29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28"/>
                  <a:gd name="T52" fmla="*/ 0 h 299"/>
                  <a:gd name="T53" fmla="*/ 728 w 728"/>
                  <a:gd name="T54" fmla="*/ 299 h 29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28" h="299">
                    <a:moveTo>
                      <a:pt x="676" y="193"/>
                    </a:moveTo>
                    <a:lnTo>
                      <a:pt x="543" y="223"/>
                    </a:lnTo>
                    <a:lnTo>
                      <a:pt x="427" y="218"/>
                    </a:lnTo>
                    <a:lnTo>
                      <a:pt x="265" y="130"/>
                    </a:lnTo>
                    <a:lnTo>
                      <a:pt x="194" y="73"/>
                    </a:lnTo>
                    <a:lnTo>
                      <a:pt x="157" y="0"/>
                    </a:lnTo>
                    <a:lnTo>
                      <a:pt x="85" y="20"/>
                    </a:lnTo>
                    <a:lnTo>
                      <a:pt x="43" y="63"/>
                    </a:lnTo>
                    <a:lnTo>
                      <a:pt x="0" y="82"/>
                    </a:lnTo>
                    <a:lnTo>
                      <a:pt x="128" y="198"/>
                    </a:lnTo>
                    <a:lnTo>
                      <a:pt x="276" y="294"/>
                    </a:lnTo>
                    <a:lnTo>
                      <a:pt x="327" y="285"/>
                    </a:lnTo>
                    <a:lnTo>
                      <a:pt x="390" y="285"/>
                    </a:lnTo>
                    <a:lnTo>
                      <a:pt x="486" y="299"/>
                    </a:lnTo>
                    <a:lnTo>
                      <a:pt x="566" y="266"/>
                    </a:lnTo>
                    <a:lnTo>
                      <a:pt x="728" y="218"/>
                    </a:lnTo>
                    <a:lnTo>
                      <a:pt x="676" y="193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6" name="Freeform 107"/>
              <p:cNvSpPr>
                <a:spLocks/>
              </p:cNvSpPr>
              <p:nvPr/>
            </p:nvSpPr>
            <p:spPr bwMode="auto">
              <a:xfrm>
                <a:off x="1325" y="2373"/>
                <a:ext cx="279" cy="375"/>
              </a:xfrm>
              <a:custGeom>
                <a:avLst/>
                <a:gdLst>
                  <a:gd name="T0" fmla="*/ 267 w 557"/>
                  <a:gd name="T1" fmla="*/ 0 h 751"/>
                  <a:gd name="T2" fmla="*/ 176 w 557"/>
                  <a:gd name="T3" fmla="*/ 5 h 751"/>
                  <a:gd name="T4" fmla="*/ 0 w 557"/>
                  <a:gd name="T5" fmla="*/ 96 h 751"/>
                  <a:gd name="T6" fmla="*/ 12 w 557"/>
                  <a:gd name="T7" fmla="*/ 265 h 751"/>
                  <a:gd name="T8" fmla="*/ 14 w 557"/>
                  <a:gd name="T9" fmla="*/ 306 h 751"/>
                  <a:gd name="T10" fmla="*/ 19 w 557"/>
                  <a:gd name="T11" fmla="*/ 342 h 751"/>
                  <a:gd name="T12" fmla="*/ 26 w 557"/>
                  <a:gd name="T13" fmla="*/ 374 h 751"/>
                  <a:gd name="T14" fmla="*/ 37 w 557"/>
                  <a:gd name="T15" fmla="*/ 404 h 751"/>
                  <a:gd name="T16" fmla="*/ 50 w 557"/>
                  <a:gd name="T17" fmla="*/ 429 h 751"/>
                  <a:gd name="T18" fmla="*/ 66 w 557"/>
                  <a:gd name="T19" fmla="*/ 452 h 751"/>
                  <a:gd name="T20" fmla="*/ 83 w 557"/>
                  <a:gd name="T21" fmla="*/ 473 h 751"/>
                  <a:gd name="T22" fmla="*/ 103 w 557"/>
                  <a:gd name="T23" fmla="*/ 495 h 751"/>
                  <a:gd name="T24" fmla="*/ 126 w 557"/>
                  <a:gd name="T25" fmla="*/ 514 h 751"/>
                  <a:gd name="T26" fmla="*/ 149 w 557"/>
                  <a:gd name="T27" fmla="*/ 534 h 751"/>
                  <a:gd name="T28" fmla="*/ 176 w 557"/>
                  <a:gd name="T29" fmla="*/ 552 h 751"/>
                  <a:gd name="T30" fmla="*/ 204 w 557"/>
                  <a:gd name="T31" fmla="*/ 573 h 751"/>
                  <a:gd name="T32" fmla="*/ 233 w 557"/>
                  <a:gd name="T33" fmla="*/ 592 h 751"/>
                  <a:gd name="T34" fmla="*/ 263 w 557"/>
                  <a:gd name="T35" fmla="*/ 616 h 751"/>
                  <a:gd name="T36" fmla="*/ 295 w 557"/>
                  <a:gd name="T37" fmla="*/ 641 h 751"/>
                  <a:gd name="T38" fmla="*/ 329 w 557"/>
                  <a:gd name="T39" fmla="*/ 669 h 751"/>
                  <a:gd name="T40" fmla="*/ 400 w 557"/>
                  <a:gd name="T41" fmla="*/ 751 h 751"/>
                  <a:gd name="T42" fmla="*/ 468 w 557"/>
                  <a:gd name="T43" fmla="*/ 717 h 751"/>
                  <a:gd name="T44" fmla="*/ 557 w 557"/>
                  <a:gd name="T45" fmla="*/ 669 h 751"/>
                  <a:gd name="T46" fmla="*/ 505 w 557"/>
                  <a:gd name="T47" fmla="*/ 610 h 751"/>
                  <a:gd name="T48" fmla="*/ 267 w 557"/>
                  <a:gd name="T49" fmla="*/ 423 h 751"/>
                  <a:gd name="T50" fmla="*/ 195 w 557"/>
                  <a:gd name="T51" fmla="*/ 365 h 751"/>
                  <a:gd name="T52" fmla="*/ 124 w 557"/>
                  <a:gd name="T53" fmla="*/ 231 h 751"/>
                  <a:gd name="T54" fmla="*/ 153 w 557"/>
                  <a:gd name="T55" fmla="*/ 124 h 751"/>
                  <a:gd name="T56" fmla="*/ 229 w 557"/>
                  <a:gd name="T57" fmla="*/ 68 h 751"/>
                  <a:gd name="T58" fmla="*/ 286 w 557"/>
                  <a:gd name="T59" fmla="*/ 57 h 751"/>
                  <a:gd name="T60" fmla="*/ 267 w 557"/>
                  <a:gd name="T61" fmla="*/ 0 h 75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57"/>
                  <a:gd name="T94" fmla="*/ 0 h 751"/>
                  <a:gd name="T95" fmla="*/ 557 w 557"/>
                  <a:gd name="T96" fmla="*/ 751 h 75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57" h="751">
                    <a:moveTo>
                      <a:pt x="267" y="0"/>
                    </a:moveTo>
                    <a:lnTo>
                      <a:pt x="176" y="5"/>
                    </a:lnTo>
                    <a:lnTo>
                      <a:pt x="0" y="96"/>
                    </a:lnTo>
                    <a:lnTo>
                      <a:pt x="12" y="265"/>
                    </a:lnTo>
                    <a:lnTo>
                      <a:pt x="14" y="306"/>
                    </a:lnTo>
                    <a:lnTo>
                      <a:pt x="19" y="342"/>
                    </a:lnTo>
                    <a:lnTo>
                      <a:pt x="26" y="374"/>
                    </a:lnTo>
                    <a:lnTo>
                      <a:pt x="37" y="404"/>
                    </a:lnTo>
                    <a:lnTo>
                      <a:pt x="50" y="429"/>
                    </a:lnTo>
                    <a:lnTo>
                      <a:pt x="66" y="452"/>
                    </a:lnTo>
                    <a:lnTo>
                      <a:pt x="83" y="473"/>
                    </a:lnTo>
                    <a:lnTo>
                      <a:pt x="103" y="495"/>
                    </a:lnTo>
                    <a:lnTo>
                      <a:pt x="126" y="514"/>
                    </a:lnTo>
                    <a:lnTo>
                      <a:pt x="149" y="534"/>
                    </a:lnTo>
                    <a:lnTo>
                      <a:pt x="176" y="552"/>
                    </a:lnTo>
                    <a:lnTo>
                      <a:pt x="204" y="573"/>
                    </a:lnTo>
                    <a:lnTo>
                      <a:pt x="233" y="592"/>
                    </a:lnTo>
                    <a:lnTo>
                      <a:pt x="263" y="616"/>
                    </a:lnTo>
                    <a:lnTo>
                      <a:pt x="295" y="641"/>
                    </a:lnTo>
                    <a:lnTo>
                      <a:pt x="329" y="669"/>
                    </a:lnTo>
                    <a:lnTo>
                      <a:pt x="400" y="751"/>
                    </a:lnTo>
                    <a:lnTo>
                      <a:pt x="468" y="717"/>
                    </a:lnTo>
                    <a:lnTo>
                      <a:pt x="557" y="669"/>
                    </a:lnTo>
                    <a:lnTo>
                      <a:pt x="505" y="610"/>
                    </a:lnTo>
                    <a:lnTo>
                      <a:pt x="267" y="423"/>
                    </a:lnTo>
                    <a:lnTo>
                      <a:pt x="195" y="365"/>
                    </a:lnTo>
                    <a:lnTo>
                      <a:pt x="124" y="231"/>
                    </a:lnTo>
                    <a:lnTo>
                      <a:pt x="153" y="124"/>
                    </a:lnTo>
                    <a:lnTo>
                      <a:pt x="229" y="68"/>
                    </a:lnTo>
                    <a:lnTo>
                      <a:pt x="286" y="57"/>
                    </a:lnTo>
                    <a:lnTo>
                      <a:pt x="267" y="0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" name="Freeform 108"/>
              <p:cNvSpPr>
                <a:spLocks/>
              </p:cNvSpPr>
              <p:nvPr/>
            </p:nvSpPr>
            <p:spPr bwMode="auto">
              <a:xfrm>
                <a:off x="1470" y="2090"/>
                <a:ext cx="252" cy="262"/>
              </a:xfrm>
              <a:custGeom>
                <a:avLst/>
                <a:gdLst>
                  <a:gd name="T0" fmla="*/ 503 w 503"/>
                  <a:gd name="T1" fmla="*/ 71 h 523"/>
                  <a:gd name="T2" fmla="*/ 468 w 503"/>
                  <a:gd name="T3" fmla="*/ 41 h 523"/>
                  <a:gd name="T4" fmla="*/ 414 w 503"/>
                  <a:gd name="T5" fmla="*/ 0 h 523"/>
                  <a:gd name="T6" fmla="*/ 356 w 503"/>
                  <a:gd name="T7" fmla="*/ 78 h 523"/>
                  <a:gd name="T8" fmla="*/ 258 w 503"/>
                  <a:gd name="T9" fmla="*/ 146 h 523"/>
                  <a:gd name="T10" fmla="*/ 140 w 503"/>
                  <a:gd name="T11" fmla="*/ 171 h 523"/>
                  <a:gd name="T12" fmla="*/ 12 w 503"/>
                  <a:gd name="T13" fmla="*/ 187 h 523"/>
                  <a:gd name="T14" fmla="*/ 0 w 503"/>
                  <a:gd name="T15" fmla="*/ 235 h 523"/>
                  <a:gd name="T16" fmla="*/ 9 w 503"/>
                  <a:gd name="T17" fmla="*/ 523 h 523"/>
                  <a:gd name="T18" fmla="*/ 60 w 503"/>
                  <a:gd name="T19" fmla="*/ 482 h 523"/>
                  <a:gd name="T20" fmla="*/ 87 w 503"/>
                  <a:gd name="T21" fmla="*/ 441 h 523"/>
                  <a:gd name="T22" fmla="*/ 60 w 503"/>
                  <a:gd name="T23" fmla="*/ 340 h 523"/>
                  <a:gd name="T24" fmla="*/ 60 w 503"/>
                  <a:gd name="T25" fmla="*/ 235 h 523"/>
                  <a:gd name="T26" fmla="*/ 160 w 503"/>
                  <a:gd name="T27" fmla="*/ 235 h 523"/>
                  <a:gd name="T28" fmla="*/ 252 w 503"/>
                  <a:gd name="T29" fmla="*/ 215 h 523"/>
                  <a:gd name="T30" fmla="*/ 329 w 503"/>
                  <a:gd name="T31" fmla="*/ 174 h 523"/>
                  <a:gd name="T32" fmla="*/ 397 w 503"/>
                  <a:gd name="T33" fmla="*/ 105 h 523"/>
                  <a:gd name="T34" fmla="*/ 464 w 503"/>
                  <a:gd name="T35" fmla="*/ 66 h 523"/>
                  <a:gd name="T36" fmla="*/ 503 w 503"/>
                  <a:gd name="T37" fmla="*/ 71 h 52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03"/>
                  <a:gd name="T58" fmla="*/ 0 h 523"/>
                  <a:gd name="T59" fmla="*/ 503 w 503"/>
                  <a:gd name="T60" fmla="*/ 523 h 52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03" h="523">
                    <a:moveTo>
                      <a:pt x="503" y="71"/>
                    </a:moveTo>
                    <a:lnTo>
                      <a:pt x="468" y="41"/>
                    </a:lnTo>
                    <a:lnTo>
                      <a:pt x="414" y="0"/>
                    </a:lnTo>
                    <a:lnTo>
                      <a:pt x="356" y="78"/>
                    </a:lnTo>
                    <a:lnTo>
                      <a:pt x="258" y="146"/>
                    </a:lnTo>
                    <a:lnTo>
                      <a:pt x="140" y="171"/>
                    </a:lnTo>
                    <a:lnTo>
                      <a:pt x="12" y="187"/>
                    </a:lnTo>
                    <a:lnTo>
                      <a:pt x="0" y="235"/>
                    </a:lnTo>
                    <a:lnTo>
                      <a:pt x="9" y="523"/>
                    </a:lnTo>
                    <a:lnTo>
                      <a:pt x="60" y="482"/>
                    </a:lnTo>
                    <a:lnTo>
                      <a:pt x="87" y="441"/>
                    </a:lnTo>
                    <a:lnTo>
                      <a:pt x="60" y="340"/>
                    </a:lnTo>
                    <a:lnTo>
                      <a:pt x="60" y="235"/>
                    </a:lnTo>
                    <a:lnTo>
                      <a:pt x="160" y="235"/>
                    </a:lnTo>
                    <a:lnTo>
                      <a:pt x="252" y="215"/>
                    </a:lnTo>
                    <a:lnTo>
                      <a:pt x="329" y="174"/>
                    </a:lnTo>
                    <a:lnTo>
                      <a:pt x="397" y="105"/>
                    </a:lnTo>
                    <a:lnTo>
                      <a:pt x="464" y="66"/>
                    </a:lnTo>
                    <a:lnTo>
                      <a:pt x="503" y="71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" name="Freeform 109"/>
              <p:cNvSpPr>
                <a:spLocks/>
              </p:cNvSpPr>
              <p:nvPr/>
            </p:nvSpPr>
            <p:spPr bwMode="auto">
              <a:xfrm>
                <a:off x="1692" y="2209"/>
                <a:ext cx="75" cy="109"/>
              </a:xfrm>
              <a:custGeom>
                <a:avLst/>
                <a:gdLst>
                  <a:gd name="T0" fmla="*/ 149 w 149"/>
                  <a:gd name="T1" fmla="*/ 0 h 218"/>
                  <a:gd name="T2" fmla="*/ 89 w 149"/>
                  <a:gd name="T3" fmla="*/ 0 h 218"/>
                  <a:gd name="T4" fmla="*/ 34 w 149"/>
                  <a:gd name="T5" fmla="*/ 38 h 218"/>
                  <a:gd name="T6" fmla="*/ 0 w 149"/>
                  <a:gd name="T7" fmla="*/ 86 h 218"/>
                  <a:gd name="T8" fmla="*/ 11 w 149"/>
                  <a:gd name="T9" fmla="*/ 129 h 218"/>
                  <a:gd name="T10" fmla="*/ 57 w 149"/>
                  <a:gd name="T11" fmla="*/ 218 h 218"/>
                  <a:gd name="T12" fmla="*/ 27 w 149"/>
                  <a:gd name="T13" fmla="*/ 157 h 218"/>
                  <a:gd name="T14" fmla="*/ 27 w 149"/>
                  <a:gd name="T15" fmla="*/ 75 h 218"/>
                  <a:gd name="T16" fmla="*/ 75 w 149"/>
                  <a:gd name="T17" fmla="*/ 20 h 218"/>
                  <a:gd name="T18" fmla="*/ 121 w 149"/>
                  <a:gd name="T19" fmla="*/ 8 h 218"/>
                  <a:gd name="T20" fmla="*/ 149 w 149"/>
                  <a:gd name="T21" fmla="*/ 0 h 21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9"/>
                  <a:gd name="T34" fmla="*/ 0 h 218"/>
                  <a:gd name="T35" fmla="*/ 149 w 149"/>
                  <a:gd name="T36" fmla="*/ 218 h 21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9" h="218">
                    <a:moveTo>
                      <a:pt x="149" y="0"/>
                    </a:moveTo>
                    <a:lnTo>
                      <a:pt x="89" y="0"/>
                    </a:lnTo>
                    <a:lnTo>
                      <a:pt x="34" y="38"/>
                    </a:lnTo>
                    <a:lnTo>
                      <a:pt x="0" y="86"/>
                    </a:lnTo>
                    <a:lnTo>
                      <a:pt x="11" y="129"/>
                    </a:lnTo>
                    <a:lnTo>
                      <a:pt x="57" y="218"/>
                    </a:lnTo>
                    <a:lnTo>
                      <a:pt x="27" y="157"/>
                    </a:lnTo>
                    <a:lnTo>
                      <a:pt x="27" y="75"/>
                    </a:lnTo>
                    <a:lnTo>
                      <a:pt x="75" y="20"/>
                    </a:lnTo>
                    <a:lnTo>
                      <a:pt x="121" y="8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" name="Freeform 110"/>
              <p:cNvSpPr>
                <a:spLocks/>
              </p:cNvSpPr>
              <p:nvPr/>
            </p:nvSpPr>
            <p:spPr bwMode="auto">
              <a:xfrm>
                <a:off x="1672" y="2136"/>
                <a:ext cx="118" cy="163"/>
              </a:xfrm>
              <a:custGeom>
                <a:avLst/>
                <a:gdLst>
                  <a:gd name="T0" fmla="*/ 235 w 235"/>
                  <a:gd name="T1" fmla="*/ 0 h 325"/>
                  <a:gd name="T2" fmla="*/ 144 w 235"/>
                  <a:gd name="T3" fmla="*/ 40 h 325"/>
                  <a:gd name="T4" fmla="*/ 53 w 235"/>
                  <a:gd name="T5" fmla="*/ 87 h 325"/>
                  <a:gd name="T6" fmla="*/ 34 w 235"/>
                  <a:gd name="T7" fmla="*/ 156 h 325"/>
                  <a:gd name="T8" fmla="*/ 0 w 235"/>
                  <a:gd name="T9" fmla="*/ 247 h 325"/>
                  <a:gd name="T10" fmla="*/ 5 w 235"/>
                  <a:gd name="T11" fmla="*/ 288 h 325"/>
                  <a:gd name="T12" fmla="*/ 64 w 235"/>
                  <a:gd name="T13" fmla="*/ 325 h 325"/>
                  <a:gd name="T14" fmla="*/ 23 w 235"/>
                  <a:gd name="T15" fmla="*/ 288 h 325"/>
                  <a:gd name="T16" fmla="*/ 23 w 235"/>
                  <a:gd name="T17" fmla="*/ 247 h 325"/>
                  <a:gd name="T18" fmla="*/ 42 w 235"/>
                  <a:gd name="T19" fmla="*/ 160 h 325"/>
                  <a:gd name="T20" fmla="*/ 66 w 235"/>
                  <a:gd name="T21" fmla="*/ 105 h 325"/>
                  <a:gd name="T22" fmla="*/ 121 w 235"/>
                  <a:gd name="T23" fmla="*/ 71 h 325"/>
                  <a:gd name="T24" fmla="*/ 201 w 235"/>
                  <a:gd name="T25" fmla="*/ 53 h 325"/>
                  <a:gd name="T26" fmla="*/ 227 w 235"/>
                  <a:gd name="T27" fmla="*/ 26 h 325"/>
                  <a:gd name="T28" fmla="*/ 235 w 235"/>
                  <a:gd name="T29" fmla="*/ 0 h 3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35"/>
                  <a:gd name="T46" fmla="*/ 0 h 325"/>
                  <a:gd name="T47" fmla="*/ 235 w 235"/>
                  <a:gd name="T48" fmla="*/ 325 h 32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35" h="325">
                    <a:moveTo>
                      <a:pt x="235" y="0"/>
                    </a:moveTo>
                    <a:lnTo>
                      <a:pt x="144" y="40"/>
                    </a:lnTo>
                    <a:lnTo>
                      <a:pt x="53" y="87"/>
                    </a:lnTo>
                    <a:lnTo>
                      <a:pt x="34" y="156"/>
                    </a:lnTo>
                    <a:lnTo>
                      <a:pt x="0" y="247"/>
                    </a:lnTo>
                    <a:lnTo>
                      <a:pt x="5" y="288"/>
                    </a:lnTo>
                    <a:lnTo>
                      <a:pt x="64" y="325"/>
                    </a:lnTo>
                    <a:lnTo>
                      <a:pt x="23" y="288"/>
                    </a:lnTo>
                    <a:lnTo>
                      <a:pt x="23" y="247"/>
                    </a:lnTo>
                    <a:lnTo>
                      <a:pt x="42" y="160"/>
                    </a:lnTo>
                    <a:lnTo>
                      <a:pt x="66" y="105"/>
                    </a:lnTo>
                    <a:lnTo>
                      <a:pt x="121" y="71"/>
                    </a:lnTo>
                    <a:lnTo>
                      <a:pt x="201" y="53"/>
                    </a:lnTo>
                    <a:lnTo>
                      <a:pt x="227" y="26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0" name="Freeform 111"/>
              <p:cNvSpPr>
                <a:spLocks/>
              </p:cNvSpPr>
              <p:nvPr/>
            </p:nvSpPr>
            <p:spPr bwMode="auto">
              <a:xfrm>
                <a:off x="1595" y="2140"/>
                <a:ext cx="146" cy="222"/>
              </a:xfrm>
              <a:custGeom>
                <a:avLst/>
                <a:gdLst>
                  <a:gd name="T0" fmla="*/ 292 w 292"/>
                  <a:gd name="T1" fmla="*/ 23 h 445"/>
                  <a:gd name="T2" fmla="*/ 251 w 292"/>
                  <a:gd name="T3" fmla="*/ 0 h 445"/>
                  <a:gd name="T4" fmla="*/ 167 w 292"/>
                  <a:gd name="T5" fmla="*/ 0 h 445"/>
                  <a:gd name="T6" fmla="*/ 117 w 292"/>
                  <a:gd name="T7" fmla="*/ 60 h 445"/>
                  <a:gd name="T8" fmla="*/ 53 w 292"/>
                  <a:gd name="T9" fmla="*/ 124 h 445"/>
                  <a:gd name="T10" fmla="*/ 27 w 292"/>
                  <a:gd name="T11" fmla="*/ 176 h 445"/>
                  <a:gd name="T12" fmla="*/ 3 w 292"/>
                  <a:gd name="T13" fmla="*/ 258 h 445"/>
                  <a:gd name="T14" fmla="*/ 0 w 292"/>
                  <a:gd name="T15" fmla="*/ 329 h 445"/>
                  <a:gd name="T16" fmla="*/ 0 w 292"/>
                  <a:gd name="T17" fmla="*/ 416 h 445"/>
                  <a:gd name="T18" fmla="*/ 27 w 292"/>
                  <a:gd name="T19" fmla="*/ 445 h 445"/>
                  <a:gd name="T20" fmla="*/ 19 w 292"/>
                  <a:gd name="T21" fmla="*/ 370 h 445"/>
                  <a:gd name="T22" fmla="*/ 19 w 292"/>
                  <a:gd name="T23" fmla="*/ 270 h 445"/>
                  <a:gd name="T24" fmla="*/ 50 w 292"/>
                  <a:gd name="T25" fmla="*/ 158 h 445"/>
                  <a:gd name="T26" fmla="*/ 103 w 292"/>
                  <a:gd name="T27" fmla="*/ 105 h 445"/>
                  <a:gd name="T28" fmla="*/ 165 w 292"/>
                  <a:gd name="T29" fmla="*/ 19 h 445"/>
                  <a:gd name="T30" fmla="*/ 224 w 292"/>
                  <a:gd name="T31" fmla="*/ 9 h 445"/>
                  <a:gd name="T32" fmla="*/ 292 w 292"/>
                  <a:gd name="T33" fmla="*/ 23 h 4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92"/>
                  <a:gd name="T52" fmla="*/ 0 h 445"/>
                  <a:gd name="T53" fmla="*/ 292 w 292"/>
                  <a:gd name="T54" fmla="*/ 445 h 4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92" h="445">
                    <a:moveTo>
                      <a:pt x="292" y="23"/>
                    </a:moveTo>
                    <a:lnTo>
                      <a:pt x="251" y="0"/>
                    </a:lnTo>
                    <a:lnTo>
                      <a:pt x="167" y="0"/>
                    </a:lnTo>
                    <a:lnTo>
                      <a:pt x="117" y="60"/>
                    </a:lnTo>
                    <a:lnTo>
                      <a:pt x="53" y="124"/>
                    </a:lnTo>
                    <a:lnTo>
                      <a:pt x="27" y="176"/>
                    </a:lnTo>
                    <a:lnTo>
                      <a:pt x="3" y="258"/>
                    </a:lnTo>
                    <a:lnTo>
                      <a:pt x="0" y="329"/>
                    </a:lnTo>
                    <a:lnTo>
                      <a:pt x="0" y="416"/>
                    </a:lnTo>
                    <a:lnTo>
                      <a:pt x="27" y="445"/>
                    </a:lnTo>
                    <a:lnTo>
                      <a:pt x="19" y="370"/>
                    </a:lnTo>
                    <a:lnTo>
                      <a:pt x="19" y="270"/>
                    </a:lnTo>
                    <a:lnTo>
                      <a:pt x="50" y="158"/>
                    </a:lnTo>
                    <a:lnTo>
                      <a:pt x="103" y="105"/>
                    </a:lnTo>
                    <a:lnTo>
                      <a:pt x="165" y="19"/>
                    </a:lnTo>
                    <a:lnTo>
                      <a:pt x="224" y="9"/>
                    </a:lnTo>
                    <a:lnTo>
                      <a:pt x="292" y="23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1" name="Freeform 112"/>
              <p:cNvSpPr>
                <a:spLocks/>
              </p:cNvSpPr>
              <p:nvPr/>
            </p:nvSpPr>
            <p:spPr bwMode="auto">
              <a:xfrm>
                <a:off x="1699" y="2291"/>
                <a:ext cx="148" cy="51"/>
              </a:xfrm>
              <a:custGeom>
                <a:avLst/>
                <a:gdLst>
                  <a:gd name="T0" fmla="*/ 295 w 295"/>
                  <a:gd name="T1" fmla="*/ 0 h 102"/>
                  <a:gd name="T2" fmla="*/ 208 w 295"/>
                  <a:gd name="T3" fmla="*/ 43 h 102"/>
                  <a:gd name="T4" fmla="*/ 118 w 295"/>
                  <a:gd name="T5" fmla="*/ 61 h 102"/>
                  <a:gd name="T6" fmla="*/ 68 w 295"/>
                  <a:gd name="T7" fmla="*/ 68 h 102"/>
                  <a:gd name="T8" fmla="*/ 0 w 295"/>
                  <a:gd name="T9" fmla="*/ 102 h 102"/>
                  <a:gd name="T10" fmla="*/ 57 w 295"/>
                  <a:gd name="T11" fmla="*/ 98 h 102"/>
                  <a:gd name="T12" fmla="*/ 107 w 295"/>
                  <a:gd name="T13" fmla="*/ 77 h 102"/>
                  <a:gd name="T14" fmla="*/ 205 w 295"/>
                  <a:gd name="T15" fmla="*/ 61 h 102"/>
                  <a:gd name="T16" fmla="*/ 279 w 295"/>
                  <a:gd name="T17" fmla="*/ 27 h 102"/>
                  <a:gd name="T18" fmla="*/ 295 w 295"/>
                  <a:gd name="T19" fmla="*/ 0 h 10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95"/>
                  <a:gd name="T31" fmla="*/ 0 h 102"/>
                  <a:gd name="T32" fmla="*/ 295 w 295"/>
                  <a:gd name="T33" fmla="*/ 102 h 10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95" h="102">
                    <a:moveTo>
                      <a:pt x="295" y="0"/>
                    </a:moveTo>
                    <a:lnTo>
                      <a:pt x="208" y="43"/>
                    </a:lnTo>
                    <a:lnTo>
                      <a:pt x="118" y="61"/>
                    </a:lnTo>
                    <a:lnTo>
                      <a:pt x="68" y="68"/>
                    </a:lnTo>
                    <a:lnTo>
                      <a:pt x="0" y="102"/>
                    </a:lnTo>
                    <a:lnTo>
                      <a:pt x="57" y="98"/>
                    </a:lnTo>
                    <a:lnTo>
                      <a:pt x="107" y="77"/>
                    </a:lnTo>
                    <a:lnTo>
                      <a:pt x="205" y="61"/>
                    </a:lnTo>
                    <a:lnTo>
                      <a:pt x="279" y="27"/>
                    </a:lnTo>
                    <a:lnTo>
                      <a:pt x="295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2" name="Freeform 113"/>
              <p:cNvSpPr>
                <a:spLocks/>
              </p:cNvSpPr>
              <p:nvPr/>
            </p:nvSpPr>
            <p:spPr bwMode="auto">
              <a:xfrm>
                <a:off x="1822" y="2231"/>
                <a:ext cx="62" cy="48"/>
              </a:xfrm>
              <a:custGeom>
                <a:avLst/>
                <a:gdLst>
                  <a:gd name="T0" fmla="*/ 124 w 124"/>
                  <a:gd name="T1" fmla="*/ 53 h 94"/>
                  <a:gd name="T2" fmla="*/ 98 w 124"/>
                  <a:gd name="T3" fmla="*/ 27 h 94"/>
                  <a:gd name="T4" fmla="*/ 53 w 124"/>
                  <a:gd name="T5" fmla="*/ 0 h 94"/>
                  <a:gd name="T6" fmla="*/ 3 w 124"/>
                  <a:gd name="T7" fmla="*/ 23 h 94"/>
                  <a:gd name="T8" fmla="*/ 0 w 124"/>
                  <a:gd name="T9" fmla="*/ 60 h 94"/>
                  <a:gd name="T10" fmla="*/ 46 w 124"/>
                  <a:gd name="T11" fmla="*/ 60 h 94"/>
                  <a:gd name="T12" fmla="*/ 57 w 124"/>
                  <a:gd name="T13" fmla="*/ 94 h 94"/>
                  <a:gd name="T14" fmla="*/ 98 w 124"/>
                  <a:gd name="T15" fmla="*/ 94 h 94"/>
                  <a:gd name="T16" fmla="*/ 124 w 124"/>
                  <a:gd name="T17" fmla="*/ 53 h 9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4"/>
                  <a:gd name="T28" fmla="*/ 0 h 94"/>
                  <a:gd name="T29" fmla="*/ 124 w 124"/>
                  <a:gd name="T30" fmla="*/ 94 h 9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4" h="94">
                    <a:moveTo>
                      <a:pt x="124" y="53"/>
                    </a:moveTo>
                    <a:lnTo>
                      <a:pt x="98" y="27"/>
                    </a:lnTo>
                    <a:lnTo>
                      <a:pt x="53" y="0"/>
                    </a:lnTo>
                    <a:lnTo>
                      <a:pt x="3" y="23"/>
                    </a:lnTo>
                    <a:lnTo>
                      <a:pt x="0" y="60"/>
                    </a:lnTo>
                    <a:lnTo>
                      <a:pt x="46" y="60"/>
                    </a:lnTo>
                    <a:lnTo>
                      <a:pt x="57" y="94"/>
                    </a:lnTo>
                    <a:lnTo>
                      <a:pt x="98" y="94"/>
                    </a:lnTo>
                    <a:lnTo>
                      <a:pt x="124" y="53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3" name="Freeform 114"/>
              <p:cNvSpPr>
                <a:spLocks/>
              </p:cNvSpPr>
              <p:nvPr/>
            </p:nvSpPr>
            <p:spPr bwMode="auto">
              <a:xfrm>
                <a:off x="1735" y="2252"/>
                <a:ext cx="38" cy="24"/>
              </a:xfrm>
              <a:custGeom>
                <a:avLst/>
                <a:gdLst>
                  <a:gd name="T0" fmla="*/ 77 w 77"/>
                  <a:gd name="T1" fmla="*/ 16 h 48"/>
                  <a:gd name="T2" fmla="*/ 39 w 77"/>
                  <a:gd name="T3" fmla="*/ 0 h 48"/>
                  <a:gd name="T4" fmla="*/ 4 w 77"/>
                  <a:gd name="T5" fmla="*/ 19 h 48"/>
                  <a:gd name="T6" fmla="*/ 0 w 77"/>
                  <a:gd name="T7" fmla="*/ 48 h 48"/>
                  <a:gd name="T8" fmla="*/ 31 w 77"/>
                  <a:gd name="T9" fmla="*/ 23 h 48"/>
                  <a:gd name="T10" fmla="*/ 77 w 77"/>
                  <a:gd name="T11" fmla="*/ 16 h 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48"/>
                  <a:gd name="T20" fmla="*/ 77 w 77"/>
                  <a:gd name="T21" fmla="*/ 48 h 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48">
                    <a:moveTo>
                      <a:pt x="77" y="16"/>
                    </a:moveTo>
                    <a:lnTo>
                      <a:pt x="39" y="0"/>
                    </a:lnTo>
                    <a:lnTo>
                      <a:pt x="4" y="19"/>
                    </a:lnTo>
                    <a:lnTo>
                      <a:pt x="0" y="48"/>
                    </a:lnTo>
                    <a:lnTo>
                      <a:pt x="31" y="23"/>
                    </a:lnTo>
                    <a:lnTo>
                      <a:pt x="77" y="16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4" name="Freeform 115"/>
              <p:cNvSpPr>
                <a:spLocks/>
              </p:cNvSpPr>
              <p:nvPr/>
            </p:nvSpPr>
            <p:spPr bwMode="auto">
              <a:xfrm>
                <a:off x="1767" y="2263"/>
                <a:ext cx="31" cy="25"/>
              </a:xfrm>
              <a:custGeom>
                <a:avLst/>
                <a:gdLst>
                  <a:gd name="T0" fmla="*/ 63 w 63"/>
                  <a:gd name="T1" fmla="*/ 20 h 48"/>
                  <a:gd name="T2" fmla="*/ 36 w 63"/>
                  <a:gd name="T3" fmla="*/ 0 h 48"/>
                  <a:gd name="T4" fmla="*/ 0 w 63"/>
                  <a:gd name="T5" fmla="*/ 20 h 48"/>
                  <a:gd name="T6" fmla="*/ 16 w 63"/>
                  <a:gd name="T7" fmla="*/ 48 h 48"/>
                  <a:gd name="T8" fmla="*/ 54 w 63"/>
                  <a:gd name="T9" fmla="*/ 48 h 48"/>
                  <a:gd name="T10" fmla="*/ 63 w 63"/>
                  <a:gd name="T11" fmla="*/ 20 h 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3"/>
                  <a:gd name="T19" fmla="*/ 0 h 48"/>
                  <a:gd name="T20" fmla="*/ 63 w 63"/>
                  <a:gd name="T21" fmla="*/ 48 h 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3" h="48">
                    <a:moveTo>
                      <a:pt x="63" y="20"/>
                    </a:moveTo>
                    <a:lnTo>
                      <a:pt x="36" y="0"/>
                    </a:lnTo>
                    <a:lnTo>
                      <a:pt x="0" y="20"/>
                    </a:lnTo>
                    <a:lnTo>
                      <a:pt x="16" y="48"/>
                    </a:lnTo>
                    <a:lnTo>
                      <a:pt x="54" y="48"/>
                    </a:lnTo>
                    <a:lnTo>
                      <a:pt x="63" y="2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5" name="Freeform 116"/>
              <p:cNvSpPr>
                <a:spLocks/>
              </p:cNvSpPr>
              <p:nvPr/>
            </p:nvSpPr>
            <p:spPr bwMode="auto">
              <a:xfrm>
                <a:off x="1752" y="2289"/>
                <a:ext cx="37" cy="12"/>
              </a:xfrm>
              <a:custGeom>
                <a:avLst/>
                <a:gdLst>
                  <a:gd name="T0" fmla="*/ 30 w 73"/>
                  <a:gd name="T1" fmla="*/ 5 h 23"/>
                  <a:gd name="T2" fmla="*/ 0 w 73"/>
                  <a:gd name="T3" fmla="*/ 0 h 23"/>
                  <a:gd name="T4" fmla="*/ 7 w 73"/>
                  <a:gd name="T5" fmla="*/ 19 h 23"/>
                  <a:gd name="T6" fmla="*/ 35 w 73"/>
                  <a:gd name="T7" fmla="*/ 23 h 23"/>
                  <a:gd name="T8" fmla="*/ 73 w 73"/>
                  <a:gd name="T9" fmla="*/ 23 h 23"/>
                  <a:gd name="T10" fmla="*/ 73 w 73"/>
                  <a:gd name="T11" fmla="*/ 3 h 23"/>
                  <a:gd name="T12" fmla="*/ 30 w 73"/>
                  <a:gd name="T13" fmla="*/ 5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3"/>
                  <a:gd name="T22" fmla="*/ 0 h 23"/>
                  <a:gd name="T23" fmla="*/ 73 w 73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3" h="23">
                    <a:moveTo>
                      <a:pt x="30" y="5"/>
                    </a:moveTo>
                    <a:lnTo>
                      <a:pt x="0" y="0"/>
                    </a:lnTo>
                    <a:lnTo>
                      <a:pt x="7" y="19"/>
                    </a:lnTo>
                    <a:lnTo>
                      <a:pt x="35" y="23"/>
                    </a:lnTo>
                    <a:lnTo>
                      <a:pt x="73" y="23"/>
                    </a:lnTo>
                    <a:lnTo>
                      <a:pt x="73" y="3"/>
                    </a:lnTo>
                    <a:lnTo>
                      <a:pt x="30" y="5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6" name="Freeform 117"/>
              <p:cNvSpPr>
                <a:spLocks/>
              </p:cNvSpPr>
              <p:nvPr/>
            </p:nvSpPr>
            <p:spPr bwMode="auto">
              <a:xfrm>
                <a:off x="1733" y="2090"/>
                <a:ext cx="109" cy="70"/>
              </a:xfrm>
              <a:custGeom>
                <a:avLst/>
                <a:gdLst>
                  <a:gd name="T0" fmla="*/ 94 w 219"/>
                  <a:gd name="T1" fmla="*/ 0 h 141"/>
                  <a:gd name="T2" fmla="*/ 174 w 219"/>
                  <a:gd name="T3" fmla="*/ 80 h 141"/>
                  <a:gd name="T4" fmla="*/ 219 w 219"/>
                  <a:gd name="T5" fmla="*/ 141 h 141"/>
                  <a:gd name="T6" fmla="*/ 163 w 219"/>
                  <a:gd name="T7" fmla="*/ 112 h 141"/>
                  <a:gd name="T8" fmla="*/ 87 w 219"/>
                  <a:gd name="T9" fmla="*/ 68 h 141"/>
                  <a:gd name="T10" fmla="*/ 34 w 219"/>
                  <a:gd name="T11" fmla="*/ 80 h 141"/>
                  <a:gd name="T12" fmla="*/ 0 w 219"/>
                  <a:gd name="T13" fmla="*/ 59 h 141"/>
                  <a:gd name="T14" fmla="*/ 34 w 219"/>
                  <a:gd name="T15" fmla="*/ 30 h 141"/>
                  <a:gd name="T16" fmla="*/ 94 w 219"/>
                  <a:gd name="T17" fmla="*/ 0 h 1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9"/>
                  <a:gd name="T28" fmla="*/ 0 h 141"/>
                  <a:gd name="T29" fmla="*/ 219 w 219"/>
                  <a:gd name="T30" fmla="*/ 141 h 1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9" h="141">
                    <a:moveTo>
                      <a:pt x="94" y="0"/>
                    </a:moveTo>
                    <a:lnTo>
                      <a:pt x="174" y="80"/>
                    </a:lnTo>
                    <a:lnTo>
                      <a:pt x="219" y="141"/>
                    </a:lnTo>
                    <a:lnTo>
                      <a:pt x="163" y="112"/>
                    </a:lnTo>
                    <a:lnTo>
                      <a:pt x="87" y="68"/>
                    </a:lnTo>
                    <a:lnTo>
                      <a:pt x="34" y="80"/>
                    </a:lnTo>
                    <a:lnTo>
                      <a:pt x="0" y="59"/>
                    </a:lnTo>
                    <a:lnTo>
                      <a:pt x="34" y="3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7" name="Freeform 118"/>
              <p:cNvSpPr>
                <a:spLocks/>
              </p:cNvSpPr>
              <p:nvPr/>
            </p:nvSpPr>
            <p:spPr bwMode="auto">
              <a:xfrm>
                <a:off x="1604" y="2711"/>
                <a:ext cx="371" cy="201"/>
              </a:xfrm>
              <a:custGeom>
                <a:avLst/>
                <a:gdLst>
                  <a:gd name="T0" fmla="*/ 742 w 742"/>
                  <a:gd name="T1" fmla="*/ 32 h 402"/>
                  <a:gd name="T2" fmla="*/ 623 w 742"/>
                  <a:gd name="T3" fmla="*/ 0 h 402"/>
                  <a:gd name="T4" fmla="*/ 615 w 742"/>
                  <a:gd name="T5" fmla="*/ 109 h 402"/>
                  <a:gd name="T6" fmla="*/ 523 w 742"/>
                  <a:gd name="T7" fmla="*/ 201 h 402"/>
                  <a:gd name="T8" fmla="*/ 324 w 742"/>
                  <a:gd name="T9" fmla="*/ 201 h 402"/>
                  <a:gd name="T10" fmla="*/ 199 w 742"/>
                  <a:gd name="T11" fmla="*/ 142 h 402"/>
                  <a:gd name="T12" fmla="*/ 115 w 742"/>
                  <a:gd name="T13" fmla="*/ 142 h 402"/>
                  <a:gd name="T14" fmla="*/ 0 w 742"/>
                  <a:gd name="T15" fmla="*/ 192 h 402"/>
                  <a:gd name="T16" fmla="*/ 25 w 742"/>
                  <a:gd name="T17" fmla="*/ 402 h 402"/>
                  <a:gd name="T18" fmla="*/ 115 w 742"/>
                  <a:gd name="T19" fmla="*/ 310 h 402"/>
                  <a:gd name="T20" fmla="*/ 283 w 742"/>
                  <a:gd name="T21" fmla="*/ 310 h 402"/>
                  <a:gd name="T22" fmla="*/ 443 w 742"/>
                  <a:gd name="T23" fmla="*/ 310 h 402"/>
                  <a:gd name="T24" fmla="*/ 607 w 742"/>
                  <a:gd name="T25" fmla="*/ 276 h 402"/>
                  <a:gd name="T26" fmla="*/ 647 w 742"/>
                  <a:gd name="T27" fmla="*/ 328 h 402"/>
                  <a:gd name="T28" fmla="*/ 665 w 742"/>
                  <a:gd name="T29" fmla="*/ 217 h 402"/>
                  <a:gd name="T30" fmla="*/ 724 w 742"/>
                  <a:gd name="T31" fmla="*/ 118 h 402"/>
                  <a:gd name="T32" fmla="*/ 742 w 742"/>
                  <a:gd name="T33" fmla="*/ 32 h 40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42"/>
                  <a:gd name="T52" fmla="*/ 0 h 402"/>
                  <a:gd name="T53" fmla="*/ 742 w 742"/>
                  <a:gd name="T54" fmla="*/ 402 h 40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42" h="402">
                    <a:moveTo>
                      <a:pt x="742" y="32"/>
                    </a:moveTo>
                    <a:lnTo>
                      <a:pt x="623" y="0"/>
                    </a:lnTo>
                    <a:lnTo>
                      <a:pt x="615" y="109"/>
                    </a:lnTo>
                    <a:lnTo>
                      <a:pt x="523" y="201"/>
                    </a:lnTo>
                    <a:lnTo>
                      <a:pt x="324" y="201"/>
                    </a:lnTo>
                    <a:lnTo>
                      <a:pt x="199" y="142"/>
                    </a:lnTo>
                    <a:lnTo>
                      <a:pt x="115" y="142"/>
                    </a:lnTo>
                    <a:lnTo>
                      <a:pt x="0" y="192"/>
                    </a:lnTo>
                    <a:lnTo>
                      <a:pt x="25" y="402"/>
                    </a:lnTo>
                    <a:lnTo>
                      <a:pt x="115" y="310"/>
                    </a:lnTo>
                    <a:lnTo>
                      <a:pt x="283" y="310"/>
                    </a:lnTo>
                    <a:lnTo>
                      <a:pt x="443" y="310"/>
                    </a:lnTo>
                    <a:lnTo>
                      <a:pt x="607" y="276"/>
                    </a:lnTo>
                    <a:lnTo>
                      <a:pt x="647" y="328"/>
                    </a:lnTo>
                    <a:lnTo>
                      <a:pt x="665" y="217"/>
                    </a:lnTo>
                    <a:lnTo>
                      <a:pt x="724" y="118"/>
                    </a:lnTo>
                    <a:lnTo>
                      <a:pt x="742" y="32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" name="Freeform 119"/>
              <p:cNvSpPr>
                <a:spLocks/>
              </p:cNvSpPr>
              <p:nvPr/>
            </p:nvSpPr>
            <p:spPr bwMode="auto">
              <a:xfrm>
                <a:off x="1527" y="2284"/>
                <a:ext cx="147" cy="245"/>
              </a:xfrm>
              <a:custGeom>
                <a:avLst/>
                <a:gdLst>
                  <a:gd name="T0" fmla="*/ 110 w 293"/>
                  <a:gd name="T1" fmla="*/ 354 h 489"/>
                  <a:gd name="T2" fmla="*/ 151 w 293"/>
                  <a:gd name="T3" fmla="*/ 402 h 489"/>
                  <a:gd name="T4" fmla="*/ 251 w 293"/>
                  <a:gd name="T5" fmla="*/ 429 h 489"/>
                  <a:gd name="T6" fmla="*/ 293 w 293"/>
                  <a:gd name="T7" fmla="*/ 489 h 489"/>
                  <a:gd name="T8" fmla="*/ 203 w 293"/>
                  <a:gd name="T9" fmla="*/ 466 h 489"/>
                  <a:gd name="T10" fmla="*/ 151 w 293"/>
                  <a:gd name="T11" fmla="*/ 422 h 489"/>
                  <a:gd name="T12" fmla="*/ 78 w 293"/>
                  <a:gd name="T13" fmla="*/ 329 h 489"/>
                  <a:gd name="T14" fmla="*/ 53 w 293"/>
                  <a:gd name="T15" fmla="*/ 276 h 489"/>
                  <a:gd name="T16" fmla="*/ 67 w 293"/>
                  <a:gd name="T17" fmla="*/ 219 h 489"/>
                  <a:gd name="T18" fmla="*/ 53 w 293"/>
                  <a:gd name="T19" fmla="*/ 171 h 489"/>
                  <a:gd name="T20" fmla="*/ 30 w 293"/>
                  <a:gd name="T21" fmla="*/ 92 h 489"/>
                  <a:gd name="T22" fmla="*/ 0 w 293"/>
                  <a:gd name="T23" fmla="*/ 78 h 489"/>
                  <a:gd name="T24" fmla="*/ 0 w 293"/>
                  <a:gd name="T25" fmla="*/ 0 h 489"/>
                  <a:gd name="T26" fmla="*/ 73 w 293"/>
                  <a:gd name="T27" fmla="*/ 92 h 489"/>
                  <a:gd name="T28" fmla="*/ 110 w 293"/>
                  <a:gd name="T29" fmla="*/ 228 h 489"/>
                  <a:gd name="T30" fmla="*/ 124 w 293"/>
                  <a:gd name="T31" fmla="*/ 267 h 489"/>
                  <a:gd name="T32" fmla="*/ 135 w 293"/>
                  <a:gd name="T33" fmla="*/ 320 h 489"/>
                  <a:gd name="T34" fmla="*/ 101 w 293"/>
                  <a:gd name="T35" fmla="*/ 320 h 489"/>
                  <a:gd name="T36" fmla="*/ 110 w 293"/>
                  <a:gd name="T37" fmla="*/ 354 h 48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93"/>
                  <a:gd name="T58" fmla="*/ 0 h 489"/>
                  <a:gd name="T59" fmla="*/ 293 w 293"/>
                  <a:gd name="T60" fmla="*/ 489 h 48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93" h="489">
                    <a:moveTo>
                      <a:pt x="110" y="354"/>
                    </a:moveTo>
                    <a:lnTo>
                      <a:pt x="151" y="402"/>
                    </a:lnTo>
                    <a:lnTo>
                      <a:pt x="251" y="429"/>
                    </a:lnTo>
                    <a:lnTo>
                      <a:pt x="293" y="489"/>
                    </a:lnTo>
                    <a:lnTo>
                      <a:pt x="203" y="466"/>
                    </a:lnTo>
                    <a:lnTo>
                      <a:pt x="151" y="422"/>
                    </a:lnTo>
                    <a:lnTo>
                      <a:pt x="78" y="329"/>
                    </a:lnTo>
                    <a:lnTo>
                      <a:pt x="53" y="276"/>
                    </a:lnTo>
                    <a:lnTo>
                      <a:pt x="67" y="219"/>
                    </a:lnTo>
                    <a:lnTo>
                      <a:pt x="53" y="171"/>
                    </a:lnTo>
                    <a:lnTo>
                      <a:pt x="30" y="92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73" y="92"/>
                    </a:lnTo>
                    <a:lnTo>
                      <a:pt x="110" y="228"/>
                    </a:lnTo>
                    <a:lnTo>
                      <a:pt x="124" y="267"/>
                    </a:lnTo>
                    <a:lnTo>
                      <a:pt x="135" y="320"/>
                    </a:lnTo>
                    <a:lnTo>
                      <a:pt x="101" y="320"/>
                    </a:lnTo>
                    <a:lnTo>
                      <a:pt x="110" y="354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" name="Freeform 120"/>
              <p:cNvSpPr>
                <a:spLocks/>
              </p:cNvSpPr>
              <p:nvPr/>
            </p:nvSpPr>
            <p:spPr bwMode="auto">
              <a:xfrm>
                <a:off x="1708" y="2215"/>
                <a:ext cx="71" cy="84"/>
              </a:xfrm>
              <a:custGeom>
                <a:avLst/>
                <a:gdLst>
                  <a:gd name="T0" fmla="*/ 142 w 142"/>
                  <a:gd name="T1" fmla="*/ 9 h 169"/>
                  <a:gd name="T2" fmla="*/ 142 w 142"/>
                  <a:gd name="T3" fmla="*/ 57 h 169"/>
                  <a:gd name="T4" fmla="*/ 142 w 142"/>
                  <a:gd name="T5" fmla="*/ 96 h 169"/>
                  <a:gd name="T6" fmla="*/ 105 w 142"/>
                  <a:gd name="T7" fmla="*/ 62 h 169"/>
                  <a:gd name="T8" fmla="*/ 66 w 142"/>
                  <a:gd name="T9" fmla="*/ 87 h 169"/>
                  <a:gd name="T10" fmla="*/ 37 w 142"/>
                  <a:gd name="T11" fmla="*/ 121 h 169"/>
                  <a:gd name="T12" fmla="*/ 28 w 142"/>
                  <a:gd name="T13" fmla="*/ 169 h 169"/>
                  <a:gd name="T14" fmla="*/ 0 w 142"/>
                  <a:gd name="T15" fmla="*/ 105 h 169"/>
                  <a:gd name="T16" fmla="*/ 0 w 142"/>
                  <a:gd name="T17" fmla="*/ 57 h 169"/>
                  <a:gd name="T18" fmla="*/ 37 w 142"/>
                  <a:gd name="T19" fmla="*/ 9 h 169"/>
                  <a:gd name="T20" fmla="*/ 91 w 142"/>
                  <a:gd name="T21" fmla="*/ 0 h 169"/>
                  <a:gd name="T22" fmla="*/ 142 w 142"/>
                  <a:gd name="T23" fmla="*/ 9 h 16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2"/>
                  <a:gd name="T37" fmla="*/ 0 h 169"/>
                  <a:gd name="T38" fmla="*/ 142 w 142"/>
                  <a:gd name="T39" fmla="*/ 169 h 16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2" h="169">
                    <a:moveTo>
                      <a:pt x="142" y="9"/>
                    </a:moveTo>
                    <a:lnTo>
                      <a:pt x="142" y="57"/>
                    </a:lnTo>
                    <a:lnTo>
                      <a:pt x="142" y="96"/>
                    </a:lnTo>
                    <a:lnTo>
                      <a:pt x="105" y="62"/>
                    </a:lnTo>
                    <a:lnTo>
                      <a:pt x="66" y="87"/>
                    </a:lnTo>
                    <a:lnTo>
                      <a:pt x="37" y="121"/>
                    </a:lnTo>
                    <a:lnTo>
                      <a:pt x="28" y="169"/>
                    </a:lnTo>
                    <a:lnTo>
                      <a:pt x="0" y="105"/>
                    </a:lnTo>
                    <a:lnTo>
                      <a:pt x="0" y="57"/>
                    </a:lnTo>
                    <a:lnTo>
                      <a:pt x="37" y="9"/>
                    </a:lnTo>
                    <a:lnTo>
                      <a:pt x="91" y="0"/>
                    </a:lnTo>
                    <a:lnTo>
                      <a:pt x="142" y="9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" name="Freeform 121"/>
              <p:cNvSpPr>
                <a:spLocks/>
              </p:cNvSpPr>
              <p:nvPr/>
            </p:nvSpPr>
            <p:spPr bwMode="auto">
              <a:xfrm>
                <a:off x="1724" y="2280"/>
                <a:ext cx="34" cy="40"/>
              </a:xfrm>
              <a:custGeom>
                <a:avLst/>
                <a:gdLst>
                  <a:gd name="T0" fmla="*/ 68 w 68"/>
                  <a:gd name="T1" fmla="*/ 0 h 82"/>
                  <a:gd name="T2" fmla="*/ 30 w 68"/>
                  <a:gd name="T3" fmla="*/ 20 h 82"/>
                  <a:gd name="T4" fmla="*/ 0 w 68"/>
                  <a:gd name="T5" fmla="*/ 39 h 82"/>
                  <a:gd name="T6" fmla="*/ 11 w 68"/>
                  <a:gd name="T7" fmla="*/ 82 h 82"/>
                  <a:gd name="T8" fmla="*/ 59 w 68"/>
                  <a:gd name="T9" fmla="*/ 82 h 82"/>
                  <a:gd name="T10" fmla="*/ 39 w 68"/>
                  <a:gd name="T11" fmla="*/ 39 h 82"/>
                  <a:gd name="T12" fmla="*/ 44 w 68"/>
                  <a:gd name="T13" fmla="*/ 32 h 82"/>
                  <a:gd name="T14" fmla="*/ 53 w 68"/>
                  <a:gd name="T15" fmla="*/ 16 h 82"/>
                  <a:gd name="T16" fmla="*/ 64 w 68"/>
                  <a:gd name="T17" fmla="*/ 4 h 82"/>
                  <a:gd name="T18" fmla="*/ 68 w 68"/>
                  <a:gd name="T19" fmla="*/ 0 h 8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8"/>
                  <a:gd name="T31" fmla="*/ 0 h 82"/>
                  <a:gd name="T32" fmla="*/ 68 w 68"/>
                  <a:gd name="T33" fmla="*/ 82 h 8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8" h="82">
                    <a:moveTo>
                      <a:pt x="68" y="0"/>
                    </a:moveTo>
                    <a:lnTo>
                      <a:pt x="30" y="20"/>
                    </a:lnTo>
                    <a:lnTo>
                      <a:pt x="0" y="39"/>
                    </a:lnTo>
                    <a:lnTo>
                      <a:pt x="11" y="82"/>
                    </a:lnTo>
                    <a:lnTo>
                      <a:pt x="59" y="82"/>
                    </a:lnTo>
                    <a:lnTo>
                      <a:pt x="39" y="39"/>
                    </a:lnTo>
                    <a:lnTo>
                      <a:pt x="44" y="32"/>
                    </a:lnTo>
                    <a:lnTo>
                      <a:pt x="53" y="16"/>
                    </a:lnTo>
                    <a:lnTo>
                      <a:pt x="64" y="4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" name="Freeform 122"/>
              <p:cNvSpPr>
                <a:spLocks/>
              </p:cNvSpPr>
              <p:nvPr/>
            </p:nvSpPr>
            <p:spPr bwMode="auto">
              <a:xfrm>
                <a:off x="1684" y="2150"/>
                <a:ext cx="100" cy="132"/>
              </a:xfrm>
              <a:custGeom>
                <a:avLst/>
                <a:gdLst>
                  <a:gd name="T0" fmla="*/ 201 w 201"/>
                  <a:gd name="T1" fmla="*/ 0 h 263"/>
                  <a:gd name="T2" fmla="*/ 80 w 201"/>
                  <a:gd name="T3" fmla="*/ 48 h 263"/>
                  <a:gd name="T4" fmla="*/ 32 w 201"/>
                  <a:gd name="T5" fmla="*/ 103 h 263"/>
                  <a:gd name="T6" fmla="*/ 0 w 201"/>
                  <a:gd name="T7" fmla="*/ 180 h 263"/>
                  <a:gd name="T8" fmla="*/ 0 w 201"/>
                  <a:gd name="T9" fmla="*/ 238 h 263"/>
                  <a:gd name="T10" fmla="*/ 28 w 201"/>
                  <a:gd name="T11" fmla="*/ 263 h 263"/>
                  <a:gd name="T12" fmla="*/ 28 w 201"/>
                  <a:gd name="T13" fmla="*/ 180 h 263"/>
                  <a:gd name="T14" fmla="*/ 57 w 201"/>
                  <a:gd name="T15" fmla="*/ 151 h 263"/>
                  <a:gd name="T16" fmla="*/ 105 w 201"/>
                  <a:gd name="T17" fmla="*/ 98 h 263"/>
                  <a:gd name="T18" fmla="*/ 153 w 201"/>
                  <a:gd name="T19" fmla="*/ 94 h 263"/>
                  <a:gd name="T20" fmla="*/ 201 w 201"/>
                  <a:gd name="T21" fmla="*/ 0 h 26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1"/>
                  <a:gd name="T34" fmla="*/ 0 h 263"/>
                  <a:gd name="T35" fmla="*/ 201 w 201"/>
                  <a:gd name="T36" fmla="*/ 263 h 26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1" h="263">
                    <a:moveTo>
                      <a:pt x="201" y="0"/>
                    </a:moveTo>
                    <a:lnTo>
                      <a:pt x="80" y="48"/>
                    </a:lnTo>
                    <a:lnTo>
                      <a:pt x="32" y="103"/>
                    </a:lnTo>
                    <a:lnTo>
                      <a:pt x="0" y="180"/>
                    </a:lnTo>
                    <a:lnTo>
                      <a:pt x="0" y="238"/>
                    </a:lnTo>
                    <a:lnTo>
                      <a:pt x="28" y="263"/>
                    </a:lnTo>
                    <a:lnTo>
                      <a:pt x="28" y="180"/>
                    </a:lnTo>
                    <a:lnTo>
                      <a:pt x="57" y="151"/>
                    </a:lnTo>
                    <a:lnTo>
                      <a:pt x="105" y="98"/>
                    </a:lnTo>
                    <a:lnTo>
                      <a:pt x="153" y="94"/>
                    </a:lnTo>
                    <a:lnTo>
                      <a:pt x="201" y="0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2" name="Freeform 123"/>
              <p:cNvSpPr>
                <a:spLocks/>
              </p:cNvSpPr>
              <p:nvPr/>
            </p:nvSpPr>
            <p:spPr bwMode="auto">
              <a:xfrm>
                <a:off x="1607" y="2156"/>
                <a:ext cx="122" cy="245"/>
              </a:xfrm>
              <a:custGeom>
                <a:avLst/>
                <a:gdLst>
                  <a:gd name="T0" fmla="*/ 246 w 246"/>
                  <a:gd name="T1" fmla="*/ 0 h 489"/>
                  <a:gd name="T2" fmla="*/ 155 w 246"/>
                  <a:gd name="T3" fmla="*/ 0 h 489"/>
                  <a:gd name="T4" fmla="*/ 121 w 246"/>
                  <a:gd name="T5" fmla="*/ 44 h 489"/>
                  <a:gd name="T6" fmla="*/ 28 w 246"/>
                  <a:gd name="T7" fmla="*/ 121 h 489"/>
                  <a:gd name="T8" fmla="*/ 0 w 246"/>
                  <a:gd name="T9" fmla="*/ 194 h 489"/>
                  <a:gd name="T10" fmla="*/ 0 w 246"/>
                  <a:gd name="T11" fmla="*/ 363 h 489"/>
                  <a:gd name="T12" fmla="*/ 11 w 246"/>
                  <a:gd name="T13" fmla="*/ 441 h 489"/>
                  <a:gd name="T14" fmla="*/ 39 w 246"/>
                  <a:gd name="T15" fmla="*/ 489 h 489"/>
                  <a:gd name="T16" fmla="*/ 39 w 246"/>
                  <a:gd name="T17" fmla="*/ 407 h 489"/>
                  <a:gd name="T18" fmla="*/ 14 w 246"/>
                  <a:gd name="T19" fmla="*/ 290 h 489"/>
                  <a:gd name="T20" fmla="*/ 71 w 246"/>
                  <a:gd name="T21" fmla="*/ 302 h 489"/>
                  <a:gd name="T22" fmla="*/ 59 w 246"/>
                  <a:gd name="T23" fmla="*/ 185 h 489"/>
                  <a:gd name="T24" fmla="*/ 82 w 246"/>
                  <a:gd name="T25" fmla="*/ 135 h 489"/>
                  <a:gd name="T26" fmla="*/ 146 w 246"/>
                  <a:gd name="T27" fmla="*/ 105 h 489"/>
                  <a:gd name="T28" fmla="*/ 180 w 246"/>
                  <a:gd name="T29" fmla="*/ 33 h 489"/>
                  <a:gd name="T30" fmla="*/ 183 w 246"/>
                  <a:gd name="T31" fmla="*/ 32 h 489"/>
                  <a:gd name="T32" fmla="*/ 190 w 246"/>
                  <a:gd name="T33" fmla="*/ 28 h 489"/>
                  <a:gd name="T34" fmla="*/ 201 w 246"/>
                  <a:gd name="T35" fmla="*/ 23 h 489"/>
                  <a:gd name="T36" fmla="*/ 214 w 246"/>
                  <a:gd name="T37" fmla="*/ 16 h 489"/>
                  <a:gd name="T38" fmla="*/ 226 w 246"/>
                  <a:gd name="T39" fmla="*/ 10 h 489"/>
                  <a:gd name="T40" fmla="*/ 237 w 246"/>
                  <a:gd name="T41" fmla="*/ 5 h 489"/>
                  <a:gd name="T42" fmla="*/ 244 w 246"/>
                  <a:gd name="T43" fmla="*/ 1 h 489"/>
                  <a:gd name="T44" fmla="*/ 246 w 246"/>
                  <a:gd name="T45" fmla="*/ 0 h 48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46"/>
                  <a:gd name="T70" fmla="*/ 0 h 489"/>
                  <a:gd name="T71" fmla="*/ 246 w 246"/>
                  <a:gd name="T72" fmla="*/ 489 h 48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46" h="489">
                    <a:moveTo>
                      <a:pt x="246" y="0"/>
                    </a:moveTo>
                    <a:lnTo>
                      <a:pt x="155" y="0"/>
                    </a:lnTo>
                    <a:lnTo>
                      <a:pt x="121" y="44"/>
                    </a:lnTo>
                    <a:lnTo>
                      <a:pt x="28" y="121"/>
                    </a:lnTo>
                    <a:lnTo>
                      <a:pt x="0" y="194"/>
                    </a:lnTo>
                    <a:lnTo>
                      <a:pt x="0" y="363"/>
                    </a:lnTo>
                    <a:lnTo>
                      <a:pt x="11" y="441"/>
                    </a:lnTo>
                    <a:lnTo>
                      <a:pt x="39" y="489"/>
                    </a:lnTo>
                    <a:lnTo>
                      <a:pt x="39" y="407"/>
                    </a:lnTo>
                    <a:lnTo>
                      <a:pt x="14" y="290"/>
                    </a:lnTo>
                    <a:lnTo>
                      <a:pt x="71" y="302"/>
                    </a:lnTo>
                    <a:lnTo>
                      <a:pt x="59" y="185"/>
                    </a:lnTo>
                    <a:lnTo>
                      <a:pt x="82" y="135"/>
                    </a:lnTo>
                    <a:lnTo>
                      <a:pt x="146" y="105"/>
                    </a:lnTo>
                    <a:lnTo>
                      <a:pt x="180" y="33"/>
                    </a:lnTo>
                    <a:lnTo>
                      <a:pt x="183" y="32"/>
                    </a:lnTo>
                    <a:lnTo>
                      <a:pt x="190" y="28"/>
                    </a:lnTo>
                    <a:lnTo>
                      <a:pt x="201" y="23"/>
                    </a:lnTo>
                    <a:lnTo>
                      <a:pt x="214" y="16"/>
                    </a:lnTo>
                    <a:lnTo>
                      <a:pt x="226" y="10"/>
                    </a:lnTo>
                    <a:lnTo>
                      <a:pt x="237" y="5"/>
                    </a:lnTo>
                    <a:lnTo>
                      <a:pt x="244" y="1"/>
                    </a:lnTo>
                    <a:lnTo>
                      <a:pt x="246" y="0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3" name="Freeform 124"/>
              <p:cNvSpPr>
                <a:spLocks/>
              </p:cNvSpPr>
              <p:nvPr/>
            </p:nvSpPr>
            <p:spPr bwMode="auto">
              <a:xfrm>
                <a:off x="1616" y="2311"/>
                <a:ext cx="41" cy="126"/>
              </a:xfrm>
              <a:custGeom>
                <a:avLst/>
                <a:gdLst>
                  <a:gd name="T0" fmla="*/ 42 w 81"/>
                  <a:gd name="T1" fmla="*/ 45 h 253"/>
                  <a:gd name="T2" fmla="*/ 39 w 81"/>
                  <a:gd name="T3" fmla="*/ 0 h 253"/>
                  <a:gd name="T4" fmla="*/ 0 w 81"/>
                  <a:gd name="T5" fmla="*/ 0 h 253"/>
                  <a:gd name="T6" fmla="*/ 19 w 81"/>
                  <a:gd name="T7" fmla="*/ 73 h 253"/>
                  <a:gd name="T8" fmla="*/ 19 w 81"/>
                  <a:gd name="T9" fmla="*/ 152 h 253"/>
                  <a:gd name="T10" fmla="*/ 25 w 81"/>
                  <a:gd name="T11" fmla="*/ 205 h 253"/>
                  <a:gd name="T12" fmla="*/ 81 w 81"/>
                  <a:gd name="T13" fmla="*/ 253 h 253"/>
                  <a:gd name="T14" fmla="*/ 57 w 81"/>
                  <a:gd name="T15" fmla="*/ 166 h 253"/>
                  <a:gd name="T16" fmla="*/ 55 w 81"/>
                  <a:gd name="T17" fmla="*/ 146 h 253"/>
                  <a:gd name="T18" fmla="*/ 49 w 81"/>
                  <a:gd name="T19" fmla="*/ 104 h 253"/>
                  <a:gd name="T20" fmla="*/ 44 w 81"/>
                  <a:gd name="T21" fmla="*/ 61 h 253"/>
                  <a:gd name="T22" fmla="*/ 42 w 81"/>
                  <a:gd name="T23" fmla="*/ 45 h 25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1"/>
                  <a:gd name="T37" fmla="*/ 0 h 253"/>
                  <a:gd name="T38" fmla="*/ 81 w 81"/>
                  <a:gd name="T39" fmla="*/ 253 h 25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1" h="253">
                    <a:moveTo>
                      <a:pt x="42" y="45"/>
                    </a:moveTo>
                    <a:lnTo>
                      <a:pt x="39" y="0"/>
                    </a:lnTo>
                    <a:lnTo>
                      <a:pt x="0" y="0"/>
                    </a:lnTo>
                    <a:lnTo>
                      <a:pt x="19" y="73"/>
                    </a:lnTo>
                    <a:lnTo>
                      <a:pt x="19" y="152"/>
                    </a:lnTo>
                    <a:lnTo>
                      <a:pt x="25" y="205"/>
                    </a:lnTo>
                    <a:lnTo>
                      <a:pt x="81" y="253"/>
                    </a:lnTo>
                    <a:lnTo>
                      <a:pt x="57" y="166"/>
                    </a:lnTo>
                    <a:lnTo>
                      <a:pt x="55" y="146"/>
                    </a:lnTo>
                    <a:lnTo>
                      <a:pt x="49" y="104"/>
                    </a:lnTo>
                    <a:lnTo>
                      <a:pt x="44" y="61"/>
                    </a:lnTo>
                    <a:lnTo>
                      <a:pt x="42" y="45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4" name="Freeform 125"/>
              <p:cNvSpPr>
                <a:spLocks/>
              </p:cNvSpPr>
              <p:nvPr/>
            </p:nvSpPr>
            <p:spPr bwMode="auto">
              <a:xfrm>
                <a:off x="1799" y="2280"/>
                <a:ext cx="34" cy="26"/>
              </a:xfrm>
              <a:custGeom>
                <a:avLst/>
                <a:gdLst>
                  <a:gd name="T0" fmla="*/ 0 w 68"/>
                  <a:gd name="T1" fmla="*/ 0 h 53"/>
                  <a:gd name="T2" fmla="*/ 24 w 68"/>
                  <a:gd name="T3" fmla="*/ 53 h 53"/>
                  <a:gd name="T4" fmla="*/ 68 w 68"/>
                  <a:gd name="T5" fmla="*/ 43 h 53"/>
                  <a:gd name="T6" fmla="*/ 34 w 68"/>
                  <a:gd name="T7" fmla="*/ 5 h 53"/>
                  <a:gd name="T8" fmla="*/ 0 w 68"/>
                  <a:gd name="T9" fmla="*/ 0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53"/>
                  <a:gd name="T17" fmla="*/ 68 w 68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53">
                    <a:moveTo>
                      <a:pt x="0" y="0"/>
                    </a:moveTo>
                    <a:lnTo>
                      <a:pt x="24" y="53"/>
                    </a:lnTo>
                    <a:lnTo>
                      <a:pt x="68" y="43"/>
                    </a:lnTo>
                    <a:lnTo>
                      <a:pt x="3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" name="Freeform 126"/>
              <p:cNvSpPr>
                <a:spLocks/>
              </p:cNvSpPr>
              <p:nvPr/>
            </p:nvSpPr>
            <p:spPr bwMode="auto">
              <a:xfrm>
                <a:off x="1902" y="2248"/>
                <a:ext cx="73" cy="217"/>
              </a:xfrm>
              <a:custGeom>
                <a:avLst/>
                <a:gdLst>
                  <a:gd name="T0" fmla="*/ 9 w 146"/>
                  <a:gd name="T1" fmla="*/ 188 h 434"/>
                  <a:gd name="T2" fmla="*/ 9 w 146"/>
                  <a:gd name="T3" fmla="*/ 261 h 434"/>
                  <a:gd name="T4" fmla="*/ 0 w 146"/>
                  <a:gd name="T5" fmla="*/ 338 h 434"/>
                  <a:gd name="T6" fmla="*/ 0 w 146"/>
                  <a:gd name="T7" fmla="*/ 391 h 434"/>
                  <a:gd name="T8" fmla="*/ 37 w 146"/>
                  <a:gd name="T9" fmla="*/ 434 h 434"/>
                  <a:gd name="T10" fmla="*/ 82 w 146"/>
                  <a:gd name="T11" fmla="*/ 372 h 434"/>
                  <a:gd name="T12" fmla="*/ 146 w 146"/>
                  <a:gd name="T13" fmla="*/ 265 h 434"/>
                  <a:gd name="T14" fmla="*/ 146 w 146"/>
                  <a:gd name="T15" fmla="*/ 174 h 434"/>
                  <a:gd name="T16" fmla="*/ 133 w 146"/>
                  <a:gd name="T17" fmla="*/ 96 h 434"/>
                  <a:gd name="T18" fmla="*/ 66 w 146"/>
                  <a:gd name="T19" fmla="*/ 34 h 434"/>
                  <a:gd name="T20" fmla="*/ 28 w 146"/>
                  <a:gd name="T21" fmla="*/ 0 h 434"/>
                  <a:gd name="T22" fmla="*/ 34 w 146"/>
                  <a:gd name="T23" fmla="*/ 55 h 434"/>
                  <a:gd name="T24" fmla="*/ 43 w 146"/>
                  <a:gd name="T25" fmla="*/ 101 h 434"/>
                  <a:gd name="T26" fmla="*/ 28 w 146"/>
                  <a:gd name="T27" fmla="*/ 144 h 434"/>
                  <a:gd name="T28" fmla="*/ 9 w 146"/>
                  <a:gd name="T29" fmla="*/ 188 h 43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6"/>
                  <a:gd name="T46" fmla="*/ 0 h 434"/>
                  <a:gd name="T47" fmla="*/ 146 w 146"/>
                  <a:gd name="T48" fmla="*/ 434 h 43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6" h="434">
                    <a:moveTo>
                      <a:pt x="9" y="188"/>
                    </a:moveTo>
                    <a:lnTo>
                      <a:pt x="9" y="261"/>
                    </a:lnTo>
                    <a:lnTo>
                      <a:pt x="0" y="338"/>
                    </a:lnTo>
                    <a:lnTo>
                      <a:pt x="0" y="391"/>
                    </a:lnTo>
                    <a:lnTo>
                      <a:pt x="37" y="434"/>
                    </a:lnTo>
                    <a:lnTo>
                      <a:pt x="82" y="372"/>
                    </a:lnTo>
                    <a:lnTo>
                      <a:pt x="146" y="265"/>
                    </a:lnTo>
                    <a:lnTo>
                      <a:pt x="146" y="174"/>
                    </a:lnTo>
                    <a:lnTo>
                      <a:pt x="133" y="96"/>
                    </a:lnTo>
                    <a:lnTo>
                      <a:pt x="66" y="34"/>
                    </a:lnTo>
                    <a:lnTo>
                      <a:pt x="28" y="0"/>
                    </a:lnTo>
                    <a:lnTo>
                      <a:pt x="34" y="55"/>
                    </a:lnTo>
                    <a:lnTo>
                      <a:pt x="43" y="101"/>
                    </a:lnTo>
                    <a:lnTo>
                      <a:pt x="28" y="144"/>
                    </a:lnTo>
                    <a:lnTo>
                      <a:pt x="9" y="188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" name="Freeform 127"/>
              <p:cNvSpPr>
                <a:spLocks/>
              </p:cNvSpPr>
              <p:nvPr/>
            </p:nvSpPr>
            <p:spPr bwMode="auto">
              <a:xfrm>
                <a:off x="1796" y="2490"/>
                <a:ext cx="113" cy="70"/>
              </a:xfrm>
              <a:custGeom>
                <a:avLst/>
                <a:gdLst>
                  <a:gd name="T0" fmla="*/ 226 w 226"/>
                  <a:gd name="T1" fmla="*/ 0 h 139"/>
                  <a:gd name="T2" fmla="*/ 144 w 226"/>
                  <a:gd name="T3" fmla="*/ 0 h 139"/>
                  <a:gd name="T4" fmla="*/ 144 w 226"/>
                  <a:gd name="T5" fmla="*/ 28 h 139"/>
                  <a:gd name="T6" fmla="*/ 101 w 226"/>
                  <a:gd name="T7" fmla="*/ 62 h 139"/>
                  <a:gd name="T8" fmla="*/ 0 w 226"/>
                  <a:gd name="T9" fmla="*/ 139 h 139"/>
                  <a:gd name="T10" fmla="*/ 82 w 226"/>
                  <a:gd name="T11" fmla="*/ 115 h 139"/>
                  <a:gd name="T12" fmla="*/ 144 w 226"/>
                  <a:gd name="T13" fmla="*/ 91 h 139"/>
                  <a:gd name="T14" fmla="*/ 226 w 226"/>
                  <a:gd name="T15" fmla="*/ 0 h 13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6"/>
                  <a:gd name="T25" fmla="*/ 0 h 139"/>
                  <a:gd name="T26" fmla="*/ 226 w 226"/>
                  <a:gd name="T27" fmla="*/ 139 h 13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6" h="139">
                    <a:moveTo>
                      <a:pt x="226" y="0"/>
                    </a:moveTo>
                    <a:lnTo>
                      <a:pt x="144" y="0"/>
                    </a:lnTo>
                    <a:lnTo>
                      <a:pt x="144" y="28"/>
                    </a:lnTo>
                    <a:lnTo>
                      <a:pt x="101" y="62"/>
                    </a:lnTo>
                    <a:lnTo>
                      <a:pt x="0" y="139"/>
                    </a:lnTo>
                    <a:lnTo>
                      <a:pt x="82" y="115"/>
                    </a:lnTo>
                    <a:lnTo>
                      <a:pt x="144" y="91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7" name="Freeform 128"/>
              <p:cNvSpPr>
                <a:spLocks/>
              </p:cNvSpPr>
              <p:nvPr/>
            </p:nvSpPr>
            <p:spPr bwMode="auto">
              <a:xfrm>
                <a:off x="1830" y="2377"/>
                <a:ext cx="283" cy="229"/>
              </a:xfrm>
              <a:custGeom>
                <a:avLst/>
                <a:gdLst>
                  <a:gd name="T0" fmla="*/ 462 w 566"/>
                  <a:gd name="T1" fmla="*/ 0 h 457"/>
                  <a:gd name="T2" fmla="*/ 388 w 566"/>
                  <a:gd name="T3" fmla="*/ 158 h 457"/>
                  <a:gd name="T4" fmla="*/ 359 w 566"/>
                  <a:gd name="T5" fmla="*/ 176 h 457"/>
                  <a:gd name="T6" fmla="*/ 388 w 566"/>
                  <a:gd name="T7" fmla="*/ 242 h 457"/>
                  <a:gd name="T8" fmla="*/ 345 w 566"/>
                  <a:gd name="T9" fmla="*/ 288 h 457"/>
                  <a:gd name="T10" fmla="*/ 254 w 566"/>
                  <a:gd name="T11" fmla="*/ 297 h 457"/>
                  <a:gd name="T12" fmla="*/ 210 w 566"/>
                  <a:gd name="T13" fmla="*/ 370 h 457"/>
                  <a:gd name="T14" fmla="*/ 96 w 566"/>
                  <a:gd name="T15" fmla="*/ 423 h 457"/>
                  <a:gd name="T16" fmla="*/ 0 w 566"/>
                  <a:gd name="T17" fmla="*/ 457 h 457"/>
                  <a:gd name="T18" fmla="*/ 103 w 566"/>
                  <a:gd name="T19" fmla="*/ 457 h 457"/>
                  <a:gd name="T20" fmla="*/ 226 w 566"/>
                  <a:gd name="T21" fmla="*/ 457 h 457"/>
                  <a:gd name="T22" fmla="*/ 388 w 566"/>
                  <a:gd name="T23" fmla="*/ 384 h 457"/>
                  <a:gd name="T24" fmla="*/ 448 w 566"/>
                  <a:gd name="T25" fmla="*/ 299 h 457"/>
                  <a:gd name="T26" fmla="*/ 486 w 566"/>
                  <a:gd name="T27" fmla="*/ 201 h 457"/>
                  <a:gd name="T28" fmla="*/ 566 w 566"/>
                  <a:gd name="T29" fmla="*/ 133 h 457"/>
                  <a:gd name="T30" fmla="*/ 502 w 566"/>
                  <a:gd name="T31" fmla="*/ 35 h 457"/>
                  <a:gd name="T32" fmla="*/ 462 w 566"/>
                  <a:gd name="T33" fmla="*/ 0 h 4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66"/>
                  <a:gd name="T52" fmla="*/ 0 h 457"/>
                  <a:gd name="T53" fmla="*/ 566 w 566"/>
                  <a:gd name="T54" fmla="*/ 457 h 45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66" h="457">
                    <a:moveTo>
                      <a:pt x="462" y="0"/>
                    </a:moveTo>
                    <a:lnTo>
                      <a:pt x="388" y="158"/>
                    </a:lnTo>
                    <a:lnTo>
                      <a:pt x="359" y="176"/>
                    </a:lnTo>
                    <a:lnTo>
                      <a:pt x="388" y="242"/>
                    </a:lnTo>
                    <a:lnTo>
                      <a:pt x="345" y="288"/>
                    </a:lnTo>
                    <a:lnTo>
                      <a:pt x="254" y="297"/>
                    </a:lnTo>
                    <a:lnTo>
                      <a:pt x="210" y="370"/>
                    </a:lnTo>
                    <a:lnTo>
                      <a:pt x="96" y="423"/>
                    </a:lnTo>
                    <a:lnTo>
                      <a:pt x="0" y="457"/>
                    </a:lnTo>
                    <a:lnTo>
                      <a:pt x="103" y="457"/>
                    </a:lnTo>
                    <a:lnTo>
                      <a:pt x="226" y="457"/>
                    </a:lnTo>
                    <a:lnTo>
                      <a:pt x="388" y="384"/>
                    </a:lnTo>
                    <a:lnTo>
                      <a:pt x="448" y="299"/>
                    </a:lnTo>
                    <a:lnTo>
                      <a:pt x="486" y="201"/>
                    </a:lnTo>
                    <a:lnTo>
                      <a:pt x="566" y="133"/>
                    </a:lnTo>
                    <a:lnTo>
                      <a:pt x="502" y="35"/>
                    </a:lnTo>
                    <a:lnTo>
                      <a:pt x="462" y="0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" name="Freeform 129"/>
              <p:cNvSpPr>
                <a:spLocks/>
              </p:cNvSpPr>
              <p:nvPr/>
            </p:nvSpPr>
            <p:spPr bwMode="auto">
              <a:xfrm>
                <a:off x="1623" y="2560"/>
                <a:ext cx="101" cy="70"/>
              </a:xfrm>
              <a:custGeom>
                <a:avLst/>
                <a:gdLst>
                  <a:gd name="T0" fmla="*/ 201 w 201"/>
                  <a:gd name="T1" fmla="*/ 28 h 140"/>
                  <a:gd name="T2" fmla="*/ 139 w 201"/>
                  <a:gd name="T3" fmla="*/ 28 h 140"/>
                  <a:gd name="T4" fmla="*/ 0 w 201"/>
                  <a:gd name="T5" fmla="*/ 0 h 140"/>
                  <a:gd name="T6" fmla="*/ 19 w 201"/>
                  <a:gd name="T7" fmla="*/ 35 h 140"/>
                  <a:gd name="T8" fmla="*/ 48 w 201"/>
                  <a:gd name="T9" fmla="*/ 64 h 140"/>
                  <a:gd name="T10" fmla="*/ 105 w 201"/>
                  <a:gd name="T11" fmla="*/ 106 h 140"/>
                  <a:gd name="T12" fmla="*/ 178 w 201"/>
                  <a:gd name="T13" fmla="*/ 140 h 140"/>
                  <a:gd name="T14" fmla="*/ 164 w 201"/>
                  <a:gd name="T15" fmla="*/ 78 h 140"/>
                  <a:gd name="T16" fmla="*/ 201 w 201"/>
                  <a:gd name="T17" fmla="*/ 28 h 1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1"/>
                  <a:gd name="T28" fmla="*/ 0 h 140"/>
                  <a:gd name="T29" fmla="*/ 201 w 201"/>
                  <a:gd name="T30" fmla="*/ 140 h 1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1" h="140">
                    <a:moveTo>
                      <a:pt x="201" y="28"/>
                    </a:moveTo>
                    <a:lnTo>
                      <a:pt x="139" y="28"/>
                    </a:lnTo>
                    <a:lnTo>
                      <a:pt x="0" y="0"/>
                    </a:lnTo>
                    <a:lnTo>
                      <a:pt x="19" y="35"/>
                    </a:lnTo>
                    <a:lnTo>
                      <a:pt x="48" y="64"/>
                    </a:lnTo>
                    <a:lnTo>
                      <a:pt x="105" y="106"/>
                    </a:lnTo>
                    <a:lnTo>
                      <a:pt x="178" y="140"/>
                    </a:lnTo>
                    <a:lnTo>
                      <a:pt x="164" y="78"/>
                    </a:lnTo>
                    <a:lnTo>
                      <a:pt x="201" y="28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9" name="Freeform 130"/>
              <p:cNvSpPr>
                <a:spLocks/>
              </p:cNvSpPr>
              <p:nvPr/>
            </p:nvSpPr>
            <p:spPr bwMode="auto">
              <a:xfrm>
                <a:off x="1588" y="2651"/>
                <a:ext cx="379" cy="129"/>
              </a:xfrm>
              <a:custGeom>
                <a:avLst/>
                <a:gdLst>
                  <a:gd name="T0" fmla="*/ 722 w 758"/>
                  <a:gd name="T1" fmla="*/ 77 h 258"/>
                  <a:gd name="T2" fmla="*/ 656 w 758"/>
                  <a:gd name="T3" fmla="*/ 57 h 258"/>
                  <a:gd name="T4" fmla="*/ 546 w 758"/>
                  <a:gd name="T5" fmla="*/ 0 h 258"/>
                  <a:gd name="T6" fmla="*/ 423 w 758"/>
                  <a:gd name="T7" fmla="*/ 30 h 258"/>
                  <a:gd name="T8" fmla="*/ 388 w 758"/>
                  <a:gd name="T9" fmla="*/ 43 h 258"/>
                  <a:gd name="T10" fmla="*/ 356 w 758"/>
                  <a:gd name="T11" fmla="*/ 52 h 258"/>
                  <a:gd name="T12" fmla="*/ 327 w 758"/>
                  <a:gd name="T13" fmla="*/ 59 h 258"/>
                  <a:gd name="T14" fmla="*/ 299 w 758"/>
                  <a:gd name="T15" fmla="*/ 64 h 258"/>
                  <a:gd name="T16" fmla="*/ 268 w 758"/>
                  <a:gd name="T17" fmla="*/ 70 h 258"/>
                  <a:gd name="T18" fmla="*/ 238 w 758"/>
                  <a:gd name="T19" fmla="*/ 71 h 258"/>
                  <a:gd name="T20" fmla="*/ 204 w 758"/>
                  <a:gd name="T21" fmla="*/ 75 h 258"/>
                  <a:gd name="T22" fmla="*/ 167 w 758"/>
                  <a:gd name="T23" fmla="*/ 77 h 258"/>
                  <a:gd name="T24" fmla="*/ 108 w 758"/>
                  <a:gd name="T25" fmla="*/ 107 h 258"/>
                  <a:gd name="T26" fmla="*/ 0 w 758"/>
                  <a:gd name="T27" fmla="*/ 164 h 258"/>
                  <a:gd name="T28" fmla="*/ 19 w 758"/>
                  <a:gd name="T29" fmla="*/ 214 h 258"/>
                  <a:gd name="T30" fmla="*/ 121 w 758"/>
                  <a:gd name="T31" fmla="*/ 214 h 258"/>
                  <a:gd name="T32" fmla="*/ 263 w 758"/>
                  <a:gd name="T33" fmla="*/ 183 h 258"/>
                  <a:gd name="T34" fmla="*/ 291 w 758"/>
                  <a:gd name="T35" fmla="*/ 205 h 258"/>
                  <a:gd name="T36" fmla="*/ 316 w 758"/>
                  <a:gd name="T37" fmla="*/ 223 h 258"/>
                  <a:gd name="T38" fmla="*/ 340 w 758"/>
                  <a:gd name="T39" fmla="*/ 235 h 258"/>
                  <a:gd name="T40" fmla="*/ 363 w 758"/>
                  <a:gd name="T41" fmla="*/ 246 h 258"/>
                  <a:gd name="T42" fmla="*/ 384 w 758"/>
                  <a:gd name="T43" fmla="*/ 253 h 258"/>
                  <a:gd name="T44" fmla="*/ 404 w 758"/>
                  <a:gd name="T45" fmla="*/ 256 h 258"/>
                  <a:gd name="T46" fmla="*/ 421 w 758"/>
                  <a:gd name="T47" fmla="*/ 258 h 258"/>
                  <a:gd name="T48" fmla="*/ 439 w 758"/>
                  <a:gd name="T49" fmla="*/ 255 h 258"/>
                  <a:gd name="T50" fmla="*/ 457 w 758"/>
                  <a:gd name="T51" fmla="*/ 247 h 258"/>
                  <a:gd name="T52" fmla="*/ 475 w 758"/>
                  <a:gd name="T53" fmla="*/ 237 h 258"/>
                  <a:gd name="T54" fmla="*/ 493 w 758"/>
                  <a:gd name="T55" fmla="*/ 223 h 258"/>
                  <a:gd name="T56" fmla="*/ 510 w 758"/>
                  <a:gd name="T57" fmla="*/ 207 h 258"/>
                  <a:gd name="T58" fmla="*/ 528 w 758"/>
                  <a:gd name="T59" fmla="*/ 185 h 258"/>
                  <a:gd name="T60" fmla="*/ 548 w 758"/>
                  <a:gd name="T61" fmla="*/ 160 h 258"/>
                  <a:gd name="T62" fmla="*/ 569 w 758"/>
                  <a:gd name="T63" fmla="*/ 134 h 258"/>
                  <a:gd name="T64" fmla="*/ 590 w 758"/>
                  <a:gd name="T65" fmla="*/ 102 h 258"/>
                  <a:gd name="T66" fmla="*/ 667 w 758"/>
                  <a:gd name="T67" fmla="*/ 102 h 258"/>
                  <a:gd name="T68" fmla="*/ 752 w 758"/>
                  <a:gd name="T69" fmla="*/ 134 h 258"/>
                  <a:gd name="T70" fmla="*/ 758 w 758"/>
                  <a:gd name="T71" fmla="*/ 87 h 258"/>
                  <a:gd name="T72" fmla="*/ 722 w 758"/>
                  <a:gd name="T73" fmla="*/ 77 h 25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758"/>
                  <a:gd name="T112" fmla="*/ 0 h 258"/>
                  <a:gd name="T113" fmla="*/ 758 w 758"/>
                  <a:gd name="T114" fmla="*/ 258 h 25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758" h="258">
                    <a:moveTo>
                      <a:pt x="722" y="77"/>
                    </a:moveTo>
                    <a:lnTo>
                      <a:pt x="656" y="57"/>
                    </a:lnTo>
                    <a:lnTo>
                      <a:pt x="546" y="0"/>
                    </a:lnTo>
                    <a:lnTo>
                      <a:pt x="423" y="30"/>
                    </a:lnTo>
                    <a:lnTo>
                      <a:pt x="388" y="43"/>
                    </a:lnTo>
                    <a:lnTo>
                      <a:pt x="356" y="52"/>
                    </a:lnTo>
                    <a:lnTo>
                      <a:pt x="327" y="59"/>
                    </a:lnTo>
                    <a:lnTo>
                      <a:pt x="299" y="64"/>
                    </a:lnTo>
                    <a:lnTo>
                      <a:pt x="268" y="70"/>
                    </a:lnTo>
                    <a:lnTo>
                      <a:pt x="238" y="71"/>
                    </a:lnTo>
                    <a:lnTo>
                      <a:pt x="204" y="75"/>
                    </a:lnTo>
                    <a:lnTo>
                      <a:pt x="167" y="77"/>
                    </a:lnTo>
                    <a:lnTo>
                      <a:pt x="108" y="107"/>
                    </a:lnTo>
                    <a:lnTo>
                      <a:pt x="0" y="164"/>
                    </a:lnTo>
                    <a:lnTo>
                      <a:pt x="19" y="214"/>
                    </a:lnTo>
                    <a:lnTo>
                      <a:pt x="121" y="214"/>
                    </a:lnTo>
                    <a:lnTo>
                      <a:pt x="263" y="183"/>
                    </a:lnTo>
                    <a:lnTo>
                      <a:pt x="291" y="205"/>
                    </a:lnTo>
                    <a:lnTo>
                      <a:pt x="316" y="223"/>
                    </a:lnTo>
                    <a:lnTo>
                      <a:pt x="340" y="235"/>
                    </a:lnTo>
                    <a:lnTo>
                      <a:pt x="363" y="246"/>
                    </a:lnTo>
                    <a:lnTo>
                      <a:pt x="384" y="253"/>
                    </a:lnTo>
                    <a:lnTo>
                      <a:pt x="404" y="256"/>
                    </a:lnTo>
                    <a:lnTo>
                      <a:pt x="421" y="258"/>
                    </a:lnTo>
                    <a:lnTo>
                      <a:pt x="439" y="255"/>
                    </a:lnTo>
                    <a:lnTo>
                      <a:pt x="457" y="247"/>
                    </a:lnTo>
                    <a:lnTo>
                      <a:pt x="475" y="237"/>
                    </a:lnTo>
                    <a:lnTo>
                      <a:pt x="493" y="223"/>
                    </a:lnTo>
                    <a:lnTo>
                      <a:pt x="510" y="207"/>
                    </a:lnTo>
                    <a:lnTo>
                      <a:pt x="528" y="185"/>
                    </a:lnTo>
                    <a:lnTo>
                      <a:pt x="548" y="160"/>
                    </a:lnTo>
                    <a:lnTo>
                      <a:pt x="569" y="134"/>
                    </a:lnTo>
                    <a:lnTo>
                      <a:pt x="590" y="102"/>
                    </a:lnTo>
                    <a:lnTo>
                      <a:pt x="667" y="102"/>
                    </a:lnTo>
                    <a:lnTo>
                      <a:pt x="752" y="134"/>
                    </a:lnTo>
                    <a:lnTo>
                      <a:pt x="758" y="87"/>
                    </a:lnTo>
                    <a:lnTo>
                      <a:pt x="722" y="77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0" name="Freeform 131"/>
              <p:cNvSpPr>
                <a:spLocks/>
              </p:cNvSpPr>
              <p:nvPr/>
            </p:nvSpPr>
            <p:spPr bwMode="auto">
              <a:xfrm>
                <a:off x="1650" y="2482"/>
                <a:ext cx="217" cy="64"/>
              </a:xfrm>
              <a:custGeom>
                <a:avLst/>
                <a:gdLst>
                  <a:gd name="T0" fmla="*/ 434 w 434"/>
                  <a:gd name="T1" fmla="*/ 5 h 128"/>
                  <a:gd name="T2" fmla="*/ 370 w 434"/>
                  <a:gd name="T3" fmla="*/ 87 h 128"/>
                  <a:gd name="T4" fmla="*/ 292 w 434"/>
                  <a:gd name="T5" fmla="*/ 128 h 128"/>
                  <a:gd name="T6" fmla="*/ 187 w 434"/>
                  <a:gd name="T7" fmla="*/ 128 h 128"/>
                  <a:gd name="T8" fmla="*/ 70 w 434"/>
                  <a:gd name="T9" fmla="*/ 91 h 128"/>
                  <a:gd name="T10" fmla="*/ 0 w 434"/>
                  <a:gd name="T11" fmla="*/ 5 h 128"/>
                  <a:gd name="T12" fmla="*/ 61 w 434"/>
                  <a:gd name="T13" fmla="*/ 5 h 128"/>
                  <a:gd name="T14" fmla="*/ 146 w 434"/>
                  <a:gd name="T15" fmla="*/ 18 h 128"/>
                  <a:gd name="T16" fmla="*/ 235 w 434"/>
                  <a:gd name="T17" fmla="*/ 21 h 128"/>
                  <a:gd name="T18" fmla="*/ 342 w 434"/>
                  <a:gd name="T19" fmla="*/ 0 h 128"/>
                  <a:gd name="T20" fmla="*/ 390 w 434"/>
                  <a:gd name="T21" fmla="*/ 0 h 128"/>
                  <a:gd name="T22" fmla="*/ 434 w 434"/>
                  <a:gd name="T23" fmla="*/ 5 h 12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34"/>
                  <a:gd name="T37" fmla="*/ 0 h 128"/>
                  <a:gd name="T38" fmla="*/ 434 w 434"/>
                  <a:gd name="T39" fmla="*/ 128 h 12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34" h="128">
                    <a:moveTo>
                      <a:pt x="434" y="5"/>
                    </a:moveTo>
                    <a:lnTo>
                      <a:pt x="370" y="87"/>
                    </a:lnTo>
                    <a:lnTo>
                      <a:pt x="292" y="128"/>
                    </a:lnTo>
                    <a:lnTo>
                      <a:pt x="187" y="128"/>
                    </a:lnTo>
                    <a:lnTo>
                      <a:pt x="70" y="91"/>
                    </a:lnTo>
                    <a:lnTo>
                      <a:pt x="0" y="5"/>
                    </a:lnTo>
                    <a:lnTo>
                      <a:pt x="61" y="5"/>
                    </a:lnTo>
                    <a:lnTo>
                      <a:pt x="146" y="18"/>
                    </a:lnTo>
                    <a:lnTo>
                      <a:pt x="235" y="21"/>
                    </a:lnTo>
                    <a:lnTo>
                      <a:pt x="342" y="0"/>
                    </a:lnTo>
                    <a:lnTo>
                      <a:pt x="390" y="0"/>
                    </a:lnTo>
                    <a:lnTo>
                      <a:pt x="434" y="5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1" name="Freeform 132"/>
              <p:cNvSpPr>
                <a:spLocks/>
              </p:cNvSpPr>
              <p:nvPr/>
            </p:nvSpPr>
            <p:spPr bwMode="auto">
              <a:xfrm>
                <a:off x="1762" y="2313"/>
                <a:ext cx="160" cy="128"/>
              </a:xfrm>
              <a:custGeom>
                <a:avLst/>
                <a:gdLst>
                  <a:gd name="T0" fmla="*/ 321 w 321"/>
                  <a:gd name="T1" fmla="*/ 0 h 256"/>
                  <a:gd name="T2" fmla="*/ 232 w 321"/>
                  <a:gd name="T3" fmla="*/ 105 h 256"/>
                  <a:gd name="T4" fmla="*/ 141 w 321"/>
                  <a:gd name="T5" fmla="*/ 147 h 256"/>
                  <a:gd name="T6" fmla="*/ 0 w 321"/>
                  <a:gd name="T7" fmla="*/ 235 h 256"/>
                  <a:gd name="T8" fmla="*/ 104 w 321"/>
                  <a:gd name="T9" fmla="*/ 240 h 256"/>
                  <a:gd name="T10" fmla="*/ 171 w 321"/>
                  <a:gd name="T11" fmla="*/ 256 h 256"/>
                  <a:gd name="T12" fmla="*/ 221 w 321"/>
                  <a:gd name="T13" fmla="*/ 256 h 256"/>
                  <a:gd name="T14" fmla="*/ 266 w 321"/>
                  <a:gd name="T15" fmla="*/ 156 h 256"/>
                  <a:gd name="T16" fmla="*/ 321 w 321"/>
                  <a:gd name="T17" fmla="*/ 0 h 25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1"/>
                  <a:gd name="T28" fmla="*/ 0 h 256"/>
                  <a:gd name="T29" fmla="*/ 321 w 321"/>
                  <a:gd name="T30" fmla="*/ 256 h 25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1" h="256">
                    <a:moveTo>
                      <a:pt x="321" y="0"/>
                    </a:moveTo>
                    <a:lnTo>
                      <a:pt x="232" y="105"/>
                    </a:lnTo>
                    <a:lnTo>
                      <a:pt x="141" y="147"/>
                    </a:lnTo>
                    <a:lnTo>
                      <a:pt x="0" y="235"/>
                    </a:lnTo>
                    <a:lnTo>
                      <a:pt x="104" y="240"/>
                    </a:lnTo>
                    <a:lnTo>
                      <a:pt x="171" y="256"/>
                    </a:lnTo>
                    <a:lnTo>
                      <a:pt x="221" y="256"/>
                    </a:lnTo>
                    <a:lnTo>
                      <a:pt x="266" y="156"/>
                    </a:lnTo>
                    <a:lnTo>
                      <a:pt x="321" y="0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2" name="Freeform 133"/>
              <p:cNvSpPr>
                <a:spLocks/>
              </p:cNvSpPr>
              <p:nvPr/>
            </p:nvSpPr>
            <p:spPr bwMode="auto">
              <a:xfrm>
                <a:off x="1638" y="2325"/>
                <a:ext cx="122" cy="110"/>
              </a:xfrm>
              <a:custGeom>
                <a:avLst/>
                <a:gdLst>
                  <a:gd name="T0" fmla="*/ 9 w 244"/>
                  <a:gd name="T1" fmla="*/ 0 h 220"/>
                  <a:gd name="T2" fmla="*/ 80 w 244"/>
                  <a:gd name="T3" fmla="*/ 37 h 220"/>
                  <a:gd name="T4" fmla="*/ 157 w 244"/>
                  <a:gd name="T5" fmla="*/ 91 h 220"/>
                  <a:gd name="T6" fmla="*/ 244 w 244"/>
                  <a:gd name="T7" fmla="*/ 155 h 220"/>
                  <a:gd name="T8" fmla="*/ 159 w 244"/>
                  <a:gd name="T9" fmla="*/ 220 h 220"/>
                  <a:gd name="T10" fmla="*/ 84 w 244"/>
                  <a:gd name="T11" fmla="*/ 220 h 220"/>
                  <a:gd name="T12" fmla="*/ 36 w 244"/>
                  <a:gd name="T13" fmla="*/ 199 h 220"/>
                  <a:gd name="T14" fmla="*/ 9 w 244"/>
                  <a:gd name="T15" fmla="*/ 165 h 220"/>
                  <a:gd name="T16" fmla="*/ 0 w 244"/>
                  <a:gd name="T17" fmla="*/ 124 h 220"/>
                  <a:gd name="T18" fmla="*/ 2 w 244"/>
                  <a:gd name="T19" fmla="*/ 80 h 220"/>
                  <a:gd name="T20" fmla="*/ 7 w 244"/>
                  <a:gd name="T21" fmla="*/ 41 h 220"/>
                  <a:gd name="T22" fmla="*/ 11 w 244"/>
                  <a:gd name="T23" fmla="*/ 12 h 220"/>
                  <a:gd name="T24" fmla="*/ 9 w 244"/>
                  <a:gd name="T25" fmla="*/ 0 h 2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44"/>
                  <a:gd name="T40" fmla="*/ 0 h 220"/>
                  <a:gd name="T41" fmla="*/ 244 w 244"/>
                  <a:gd name="T42" fmla="*/ 220 h 22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44" h="220">
                    <a:moveTo>
                      <a:pt x="9" y="0"/>
                    </a:moveTo>
                    <a:lnTo>
                      <a:pt x="80" y="37"/>
                    </a:lnTo>
                    <a:lnTo>
                      <a:pt x="157" y="91"/>
                    </a:lnTo>
                    <a:lnTo>
                      <a:pt x="244" y="155"/>
                    </a:lnTo>
                    <a:lnTo>
                      <a:pt x="159" y="220"/>
                    </a:lnTo>
                    <a:lnTo>
                      <a:pt x="84" y="220"/>
                    </a:lnTo>
                    <a:lnTo>
                      <a:pt x="36" y="199"/>
                    </a:lnTo>
                    <a:lnTo>
                      <a:pt x="9" y="165"/>
                    </a:lnTo>
                    <a:lnTo>
                      <a:pt x="0" y="124"/>
                    </a:lnTo>
                    <a:lnTo>
                      <a:pt x="2" y="80"/>
                    </a:lnTo>
                    <a:lnTo>
                      <a:pt x="7" y="41"/>
                    </a:lnTo>
                    <a:lnTo>
                      <a:pt x="11" y="12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3" name="Freeform 134"/>
              <p:cNvSpPr>
                <a:spLocks/>
              </p:cNvSpPr>
              <p:nvPr/>
            </p:nvSpPr>
            <p:spPr bwMode="auto">
              <a:xfrm>
                <a:off x="1416" y="2421"/>
                <a:ext cx="126" cy="125"/>
              </a:xfrm>
              <a:custGeom>
                <a:avLst/>
                <a:gdLst>
                  <a:gd name="T0" fmla="*/ 143 w 251"/>
                  <a:gd name="T1" fmla="*/ 7 h 251"/>
                  <a:gd name="T2" fmla="*/ 183 w 251"/>
                  <a:gd name="T3" fmla="*/ 93 h 251"/>
                  <a:gd name="T4" fmla="*/ 251 w 251"/>
                  <a:gd name="T5" fmla="*/ 185 h 251"/>
                  <a:gd name="T6" fmla="*/ 183 w 251"/>
                  <a:gd name="T7" fmla="*/ 192 h 251"/>
                  <a:gd name="T8" fmla="*/ 118 w 251"/>
                  <a:gd name="T9" fmla="*/ 251 h 251"/>
                  <a:gd name="T10" fmla="*/ 59 w 251"/>
                  <a:gd name="T11" fmla="*/ 251 h 251"/>
                  <a:gd name="T12" fmla="*/ 0 w 251"/>
                  <a:gd name="T13" fmla="*/ 160 h 251"/>
                  <a:gd name="T14" fmla="*/ 75 w 251"/>
                  <a:gd name="T15" fmla="*/ 176 h 251"/>
                  <a:gd name="T16" fmla="*/ 134 w 251"/>
                  <a:gd name="T17" fmla="*/ 167 h 251"/>
                  <a:gd name="T18" fmla="*/ 84 w 251"/>
                  <a:gd name="T19" fmla="*/ 117 h 251"/>
                  <a:gd name="T20" fmla="*/ 43 w 251"/>
                  <a:gd name="T21" fmla="*/ 43 h 251"/>
                  <a:gd name="T22" fmla="*/ 100 w 251"/>
                  <a:gd name="T23" fmla="*/ 0 h 251"/>
                  <a:gd name="T24" fmla="*/ 105 w 251"/>
                  <a:gd name="T25" fmla="*/ 2 h 251"/>
                  <a:gd name="T26" fmla="*/ 118 w 251"/>
                  <a:gd name="T27" fmla="*/ 7 h 251"/>
                  <a:gd name="T28" fmla="*/ 132 w 251"/>
                  <a:gd name="T29" fmla="*/ 9 h 251"/>
                  <a:gd name="T30" fmla="*/ 143 w 251"/>
                  <a:gd name="T31" fmla="*/ 7 h 25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51"/>
                  <a:gd name="T49" fmla="*/ 0 h 251"/>
                  <a:gd name="T50" fmla="*/ 251 w 251"/>
                  <a:gd name="T51" fmla="*/ 251 h 25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51" h="251">
                    <a:moveTo>
                      <a:pt x="143" y="7"/>
                    </a:moveTo>
                    <a:lnTo>
                      <a:pt x="183" y="93"/>
                    </a:lnTo>
                    <a:lnTo>
                      <a:pt x="251" y="185"/>
                    </a:lnTo>
                    <a:lnTo>
                      <a:pt x="183" y="192"/>
                    </a:lnTo>
                    <a:lnTo>
                      <a:pt x="118" y="251"/>
                    </a:lnTo>
                    <a:lnTo>
                      <a:pt x="59" y="251"/>
                    </a:lnTo>
                    <a:lnTo>
                      <a:pt x="0" y="160"/>
                    </a:lnTo>
                    <a:lnTo>
                      <a:pt x="75" y="176"/>
                    </a:lnTo>
                    <a:lnTo>
                      <a:pt x="134" y="167"/>
                    </a:lnTo>
                    <a:lnTo>
                      <a:pt x="84" y="117"/>
                    </a:lnTo>
                    <a:lnTo>
                      <a:pt x="43" y="43"/>
                    </a:lnTo>
                    <a:lnTo>
                      <a:pt x="100" y="0"/>
                    </a:lnTo>
                    <a:lnTo>
                      <a:pt x="105" y="2"/>
                    </a:lnTo>
                    <a:lnTo>
                      <a:pt x="118" y="7"/>
                    </a:lnTo>
                    <a:lnTo>
                      <a:pt x="132" y="9"/>
                    </a:lnTo>
                    <a:lnTo>
                      <a:pt x="143" y="7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4" name="Freeform 135"/>
              <p:cNvSpPr>
                <a:spLocks/>
              </p:cNvSpPr>
              <p:nvPr/>
            </p:nvSpPr>
            <p:spPr bwMode="auto">
              <a:xfrm>
                <a:off x="1637" y="2202"/>
                <a:ext cx="35" cy="115"/>
              </a:xfrm>
              <a:custGeom>
                <a:avLst/>
                <a:gdLst>
                  <a:gd name="T0" fmla="*/ 58 w 71"/>
                  <a:gd name="T1" fmla="*/ 0 h 230"/>
                  <a:gd name="T2" fmla="*/ 0 w 71"/>
                  <a:gd name="T3" fmla="*/ 52 h 230"/>
                  <a:gd name="T4" fmla="*/ 0 w 71"/>
                  <a:gd name="T5" fmla="*/ 203 h 230"/>
                  <a:gd name="T6" fmla="*/ 71 w 71"/>
                  <a:gd name="T7" fmla="*/ 230 h 230"/>
                  <a:gd name="T8" fmla="*/ 49 w 71"/>
                  <a:gd name="T9" fmla="*/ 93 h 230"/>
                  <a:gd name="T10" fmla="*/ 58 w 71"/>
                  <a:gd name="T11" fmla="*/ 0 h 2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1"/>
                  <a:gd name="T19" fmla="*/ 0 h 230"/>
                  <a:gd name="T20" fmla="*/ 71 w 71"/>
                  <a:gd name="T21" fmla="*/ 230 h 2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1" h="230">
                    <a:moveTo>
                      <a:pt x="58" y="0"/>
                    </a:moveTo>
                    <a:lnTo>
                      <a:pt x="0" y="52"/>
                    </a:lnTo>
                    <a:lnTo>
                      <a:pt x="0" y="203"/>
                    </a:lnTo>
                    <a:lnTo>
                      <a:pt x="71" y="230"/>
                    </a:lnTo>
                    <a:lnTo>
                      <a:pt x="49" y="93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5" name="Freeform 136"/>
              <p:cNvSpPr>
                <a:spLocks/>
              </p:cNvSpPr>
              <p:nvPr/>
            </p:nvSpPr>
            <p:spPr bwMode="auto">
              <a:xfrm>
                <a:off x="1707" y="2307"/>
                <a:ext cx="136" cy="86"/>
              </a:xfrm>
              <a:custGeom>
                <a:avLst/>
                <a:gdLst>
                  <a:gd name="T0" fmla="*/ 191 w 272"/>
                  <a:gd name="T1" fmla="*/ 29 h 173"/>
                  <a:gd name="T2" fmla="*/ 94 w 272"/>
                  <a:gd name="T3" fmla="*/ 48 h 173"/>
                  <a:gd name="T4" fmla="*/ 0 w 272"/>
                  <a:gd name="T5" fmla="*/ 71 h 173"/>
                  <a:gd name="T6" fmla="*/ 39 w 272"/>
                  <a:gd name="T7" fmla="*/ 130 h 173"/>
                  <a:gd name="T8" fmla="*/ 94 w 272"/>
                  <a:gd name="T9" fmla="*/ 173 h 173"/>
                  <a:gd name="T10" fmla="*/ 150 w 272"/>
                  <a:gd name="T11" fmla="*/ 111 h 173"/>
                  <a:gd name="T12" fmla="*/ 272 w 272"/>
                  <a:gd name="T13" fmla="*/ 0 h 173"/>
                  <a:gd name="T14" fmla="*/ 191 w 272"/>
                  <a:gd name="T15" fmla="*/ 29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72"/>
                  <a:gd name="T25" fmla="*/ 0 h 173"/>
                  <a:gd name="T26" fmla="*/ 272 w 272"/>
                  <a:gd name="T27" fmla="*/ 173 h 17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72" h="173">
                    <a:moveTo>
                      <a:pt x="191" y="29"/>
                    </a:moveTo>
                    <a:lnTo>
                      <a:pt x="94" y="48"/>
                    </a:lnTo>
                    <a:lnTo>
                      <a:pt x="0" y="71"/>
                    </a:lnTo>
                    <a:lnTo>
                      <a:pt x="39" y="130"/>
                    </a:lnTo>
                    <a:lnTo>
                      <a:pt x="94" y="173"/>
                    </a:lnTo>
                    <a:lnTo>
                      <a:pt x="150" y="111"/>
                    </a:lnTo>
                    <a:lnTo>
                      <a:pt x="272" y="0"/>
                    </a:lnTo>
                    <a:lnTo>
                      <a:pt x="191" y="29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6" name="Freeform 137"/>
              <p:cNvSpPr>
                <a:spLocks/>
              </p:cNvSpPr>
              <p:nvPr/>
            </p:nvSpPr>
            <p:spPr bwMode="auto">
              <a:xfrm>
                <a:off x="1748" y="2212"/>
                <a:ext cx="108" cy="77"/>
              </a:xfrm>
              <a:custGeom>
                <a:avLst/>
                <a:gdLst>
                  <a:gd name="T0" fmla="*/ 215 w 215"/>
                  <a:gd name="T1" fmla="*/ 124 h 155"/>
                  <a:gd name="T2" fmla="*/ 203 w 215"/>
                  <a:gd name="T3" fmla="*/ 67 h 155"/>
                  <a:gd name="T4" fmla="*/ 155 w 215"/>
                  <a:gd name="T5" fmla="*/ 50 h 155"/>
                  <a:gd name="T6" fmla="*/ 155 w 215"/>
                  <a:gd name="T7" fmla="*/ 0 h 155"/>
                  <a:gd name="T8" fmla="*/ 110 w 215"/>
                  <a:gd name="T9" fmla="*/ 0 h 155"/>
                  <a:gd name="T10" fmla="*/ 55 w 215"/>
                  <a:gd name="T11" fmla="*/ 37 h 155"/>
                  <a:gd name="T12" fmla="*/ 0 w 215"/>
                  <a:gd name="T13" fmla="*/ 62 h 155"/>
                  <a:gd name="T14" fmla="*/ 62 w 215"/>
                  <a:gd name="T15" fmla="*/ 87 h 155"/>
                  <a:gd name="T16" fmla="*/ 123 w 215"/>
                  <a:gd name="T17" fmla="*/ 105 h 155"/>
                  <a:gd name="T18" fmla="*/ 165 w 215"/>
                  <a:gd name="T19" fmla="*/ 112 h 155"/>
                  <a:gd name="T20" fmla="*/ 165 w 215"/>
                  <a:gd name="T21" fmla="*/ 155 h 155"/>
                  <a:gd name="T22" fmla="*/ 215 w 215"/>
                  <a:gd name="T23" fmla="*/ 124 h 1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15"/>
                  <a:gd name="T37" fmla="*/ 0 h 155"/>
                  <a:gd name="T38" fmla="*/ 215 w 215"/>
                  <a:gd name="T39" fmla="*/ 155 h 15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15" h="155">
                    <a:moveTo>
                      <a:pt x="215" y="124"/>
                    </a:moveTo>
                    <a:lnTo>
                      <a:pt x="203" y="67"/>
                    </a:lnTo>
                    <a:lnTo>
                      <a:pt x="155" y="50"/>
                    </a:lnTo>
                    <a:lnTo>
                      <a:pt x="155" y="0"/>
                    </a:lnTo>
                    <a:lnTo>
                      <a:pt x="110" y="0"/>
                    </a:lnTo>
                    <a:lnTo>
                      <a:pt x="55" y="37"/>
                    </a:lnTo>
                    <a:lnTo>
                      <a:pt x="0" y="62"/>
                    </a:lnTo>
                    <a:lnTo>
                      <a:pt x="62" y="87"/>
                    </a:lnTo>
                    <a:lnTo>
                      <a:pt x="123" y="105"/>
                    </a:lnTo>
                    <a:lnTo>
                      <a:pt x="165" y="112"/>
                    </a:lnTo>
                    <a:lnTo>
                      <a:pt x="165" y="155"/>
                    </a:lnTo>
                    <a:lnTo>
                      <a:pt x="215" y="124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7" name="Freeform 138"/>
              <p:cNvSpPr>
                <a:spLocks/>
              </p:cNvSpPr>
              <p:nvPr/>
            </p:nvSpPr>
            <p:spPr bwMode="auto">
              <a:xfrm>
                <a:off x="1512" y="2199"/>
                <a:ext cx="95" cy="100"/>
              </a:xfrm>
              <a:custGeom>
                <a:avLst/>
                <a:gdLst>
                  <a:gd name="T0" fmla="*/ 191 w 191"/>
                  <a:gd name="T1" fmla="*/ 0 h 201"/>
                  <a:gd name="T2" fmla="*/ 91 w 191"/>
                  <a:gd name="T3" fmla="*/ 0 h 201"/>
                  <a:gd name="T4" fmla="*/ 25 w 191"/>
                  <a:gd name="T5" fmla="*/ 16 h 201"/>
                  <a:gd name="T6" fmla="*/ 0 w 191"/>
                  <a:gd name="T7" fmla="*/ 93 h 201"/>
                  <a:gd name="T8" fmla="*/ 9 w 191"/>
                  <a:gd name="T9" fmla="*/ 201 h 201"/>
                  <a:gd name="T10" fmla="*/ 75 w 191"/>
                  <a:gd name="T11" fmla="*/ 151 h 201"/>
                  <a:gd name="T12" fmla="*/ 116 w 191"/>
                  <a:gd name="T13" fmla="*/ 84 h 201"/>
                  <a:gd name="T14" fmla="*/ 175 w 191"/>
                  <a:gd name="T15" fmla="*/ 84 h 201"/>
                  <a:gd name="T16" fmla="*/ 191 w 191"/>
                  <a:gd name="T17" fmla="*/ 0 h 20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1"/>
                  <a:gd name="T28" fmla="*/ 0 h 201"/>
                  <a:gd name="T29" fmla="*/ 191 w 191"/>
                  <a:gd name="T30" fmla="*/ 201 h 20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1" h="201">
                    <a:moveTo>
                      <a:pt x="191" y="0"/>
                    </a:moveTo>
                    <a:lnTo>
                      <a:pt x="91" y="0"/>
                    </a:lnTo>
                    <a:lnTo>
                      <a:pt x="25" y="16"/>
                    </a:lnTo>
                    <a:lnTo>
                      <a:pt x="0" y="93"/>
                    </a:lnTo>
                    <a:lnTo>
                      <a:pt x="9" y="201"/>
                    </a:lnTo>
                    <a:lnTo>
                      <a:pt x="75" y="151"/>
                    </a:lnTo>
                    <a:lnTo>
                      <a:pt x="116" y="84"/>
                    </a:lnTo>
                    <a:lnTo>
                      <a:pt x="175" y="84"/>
                    </a:lnTo>
                    <a:lnTo>
                      <a:pt x="191" y="0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8" name="Freeform 139"/>
              <p:cNvSpPr>
                <a:spLocks/>
              </p:cNvSpPr>
              <p:nvPr/>
            </p:nvSpPr>
            <p:spPr bwMode="auto">
              <a:xfrm>
                <a:off x="2019" y="2333"/>
                <a:ext cx="75" cy="105"/>
              </a:xfrm>
              <a:custGeom>
                <a:avLst/>
                <a:gdLst>
                  <a:gd name="T0" fmla="*/ 149 w 149"/>
                  <a:gd name="T1" fmla="*/ 133 h 210"/>
                  <a:gd name="T2" fmla="*/ 149 w 149"/>
                  <a:gd name="T3" fmla="*/ 59 h 210"/>
                  <a:gd name="T4" fmla="*/ 67 w 149"/>
                  <a:gd name="T5" fmla="*/ 0 h 210"/>
                  <a:gd name="T6" fmla="*/ 58 w 149"/>
                  <a:gd name="T7" fmla="*/ 67 h 210"/>
                  <a:gd name="T8" fmla="*/ 0 w 149"/>
                  <a:gd name="T9" fmla="*/ 210 h 210"/>
                  <a:gd name="T10" fmla="*/ 83 w 149"/>
                  <a:gd name="T11" fmla="*/ 117 h 210"/>
                  <a:gd name="T12" fmla="*/ 149 w 149"/>
                  <a:gd name="T13" fmla="*/ 133 h 2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9"/>
                  <a:gd name="T22" fmla="*/ 0 h 210"/>
                  <a:gd name="T23" fmla="*/ 149 w 149"/>
                  <a:gd name="T24" fmla="*/ 210 h 2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9" h="210">
                    <a:moveTo>
                      <a:pt x="149" y="133"/>
                    </a:moveTo>
                    <a:lnTo>
                      <a:pt x="149" y="59"/>
                    </a:lnTo>
                    <a:lnTo>
                      <a:pt x="67" y="0"/>
                    </a:lnTo>
                    <a:lnTo>
                      <a:pt x="58" y="67"/>
                    </a:lnTo>
                    <a:lnTo>
                      <a:pt x="0" y="210"/>
                    </a:lnTo>
                    <a:lnTo>
                      <a:pt x="83" y="117"/>
                    </a:lnTo>
                    <a:lnTo>
                      <a:pt x="149" y="133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" name="Freeform 140"/>
              <p:cNvSpPr>
                <a:spLocks/>
              </p:cNvSpPr>
              <p:nvPr/>
            </p:nvSpPr>
            <p:spPr bwMode="auto">
              <a:xfrm>
                <a:off x="1566" y="2555"/>
                <a:ext cx="88" cy="55"/>
              </a:xfrm>
              <a:custGeom>
                <a:avLst/>
                <a:gdLst>
                  <a:gd name="T0" fmla="*/ 174 w 174"/>
                  <a:gd name="T1" fmla="*/ 101 h 108"/>
                  <a:gd name="T2" fmla="*/ 75 w 174"/>
                  <a:gd name="T3" fmla="*/ 34 h 108"/>
                  <a:gd name="T4" fmla="*/ 0 w 174"/>
                  <a:gd name="T5" fmla="*/ 0 h 108"/>
                  <a:gd name="T6" fmla="*/ 32 w 174"/>
                  <a:gd name="T7" fmla="*/ 67 h 108"/>
                  <a:gd name="T8" fmla="*/ 125 w 174"/>
                  <a:gd name="T9" fmla="*/ 108 h 108"/>
                  <a:gd name="T10" fmla="*/ 174 w 174"/>
                  <a:gd name="T11" fmla="*/ 101 h 10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4"/>
                  <a:gd name="T19" fmla="*/ 0 h 108"/>
                  <a:gd name="T20" fmla="*/ 174 w 174"/>
                  <a:gd name="T21" fmla="*/ 108 h 10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4" h="108">
                    <a:moveTo>
                      <a:pt x="174" y="101"/>
                    </a:moveTo>
                    <a:lnTo>
                      <a:pt x="75" y="34"/>
                    </a:lnTo>
                    <a:lnTo>
                      <a:pt x="0" y="0"/>
                    </a:lnTo>
                    <a:lnTo>
                      <a:pt x="32" y="67"/>
                    </a:lnTo>
                    <a:lnTo>
                      <a:pt x="125" y="108"/>
                    </a:lnTo>
                    <a:lnTo>
                      <a:pt x="174" y="101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" name="Freeform 141"/>
              <p:cNvSpPr>
                <a:spLocks/>
              </p:cNvSpPr>
              <p:nvPr/>
            </p:nvSpPr>
            <p:spPr bwMode="auto">
              <a:xfrm>
                <a:off x="1671" y="2622"/>
                <a:ext cx="291" cy="63"/>
              </a:xfrm>
              <a:custGeom>
                <a:avLst/>
                <a:gdLst>
                  <a:gd name="T0" fmla="*/ 333 w 582"/>
                  <a:gd name="T1" fmla="*/ 0 h 127"/>
                  <a:gd name="T2" fmla="*/ 449 w 582"/>
                  <a:gd name="T3" fmla="*/ 59 h 127"/>
                  <a:gd name="T4" fmla="*/ 582 w 582"/>
                  <a:gd name="T5" fmla="*/ 102 h 127"/>
                  <a:gd name="T6" fmla="*/ 498 w 582"/>
                  <a:gd name="T7" fmla="*/ 102 h 127"/>
                  <a:gd name="T8" fmla="*/ 374 w 582"/>
                  <a:gd name="T9" fmla="*/ 68 h 127"/>
                  <a:gd name="T10" fmla="*/ 290 w 582"/>
                  <a:gd name="T11" fmla="*/ 110 h 127"/>
                  <a:gd name="T12" fmla="*/ 215 w 582"/>
                  <a:gd name="T13" fmla="*/ 86 h 127"/>
                  <a:gd name="T14" fmla="*/ 157 w 582"/>
                  <a:gd name="T15" fmla="*/ 127 h 127"/>
                  <a:gd name="T16" fmla="*/ 57 w 582"/>
                  <a:gd name="T17" fmla="*/ 127 h 127"/>
                  <a:gd name="T18" fmla="*/ 0 w 582"/>
                  <a:gd name="T19" fmla="*/ 127 h 127"/>
                  <a:gd name="T20" fmla="*/ 91 w 582"/>
                  <a:gd name="T21" fmla="*/ 102 h 127"/>
                  <a:gd name="T22" fmla="*/ 256 w 582"/>
                  <a:gd name="T23" fmla="*/ 50 h 127"/>
                  <a:gd name="T24" fmla="*/ 333 w 582"/>
                  <a:gd name="T25" fmla="*/ 0 h 12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2"/>
                  <a:gd name="T40" fmla="*/ 0 h 127"/>
                  <a:gd name="T41" fmla="*/ 582 w 582"/>
                  <a:gd name="T42" fmla="*/ 127 h 12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2" h="127">
                    <a:moveTo>
                      <a:pt x="333" y="0"/>
                    </a:moveTo>
                    <a:lnTo>
                      <a:pt x="449" y="59"/>
                    </a:lnTo>
                    <a:lnTo>
                      <a:pt x="582" y="102"/>
                    </a:lnTo>
                    <a:lnTo>
                      <a:pt x="498" y="102"/>
                    </a:lnTo>
                    <a:lnTo>
                      <a:pt x="374" y="68"/>
                    </a:lnTo>
                    <a:lnTo>
                      <a:pt x="290" y="110"/>
                    </a:lnTo>
                    <a:lnTo>
                      <a:pt x="215" y="86"/>
                    </a:lnTo>
                    <a:lnTo>
                      <a:pt x="157" y="127"/>
                    </a:lnTo>
                    <a:lnTo>
                      <a:pt x="57" y="127"/>
                    </a:lnTo>
                    <a:lnTo>
                      <a:pt x="0" y="127"/>
                    </a:lnTo>
                    <a:lnTo>
                      <a:pt x="91" y="102"/>
                    </a:lnTo>
                    <a:lnTo>
                      <a:pt x="256" y="50"/>
                    </a:lnTo>
                    <a:lnTo>
                      <a:pt x="333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1" name="Freeform 142"/>
              <p:cNvSpPr>
                <a:spLocks/>
              </p:cNvSpPr>
              <p:nvPr/>
            </p:nvSpPr>
            <p:spPr bwMode="auto">
              <a:xfrm>
                <a:off x="1865" y="2337"/>
                <a:ext cx="50" cy="113"/>
              </a:xfrm>
              <a:custGeom>
                <a:avLst/>
                <a:gdLst>
                  <a:gd name="T0" fmla="*/ 92 w 100"/>
                  <a:gd name="T1" fmla="*/ 0 h 226"/>
                  <a:gd name="T2" fmla="*/ 69 w 100"/>
                  <a:gd name="T3" fmla="*/ 108 h 226"/>
                  <a:gd name="T4" fmla="*/ 34 w 100"/>
                  <a:gd name="T5" fmla="*/ 158 h 226"/>
                  <a:gd name="T6" fmla="*/ 0 w 100"/>
                  <a:gd name="T7" fmla="*/ 226 h 226"/>
                  <a:gd name="T8" fmla="*/ 50 w 100"/>
                  <a:gd name="T9" fmla="*/ 226 h 226"/>
                  <a:gd name="T10" fmla="*/ 92 w 100"/>
                  <a:gd name="T11" fmla="*/ 167 h 226"/>
                  <a:gd name="T12" fmla="*/ 100 w 100"/>
                  <a:gd name="T13" fmla="*/ 90 h 226"/>
                  <a:gd name="T14" fmla="*/ 92 w 100"/>
                  <a:gd name="T15" fmla="*/ 0 h 22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0"/>
                  <a:gd name="T25" fmla="*/ 0 h 226"/>
                  <a:gd name="T26" fmla="*/ 100 w 100"/>
                  <a:gd name="T27" fmla="*/ 226 h 22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0" h="226">
                    <a:moveTo>
                      <a:pt x="92" y="0"/>
                    </a:moveTo>
                    <a:lnTo>
                      <a:pt x="69" y="108"/>
                    </a:lnTo>
                    <a:lnTo>
                      <a:pt x="34" y="158"/>
                    </a:lnTo>
                    <a:lnTo>
                      <a:pt x="0" y="226"/>
                    </a:lnTo>
                    <a:lnTo>
                      <a:pt x="50" y="226"/>
                    </a:lnTo>
                    <a:lnTo>
                      <a:pt x="92" y="167"/>
                    </a:lnTo>
                    <a:lnTo>
                      <a:pt x="100" y="90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2" name="Freeform 143"/>
              <p:cNvSpPr>
                <a:spLocks/>
              </p:cNvSpPr>
              <p:nvPr/>
            </p:nvSpPr>
            <p:spPr bwMode="auto">
              <a:xfrm>
                <a:off x="1730" y="2266"/>
                <a:ext cx="22" cy="60"/>
              </a:xfrm>
              <a:custGeom>
                <a:avLst/>
                <a:gdLst>
                  <a:gd name="T0" fmla="*/ 45 w 45"/>
                  <a:gd name="T1" fmla="*/ 0 h 120"/>
                  <a:gd name="T2" fmla="*/ 13 w 45"/>
                  <a:gd name="T3" fmla="*/ 41 h 120"/>
                  <a:gd name="T4" fmla="*/ 0 w 45"/>
                  <a:gd name="T5" fmla="*/ 120 h 120"/>
                  <a:gd name="T6" fmla="*/ 36 w 45"/>
                  <a:gd name="T7" fmla="*/ 112 h 120"/>
                  <a:gd name="T8" fmla="*/ 36 w 45"/>
                  <a:gd name="T9" fmla="*/ 61 h 120"/>
                  <a:gd name="T10" fmla="*/ 45 w 45"/>
                  <a:gd name="T11" fmla="*/ 36 h 120"/>
                  <a:gd name="T12" fmla="*/ 45 w 45"/>
                  <a:gd name="T13" fmla="*/ 0 h 1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5"/>
                  <a:gd name="T22" fmla="*/ 0 h 120"/>
                  <a:gd name="T23" fmla="*/ 45 w 45"/>
                  <a:gd name="T24" fmla="*/ 120 h 1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5" h="120">
                    <a:moveTo>
                      <a:pt x="45" y="0"/>
                    </a:moveTo>
                    <a:lnTo>
                      <a:pt x="13" y="41"/>
                    </a:lnTo>
                    <a:lnTo>
                      <a:pt x="0" y="120"/>
                    </a:lnTo>
                    <a:lnTo>
                      <a:pt x="36" y="112"/>
                    </a:lnTo>
                    <a:lnTo>
                      <a:pt x="36" y="61"/>
                    </a:lnTo>
                    <a:lnTo>
                      <a:pt x="45" y="36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3" name="Freeform 144"/>
              <p:cNvSpPr>
                <a:spLocks/>
              </p:cNvSpPr>
              <p:nvPr/>
            </p:nvSpPr>
            <p:spPr bwMode="auto">
              <a:xfrm>
                <a:off x="1654" y="2219"/>
                <a:ext cx="17" cy="102"/>
              </a:xfrm>
              <a:custGeom>
                <a:avLst/>
                <a:gdLst>
                  <a:gd name="T0" fmla="*/ 32 w 36"/>
                  <a:gd name="T1" fmla="*/ 0 h 205"/>
                  <a:gd name="T2" fmla="*/ 22 w 36"/>
                  <a:gd name="T3" fmla="*/ 84 h 205"/>
                  <a:gd name="T4" fmla="*/ 36 w 36"/>
                  <a:gd name="T5" fmla="*/ 205 h 205"/>
                  <a:gd name="T6" fmla="*/ 0 w 36"/>
                  <a:gd name="T7" fmla="*/ 187 h 205"/>
                  <a:gd name="T8" fmla="*/ 2 w 36"/>
                  <a:gd name="T9" fmla="*/ 135 h 205"/>
                  <a:gd name="T10" fmla="*/ 13 w 36"/>
                  <a:gd name="T11" fmla="*/ 55 h 205"/>
                  <a:gd name="T12" fmla="*/ 32 w 36"/>
                  <a:gd name="T13" fmla="*/ 0 h 20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"/>
                  <a:gd name="T22" fmla="*/ 0 h 205"/>
                  <a:gd name="T23" fmla="*/ 36 w 36"/>
                  <a:gd name="T24" fmla="*/ 205 h 20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" h="205">
                    <a:moveTo>
                      <a:pt x="32" y="0"/>
                    </a:moveTo>
                    <a:lnTo>
                      <a:pt x="22" y="84"/>
                    </a:lnTo>
                    <a:lnTo>
                      <a:pt x="36" y="205"/>
                    </a:lnTo>
                    <a:lnTo>
                      <a:pt x="0" y="187"/>
                    </a:lnTo>
                    <a:lnTo>
                      <a:pt x="2" y="135"/>
                    </a:lnTo>
                    <a:lnTo>
                      <a:pt x="13" y="55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4" name="Freeform 145"/>
              <p:cNvSpPr>
                <a:spLocks/>
              </p:cNvSpPr>
              <p:nvPr/>
            </p:nvSpPr>
            <p:spPr bwMode="auto">
              <a:xfrm>
                <a:off x="1778" y="2257"/>
                <a:ext cx="55" cy="50"/>
              </a:xfrm>
              <a:custGeom>
                <a:avLst/>
                <a:gdLst>
                  <a:gd name="T0" fmla="*/ 72 w 109"/>
                  <a:gd name="T1" fmla="*/ 33 h 99"/>
                  <a:gd name="T2" fmla="*/ 109 w 109"/>
                  <a:gd name="T3" fmla="*/ 53 h 99"/>
                  <a:gd name="T4" fmla="*/ 54 w 109"/>
                  <a:gd name="T5" fmla="*/ 99 h 99"/>
                  <a:gd name="T6" fmla="*/ 54 w 109"/>
                  <a:gd name="T7" fmla="*/ 53 h 99"/>
                  <a:gd name="T8" fmla="*/ 0 w 109"/>
                  <a:gd name="T9" fmla="*/ 0 h 99"/>
                  <a:gd name="T10" fmla="*/ 72 w 109"/>
                  <a:gd name="T11" fmla="*/ 33 h 9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9"/>
                  <a:gd name="T19" fmla="*/ 0 h 99"/>
                  <a:gd name="T20" fmla="*/ 109 w 109"/>
                  <a:gd name="T21" fmla="*/ 99 h 9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9" h="99">
                    <a:moveTo>
                      <a:pt x="72" y="33"/>
                    </a:moveTo>
                    <a:lnTo>
                      <a:pt x="109" y="53"/>
                    </a:lnTo>
                    <a:lnTo>
                      <a:pt x="54" y="99"/>
                    </a:lnTo>
                    <a:lnTo>
                      <a:pt x="54" y="53"/>
                    </a:lnTo>
                    <a:lnTo>
                      <a:pt x="0" y="0"/>
                    </a:lnTo>
                    <a:lnTo>
                      <a:pt x="72" y="33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5" name="Freeform 146"/>
              <p:cNvSpPr>
                <a:spLocks/>
              </p:cNvSpPr>
              <p:nvPr/>
            </p:nvSpPr>
            <p:spPr bwMode="auto">
              <a:xfrm>
                <a:off x="2007" y="2240"/>
                <a:ext cx="28" cy="80"/>
              </a:xfrm>
              <a:custGeom>
                <a:avLst/>
                <a:gdLst>
                  <a:gd name="T0" fmla="*/ 0 w 57"/>
                  <a:gd name="T1" fmla="*/ 0 h 158"/>
                  <a:gd name="T2" fmla="*/ 25 w 57"/>
                  <a:gd name="T3" fmla="*/ 71 h 158"/>
                  <a:gd name="T4" fmla="*/ 25 w 57"/>
                  <a:gd name="T5" fmla="*/ 158 h 158"/>
                  <a:gd name="T6" fmla="*/ 57 w 57"/>
                  <a:gd name="T7" fmla="*/ 158 h 158"/>
                  <a:gd name="T8" fmla="*/ 48 w 57"/>
                  <a:gd name="T9" fmla="*/ 44 h 158"/>
                  <a:gd name="T10" fmla="*/ 28 w 57"/>
                  <a:gd name="T11" fmla="*/ 10 h 158"/>
                  <a:gd name="T12" fmla="*/ 0 w 57"/>
                  <a:gd name="T13" fmla="*/ 0 h 1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7"/>
                  <a:gd name="T22" fmla="*/ 0 h 158"/>
                  <a:gd name="T23" fmla="*/ 57 w 57"/>
                  <a:gd name="T24" fmla="*/ 158 h 15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7" h="158">
                    <a:moveTo>
                      <a:pt x="0" y="0"/>
                    </a:moveTo>
                    <a:lnTo>
                      <a:pt x="25" y="71"/>
                    </a:lnTo>
                    <a:lnTo>
                      <a:pt x="25" y="158"/>
                    </a:lnTo>
                    <a:lnTo>
                      <a:pt x="57" y="158"/>
                    </a:lnTo>
                    <a:lnTo>
                      <a:pt x="48" y="44"/>
                    </a:lnTo>
                    <a:lnTo>
                      <a:pt x="28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6" name="Freeform 147"/>
              <p:cNvSpPr>
                <a:spLocks/>
              </p:cNvSpPr>
              <p:nvPr/>
            </p:nvSpPr>
            <p:spPr bwMode="auto">
              <a:xfrm>
                <a:off x="1555" y="2327"/>
                <a:ext cx="56" cy="119"/>
              </a:xfrm>
              <a:custGeom>
                <a:avLst/>
                <a:gdLst>
                  <a:gd name="T0" fmla="*/ 0 w 112"/>
                  <a:gd name="T1" fmla="*/ 0 h 239"/>
                  <a:gd name="T2" fmla="*/ 69 w 112"/>
                  <a:gd name="T3" fmla="*/ 157 h 239"/>
                  <a:gd name="T4" fmla="*/ 112 w 112"/>
                  <a:gd name="T5" fmla="*/ 239 h 239"/>
                  <a:gd name="T6" fmla="*/ 80 w 112"/>
                  <a:gd name="T7" fmla="*/ 239 h 239"/>
                  <a:gd name="T8" fmla="*/ 51 w 112"/>
                  <a:gd name="T9" fmla="*/ 180 h 239"/>
                  <a:gd name="T10" fmla="*/ 37 w 112"/>
                  <a:gd name="T11" fmla="*/ 100 h 239"/>
                  <a:gd name="T12" fmla="*/ 0 w 112"/>
                  <a:gd name="T13" fmla="*/ 0 h 2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2"/>
                  <a:gd name="T22" fmla="*/ 0 h 239"/>
                  <a:gd name="T23" fmla="*/ 112 w 112"/>
                  <a:gd name="T24" fmla="*/ 239 h 23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2" h="239">
                    <a:moveTo>
                      <a:pt x="0" y="0"/>
                    </a:moveTo>
                    <a:lnTo>
                      <a:pt x="69" y="157"/>
                    </a:lnTo>
                    <a:lnTo>
                      <a:pt x="112" y="239"/>
                    </a:lnTo>
                    <a:lnTo>
                      <a:pt x="80" y="239"/>
                    </a:lnTo>
                    <a:lnTo>
                      <a:pt x="51" y="180"/>
                    </a:lnTo>
                    <a:lnTo>
                      <a:pt x="37" y="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7" name="Freeform 148"/>
              <p:cNvSpPr>
                <a:spLocks/>
              </p:cNvSpPr>
              <p:nvPr/>
            </p:nvSpPr>
            <p:spPr bwMode="auto">
              <a:xfrm>
                <a:off x="1809" y="2460"/>
                <a:ext cx="106" cy="88"/>
              </a:xfrm>
              <a:custGeom>
                <a:avLst/>
                <a:gdLst>
                  <a:gd name="T0" fmla="*/ 165 w 212"/>
                  <a:gd name="T1" fmla="*/ 52 h 176"/>
                  <a:gd name="T2" fmla="*/ 98 w 212"/>
                  <a:gd name="T3" fmla="*/ 114 h 176"/>
                  <a:gd name="T4" fmla="*/ 0 w 212"/>
                  <a:gd name="T5" fmla="*/ 176 h 176"/>
                  <a:gd name="T6" fmla="*/ 80 w 212"/>
                  <a:gd name="T7" fmla="*/ 152 h 176"/>
                  <a:gd name="T8" fmla="*/ 155 w 212"/>
                  <a:gd name="T9" fmla="*/ 123 h 176"/>
                  <a:gd name="T10" fmla="*/ 192 w 212"/>
                  <a:gd name="T11" fmla="*/ 123 h 176"/>
                  <a:gd name="T12" fmla="*/ 212 w 212"/>
                  <a:gd name="T13" fmla="*/ 23 h 176"/>
                  <a:gd name="T14" fmla="*/ 192 w 212"/>
                  <a:gd name="T15" fmla="*/ 0 h 176"/>
                  <a:gd name="T16" fmla="*/ 165 w 212"/>
                  <a:gd name="T17" fmla="*/ 52 h 1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2"/>
                  <a:gd name="T28" fmla="*/ 0 h 176"/>
                  <a:gd name="T29" fmla="*/ 212 w 212"/>
                  <a:gd name="T30" fmla="*/ 176 h 17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2" h="176">
                    <a:moveTo>
                      <a:pt x="165" y="52"/>
                    </a:moveTo>
                    <a:lnTo>
                      <a:pt x="98" y="114"/>
                    </a:lnTo>
                    <a:lnTo>
                      <a:pt x="0" y="176"/>
                    </a:lnTo>
                    <a:lnTo>
                      <a:pt x="80" y="152"/>
                    </a:lnTo>
                    <a:lnTo>
                      <a:pt x="155" y="123"/>
                    </a:lnTo>
                    <a:lnTo>
                      <a:pt x="192" y="123"/>
                    </a:lnTo>
                    <a:lnTo>
                      <a:pt x="212" y="23"/>
                    </a:lnTo>
                    <a:lnTo>
                      <a:pt x="192" y="0"/>
                    </a:lnTo>
                    <a:lnTo>
                      <a:pt x="165" y="52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" name="Freeform 149"/>
              <p:cNvSpPr>
                <a:spLocks/>
              </p:cNvSpPr>
              <p:nvPr/>
            </p:nvSpPr>
            <p:spPr bwMode="auto">
              <a:xfrm>
                <a:off x="1585" y="2461"/>
                <a:ext cx="163" cy="110"/>
              </a:xfrm>
              <a:custGeom>
                <a:avLst/>
                <a:gdLst>
                  <a:gd name="T0" fmla="*/ 66 w 326"/>
                  <a:gd name="T1" fmla="*/ 69 h 221"/>
                  <a:gd name="T2" fmla="*/ 137 w 326"/>
                  <a:gd name="T3" fmla="*/ 116 h 221"/>
                  <a:gd name="T4" fmla="*/ 203 w 326"/>
                  <a:gd name="T5" fmla="*/ 146 h 221"/>
                  <a:gd name="T6" fmla="*/ 317 w 326"/>
                  <a:gd name="T7" fmla="*/ 174 h 221"/>
                  <a:gd name="T8" fmla="*/ 326 w 326"/>
                  <a:gd name="T9" fmla="*/ 203 h 221"/>
                  <a:gd name="T10" fmla="*/ 292 w 326"/>
                  <a:gd name="T11" fmla="*/ 221 h 221"/>
                  <a:gd name="T12" fmla="*/ 232 w 326"/>
                  <a:gd name="T13" fmla="*/ 221 h 221"/>
                  <a:gd name="T14" fmla="*/ 80 w 326"/>
                  <a:gd name="T15" fmla="*/ 206 h 221"/>
                  <a:gd name="T16" fmla="*/ 57 w 326"/>
                  <a:gd name="T17" fmla="*/ 178 h 221"/>
                  <a:gd name="T18" fmla="*/ 118 w 326"/>
                  <a:gd name="T19" fmla="*/ 192 h 221"/>
                  <a:gd name="T20" fmla="*/ 209 w 326"/>
                  <a:gd name="T21" fmla="*/ 198 h 221"/>
                  <a:gd name="T22" fmla="*/ 274 w 326"/>
                  <a:gd name="T23" fmla="*/ 198 h 221"/>
                  <a:gd name="T24" fmla="*/ 226 w 326"/>
                  <a:gd name="T25" fmla="*/ 169 h 221"/>
                  <a:gd name="T26" fmla="*/ 100 w 326"/>
                  <a:gd name="T27" fmla="*/ 126 h 221"/>
                  <a:gd name="T28" fmla="*/ 20 w 326"/>
                  <a:gd name="T29" fmla="*/ 55 h 221"/>
                  <a:gd name="T30" fmla="*/ 0 w 326"/>
                  <a:gd name="T31" fmla="*/ 0 h 221"/>
                  <a:gd name="T32" fmla="*/ 66 w 326"/>
                  <a:gd name="T33" fmla="*/ 69 h 2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26"/>
                  <a:gd name="T52" fmla="*/ 0 h 221"/>
                  <a:gd name="T53" fmla="*/ 326 w 326"/>
                  <a:gd name="T54" fmla="*/ 221 h 2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26" h="221">
                    <a:moveTo>
                      <a:pt x="66" y="69"/>
                    </a:moveTo>
                    <a:lnTo>
                      <a:pt x="137" y="116"/>
                    </a:lnTo>
                    <a:lnTo>
                      <a:pt x="203" y="146"/>
                    </a:lnTo>
                    <a:lnTo>
                      <a:pt x="317" y="174"/>
                    </a:lnTo>
                    <a:lnTo>
                      <a:pt x="326" y="203"/>
                    </a:lnTo>
                    <a:lnTo>
                      <a:pt x="292" y="221"/>
                    </a:lnTo>
                    <a:lnTo>
                      <a:pt x="232" y="221"/>
                    </a:lnTo>
                    <a:lnTo>
                      <a:pt x="80" y="206"/>
                    </a:lnTo>
                    <a:lnTo>
                      <a:pt x="57" y="178"/>
                    </a:lnTo>
                    <a:lnTo>
                      <a:pt x="118" y="192"/>
                    </a:lnTo>
                    <a:lnTo>
                      <a:pt x="209" y="198"/>
                    </a:lnTo>
                    <a:lnTo>
                      <a:pt x="274" y="198"/>
                    </a:lnTo>
                    <a:lnTo>
                      <a:pt x="226" y="169"/>
                    </a:lnTo>
                    <a:lnTo>
                      <a:pt x="100" y="126"/>
                    </a:lnTo>
                    <a:lnTo>
                      <a:pt x="20" y="55"/>
                    </a:lnTo>
                    <a:lnTo>
                      <a:pt x="0" y="0"/>
                    </a:lnTo>
                    <a:lnTo>
                      <a:pt x="66" y="69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" name="Freeform 150"/>
              <p:cNvSpPr>
                <a:spLocks/>
              </p:cNvSpPr>
              <p:nvPr/>
            </p:nvSpPr>
            <p:spPr bwMode="auto">
              <a:xfrm>
                <a:off x="1853" y="2409"/>
                <a:ext cx="241" cy="201"/>
              </a:xfrm>
              <a:custGeom>
                <a:avLst/>
                <a:gdLst>
                  <a:gd name="T0" fmla="*/ 416 w 482"/>
                  <a:gd name="T1" fmla="*/ 0 h 402"/>
                  <a:gd name="T2" fmla="*/ 342 w 482"/>
                  <a:gd name="T3" fmla="*/ 41 h 402"/>
                  <a:gd name="T4" fmla="*/ 326 w 482"/>
                  <a:gd name="T5" fmla="*/ 118 h 402"/>
                  <a:gd name="T6" fmla="*/ 342 w 482"/>
                  <a:gd name="T7" fmla="*/ 192 h 402"/>
                  <a:gd name="T8" fmla="*/ 301 w 482"/>
                  <a:gd name="T9" fmla="*/ 244 h 402"/>
                  <a:gd name="T10" fmla="*/ 217 w 482"/>
                  <a:gd name="T11" fmla="*/ 244 h 402"/>
                  <a:gd name="T12" fmla="*/ 167 w 482"/>
                  <a:gd name="T13" fmla="*/ 328 h 402"/>
                  <a:gd name="T14" fmla="*/ 0 w 482"/>
                  <a:gd name="T15" fmla="*/ 402 h 402"/>
                  <a:gd name="T16" fmla="*/ 192 w 482"/>
                  <a:gd name="T17" fmla="*/ 361 h 402"/>
                  <a:gd name="T18" fmla="*/ 301 w 482"/>
                  <a:gd name="T19" fmla="*/ 336 h 402"/>
                  <a:gd name="T20" fmla="*/ 333 w 482"/>
                  <a:gd name="T21" fmla="*/ 244 h 402"/>
                  <a:gd name="T22" fmla="*/ 416 w 482"/>
                  <a:gd name="T23" fmla="*/ 142 h 402"/>
                  <a:gd name="T24" fmla="*/ 482 w 482"/>
                  <a:gd name="T25" fmla="*/ 41 h 402"/>
                  <a:gd name="T26" fmla="*/ 416 w 482"/>
                  <a:gd name="T27" fmla="*/ 0 h 40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82"/>
                  <a:gd name="T43" fmla="*/ 0 h 402"/>
                  <a:gd name="T44" fmla="*/ 482 w 482"/>
                  <a:gd name="T45" fmla="*/ 402 h 40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82" h="402">
                    <a:moveTo>
                      <a:pt x="416" y="0"/>
                    </a:moveTo>
                    <a:lnTo>
                      <a:pt x="342" y="41"/>
                    </a:lnTo>
                    <a:lnTo>
                      <a:pt x="326" y="118"/>
                    </a:lnTo>
                    <a:lnTo>
                      <a:pt x="342" y="192"/>
                    </a:lnTo>
                    <a:lnTo>
                      <a:pt x="301" y="244"/>
                    </a:lnTo>
                    <a:lnTo>
                      <a:pt x="217" y="244"/>
                    </a:lnTo>
                    <a:lnTo>
                      <a:pt x="167" y="328"/>
                    </a:lnTo>
                    <a:lnTo>
                      <a:pt x="0" y="402"/>
                    </a:lnTo>
                    <a:lnTo>
                      <a:pt x="192" y="361"/>
                    </a:lnTo>
                    <a:lnTo>
                      <a:pt x="301" y="336"/>
                    </a:lnTo>
                    <a:lnTo>
                      <a:pt x="333" y="244"/>
                    </a:lnTo>
                    <a:lnTo>
                      <a:pt x="416" y="142"/>
                    </a:lnTo>
                    <a:lnTo>
                      <a:pt x="482" y="41"/>
                    </a:lnTo>
                    <a:lnTo>
                      <a:pt x="416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" name="Freeform 151"/>
              <p:cNvSpPr>
                <a:spLocks/>
              </p:cNvSpPr>
              <p:nvPr/>
            </p:nvSpPr>
            <p:spPr bwMode="auto">
              <a:xfrm>
                <a:off x="2003" y="2614"/>
                <a:ext cx="96" cy="54"/>
              </a:xfrm>
              <a:custGeom>
                <a:avLst/>
                <a:gdLst>
                  <a:gd name="T0" fmla="*/ 174 w 190"/>
                  <a:gd name="T1" fmla="*/ 0 h 109"/>
                  <a:gd name="T2" fmla="*/ 106 w 190"/>
                  <a:gd name="T3" fmla="*/ 25 h 109"/>
                  <a:gd name="T4" fmla="*/ 0 w 190"/>
                  <a:gd name="T5" fmla="*/ 93 h 109"/>
                  <a:gd name="T6" fmla="*/ 74 w 190"/>
                  <a:gd name="T7" fmla="*/ 109 h 109"/>
                  <a:gd name="T8" fmla="*/ 149 w 190"/>
                  <a:gd name="T9" fmla="*/ 109 h 109"/>
                  <a:gd name="T10" fmla="*/ 190 w 190"/>
                  <a:gd name="T11" fmla="*/ 50 h 109"/>
                  <a:gd name="T12" fmla="*/ 174 w 190"/>
                  <a:gd name="T13" fmla="*/ 0 h 1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0"/>
                  <a:gd name="T22" fmla="*/ 0 h 109"/>
                  <a:gd name="T23" fmla="*/ 190 w 190"/>
                  <a:gd name="T24" fmla="*/ 109 h 10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0" h="109">
                    <a:moveTo>
                      <a:pt x="174" y="0"/>
                    </a:moveTo>
                    <a:lnTo>
                      <a:pt x="106" y="25"/>
                    </a:lnTo>
                    <a:lnTo>
                      <a:pt x="0" y="93"/>
                    </a:lnTo>
                    <a:lnTo>
                      <a:pt x="74" y="109"/>
                    </a:lnTo>
                    <a:lnTo>
                      <a:pt x="149" y="109"/>
                    </a:lnTo>
                    <a:lnTo>
                      <a:pt x="190" y="50"/>
                    </a:lnTo>
                    <a:lnTo>
                      <a:pt x="174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1" name="Freeform 152"/>
              <p:cNvSpPr>
                <a:spLocks/>
              </p:cNvSpPr>
              <p:nvPr/>
            </p:nvSpPr>
            <p:spPr bwMode="auto">
              <a:xfrm>
                <a:off x="1717" y="2250"/>
                <a:ext cx="47" cy="46"/>
              </a:xfrm>
              <a:custGeom>
                <a:avLst/>
                <a:gdLst>
                  <a:gd name="T0" fmla="*/ 16 w 94"/>
                  <a:gd name="T1" fmla="*/ 93 h 93"/>
                  <a:gd name="T2" fmla="*/ 16 w 94"/>
                  <a:gd name="T3" fmla="*/ 61 h 93"/>
                  <a:gd name="T4" fmla="*/ 37 w 94"/>
                  <a:gd name="T5" fmla="*/ 25 h 93"/>
                  <a:gd name="T6" fmla="*/ 94 w 94"/>
                  <a:gd name="T7" fmla="*/ 0 h 93"/>
                  <a:gd name="T8" fmla="*/ 42 w 94"/>
                  <a:gd name="T9" fmla="*/ 11 h 93"/>
                  <a:gd name="T10" fmla="*/ 10 w 94"/>
                  <a:gd name="T11" fmla="*/ 31 h 93"/>
                  <a:gd name="T12" fmla="*/ 0 w 94"/>
                  <a:gd name="T13" fmla="*/ 73 h 93"/>
                  <a:gd name="T14" fmla="*/ 16 w 94"/>
                  <a:gd name="T15" fmla="*/ 93 h 9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4"/>
                  <a:gd name="T25" fmla="*/ 0 h 93"/>
                  <a:gd name="T26" fmla="*/ 94 w 94"/>
                  <a:gd name="T27" fmla="*/ 93 h 9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4" h="93">
                    <a:moveTo>
                      <a:pt x="16" y="93"/>
                    </a:moveTo>
                    <a:lnTo>
                      <a:pt x="16" y="61"/>
                    </a:lnTo>
                    <a:lnTo>
                      <a:pt x="37" y="25"/>
                    </a:lnTo>
                    <a:lnTo>
                      <a:pt x="94" y="0"/>
                    </a:lnTo>
                    <a:lnTo>
                      <a:pt x="42" y="11"/>
                    </a:lnTo>
                    <a:lnTo>
                      <a:pt x="10" y="31"/>
                    </a:lnTo>
                    <a:lnTo>
                      <a:pt x="0" y="73"/>
                    </a:lnTo>
                    <a:lnTo>
                      <a:pt x="16" y="93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2" name="Freeform 153"/>
              <p:cNvSpPr>
                <a:spLocks/>
              </p:cNvSpPr>
              <p:nvPr/>
            </p:nvSpPr>
            <p:spPr bwMode="auto">
              <a:xfrm>
                <a:off x="1796" y="2235"/>
                <a:ext cx="45" cy="36"/>
              </a:xfrm>
              <a:custGeom>
                <a:avLst/>
                <a:gdLst>
                  <a:gd name="T0" fmla="*/ 69 w 89"/>
                  <a:gd name="T1" fmla="*/ 71 h 71"/>
                  <a:gd name="T2" fmla="*/ 53 w 89"/>
                  <a:gd name="T3" fmla="*/ 50 h 71"/>
                  <a:gd name="T4" fmla="*/ 62 w 89"/>
                  <a:gd name="T5" fmla="*/ 23 h 71"/>
                  <a:gd name="T6" fmla="*/ 89 w 89"/>
                  <a:gd name="T7" fmla="*/ 0 h 71"/>
                  <a:gd name="T8" fmla="*/ 68 w 89"/>
                  <a:gd name="T9" fmla="*/ 0 h 71"/>
                  <a:gd name="T10" fmla="*/ 46 w 89"/>
                  <a:gd name="T11" fmla="*/ 16 h 71"/>
                  <a:gd name="T12" fmla="*/ 32 w 89"/>
                  <a:gd name="T13" fmla="*/ 36 h 71"/>
                  <a:gd name="T14" fmla="*/ 0 w 89"/>
                  <a:gd name="T15" fmla="*/ 36 h 71"/>
                  <a:gd name="T16" fmla="*/ 30 w 89"/>
                  <a:gd name="T17" fmla="*/ 52 h 71"/>
                  <a:gd name="T18" fmla="*/ 69 w 89"/>
                  <a:gd name="T19" fmla="*/ 71 h 7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9"/>
                  <a:gd name="T31" fmla="*/ 0 h 71"/>
                  <a:gd name="T32" fmla="*/ 89 w 89"/>
                  <a:gd name="T33" fmla="*/ 71 h 7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9" h="71">
                    <a:moveTo>
                      <a:pt x="69" y="71"/>
                    </a:moveTo>
                    <a:lnTo>
                      <a:pt x="53" y="50"/>
                    </a:lnTo>
                    <a:lnTo>
                      <a:pt x="62" y="23"/>
                    </a:lnTo>
                    <a:lnTo>
                      <a:pt x="89" y="0"/>
                    </a:lnTo>
                    <a:lnTo>
                      <a:pt x="68" y="0"/>
                    </a:lnTo>
                    <a:lnTo>
                      <a:pt x="46" y="16"/>
                    </a:lnTo>
                    <a:lnTo>
                      <a:pt x="32" y="36"/>
                    </a:lnTo>
                    <a:lnTo>
                      <a:pt x="0" y="36"/>
                    </a:lnTo>
                    <a:lnTo>
                      <a:pt x="30" y="52"/>
                    </a:lnTo>
                    <a:lnTo>
                      <a:pt x="69" y="71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" name="Freeform 154"/>
              <p:cNvSpPr>
                <a:spLocks/>
              </p:cNvSpPr>
              <p:nvPr/>
            </p:nvSpPr>
            <p:spPr bwMode="auto">
              <a:xfrm>
                <a:off x="1726" y="2203"/>
                <a:ext cx="78" cy="42"/>
              </a:xfrm>
              <a:custGeom>
                <a:avLst/>
                <a:gdLst>
                  <a:gd name="T0" fmla="*/ 84 w 157"/>
                  <a:gd name="T1" fmla="*/ 16 h 84"/>
                  <a:gd name="T2" fmla="*/ 109 w 157"/>
                  <a:gd name="T3" fmla="*/ 37 h 84"/>
                  <a:gd name="T4" fmla="*/ 109 w 157"/>
                  <a:gd name="T5" fmla="*/ 68 h 84"/>
                  <a:gd name="T6" fmla="*/ 109 w 157"/>
                  <a:gd name="T7" fmla="*/ 84 h 84"/>
                  <a:gd name="T8" fmla="*/ 127 w 157"/>
                  <a:gd name="T9" fmla="*/ 84 h 84"/>
                  <a:gd name="T10" fmla="*/ 120 w 157"/>
                  <a:gd name="T11" fmla="*/ 57 h 84"/>
                  <a:gd name="T12" fmla="*/ 157 w 157"/>
                  <a:gd name="T13" fmla="*/ 21 h 84"/>
                  <a:gd name="T14" fmla="*/ 132 w 157"/>
                  <a:gd name="T15" fmla="*/ 27 h 84"/>
                  <a:gd name="T16" fmla="*/ 116 w 157"/>
                  <a:gd name="T17" fmla="*/ 39 h 84"/>
                  <a:gd name="T18" fmla="*/ 109 w 157"/>
                  <a:gd name="T19" fmla="*/ 16 h 84"/>
                  <a:gd name="T20" fmla="*/ 66 w 157"/>
                  <a:gd name="T21" fmla="*/ 0 h 84"/>
                  <a:gd name="T22" fmla="*/ 31 w 157"/>
                  <a:gd name="T23" fmla="*/ 0 h 84"/>
                  <a:gd name="T24" fmla="*/ 0 w 157"/>
                  <a:gd name="T25" fmla="*/ 23 h 84"/>
                  <a:gd name="T26" fmla="*/ 54 w 157"/>
                  <a:gd name="T27" fmla="*/ 12 h 84"/>
                  <a:gd name="T28" fmla="*/ 84 w 157"/>
                  <a:gd name="T29" fmla="*/ 16 h 8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57"/>
                  <a:gd name="T46" fmla="*/ 0 h 84"/>
                  <a:gd name="T47" fmla="*/ 157 w 157"/>
                  <a:gd name="T48" fmla="*/ 84 h 8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57" h="84">
                    <a:moveTo>
                      <a:pt x="84" y="16"/>
                    </a:moveTo>
                    <a:lnTo>
                      <a:pt x="109" y="37"/>
                    </a:lnTo>
                    <a:lnTo>
                      <a:pt x="109" y="68"/>
                    </a:lnTo>
                    <a:lnTo>
                      <a:pt x="109" y="84"/>
                    </a:lnTo>
                    <a:lnTo>
                      <a:pt x="127" y="84"/>
                    </a:lnTo>
                    <a:lnTo>
                      <a:pt x="120" y="57"/>
                    </a:lnTo>
                    <a:lnTo>
                      <a:pt x="157" y="21"/>
                    </a:lnTo>
                    <a:lnTo>
                      <a:pt x="132" y="27"/>
                    </a:lnTo>
                    <a:lnTo>
                      <a:pt x="116" y="39"/>
                    </a:lnTo>
                    <a:lnTo>
                      <a:pt x="109" y="16"/>
                    </a:lnTo>
                    <a:lnTo>
                      <a:pt x="66" y="0"/>
                    </a:lnTo>
                    <a:lnTo>
                      <a:pt x="31" y="0"/>
                    </a:lnTo>
                    <a:lnTo>
                      <a:pt x="0" y="23"/>
                    </a:lnTo>
                    <a:lnTo>
                      <a:pt x="54" y="12"/>
                    </a:lnTo>
                    <a:lnTo>
                      <a:pt x="84" y="16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" name="Freeform 155"/>
              <p:cNvSpPr>
                <a:spLocks/>
              </p:cNvSpPr>
              <p:nvPr/>
            </p:nvSpPr>
            <p:spPr bwMode="auto">
              <a:xfrm>
                <a:off x="1770" y="2173"/>
                <a:ext cx="65" cy="26"/>
              </a:xfrm>
              <a:custGeom>
                <a:avLst/>
                <a:gdLst>
                  <a:gd name="T0" fmla="*/ 130 w 130"/>
                  <a:gd name="T1" fmla="*/ 0 h 54"/>
                  <a:gd name="T2" fmla="*/ 25 w 130"/>
                  <a:gd name="T3" fmla="*/ 20 h 54"/>
                  <a:gd name="T4" fmla="*/ 2 w 130"/>
                  <a:gd name="T5" fmla="*/ 54 h 54"/>
                  <a:gd name="T6" fmla="*/ 0 w 130"/>
                  <a:gd name="T7" fmla="*/ 36 h 54"/>
                  <a:gd name="T8" fmla="*/ 20 w 130"/>
                  <a:gd name="T9" fmla="*/ 11 h 54"/>
                  <a:gd name="T10" fmla="*/ 63 w 130"/>
                  <a:gd name="T11" fmla="*/ 0 h 54"/>
                  <a:gd name="T12" fmla="*/ 130 w 130"/>
                  <a:gd name="T13" fmla="*/ 0 h 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0"/>
                  <a:gd name="T22" fmla="*/ 0 h 54"/>
                  <a:gd name="T23" fmla="*/ 130 w 130"/>
                  <a:gd name="T24" fmla="*/ 54 h 5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0" h="54">
                    <a:moveTo>
                      <a:pt x="130" y="0"/>
                    </a:moveTo>
                    <a:lnTo>
                      <a:pt x="25" y="20"/>
                    </a:lnTo>
                    <a:lnTo>
                      <a:pt x="2" y="54"/>
                    </a:lnTo>
                    <a:lnTo>
                      <a:pt x="0" y="36"/>
                    </a:lnTo>
                    <a:lnTo>
                      <a:pt x="20" y="11"/>
                    </a:lnTo>
                    <a:lnTo>
                      <a:pt x="63" y="0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5" name="Freeform 156"/>
              <p:cNvSpPr>
                <a:spLocks/>
              </p:cNvSpPr>
              <p:nvPr/>
            </p:nvSpPr>
            <p:spPr bwMode="auto">
              <a:xfrm>
                <a:off x="1686" y="2327"/>
                <a:ext cx="34" cy="20"/>
              </a:xfrm>
              <a:custGeom>
                <a:avLst/>
                <a:gdLst>
                  <a:gd name="T0" fmla="*/ 70 w 70"/>
                  <a:gd name="T1" fmla="*/ 0 h 41"/>
                  <a:gd name="T2" fmla="*/ 38 w 70"/>
                  <a:gd name="T3" fmla="*/ 2 h 41"/>
                  <a:gd name="T4" fmla="*/ 0 w 70"/>
                  <a:gd name="T5" fmla="*/ 20 h 41"/>
                  <a:gd name="T6" fmla="*/ 22 w 70"/>
                  <a:gd name="T7" fmla="*/ 41 h 41"/>
                  <a:gd name="T8" fmla="*/ 48 w 70"/>
                  <a:gd name="T9" fmla="*/ 22 h 41"/>
                  <a:gd name="T10" fmla="*/ 70 w 70"/>
                  <a:gd name="T11" fmla="*/ 0 h 4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0"/>
                  <a:gd name="T19" fmla="*/ 0 h 41"/>
                  <a:gd name="T20" fmla="*/ 70 w 70"/>
                  <a:gd name="T21" fmla="*/ 41 h 4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0" h="41">
                    <a:moveTo>
                      <a:pt x="70" y="0"/>
                    </a:moveTo>
                    <a:lnTo>
                      <a:pt x="38" y="2"/>
                    </a:lnTo>
                    <a:lnTo>
                      <a:pt x="0" y="20"/>
                    </a:lnTo>
                    <a:lnTo>
                      <a:pt x="22" y="41"/>
                    </a:lnTo>
                    <a:lnTo>
                      <a:pt x="48" y="22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6" name="Freeform 157"/>
              <p:cNvSpPr>
                <a:spLocks/>
              </p:cNvSpPr>
              <p:nvPr/>
            </p:nvSpPr>
            <p:spPr bwMode="auto">
              <a:xfrm>
                <a:off x="1736" y="2329"/>
                <a:ext cx="86" cy="68"/>
              </a:xfrm>
              <a:custGeom>
                <a:avLst/>
                <a:gdLst>
                  <a:gd name="T0" fmla="*/ 171 w 171"/>
                  <a:gd name="T1" fmla="*/ 0 h 135"/>
                  <a:gd name="T2" fmla="*/ 119 w 171"/>
                  <a:gd name="T3" fmla="*/ 30 h 135"/>
                  <a:gd name="T4" fmla="*/ 76 w 171"/>
                  <a:gd name="T5" fmla="*/ 67 h 135"/>
                  <a:gd name="T6" fmla="*/ 41 w 171"/>
                  <a:gd name="T7" fmla="*/ 101 h 135"/>
                  <a:gd name="T8" fmla="*/ 0 w 171"/>
                  <a:gd name="T9" fmla="*/ 94 h 135"/>
                  <a:gd name="T10" fmla="*/ 21 w 171"/>
                  <a:gd name="T11" fmla="*/ 122 h 135"/>
                  <a:gd name="T12" fmla="*/ 46 w 171"/>
                  <a:gd name="T13" fmla="*/ 135 h 135"/>
                  <a:gd name="T14" fmla="*/ 78 w 171"/>
                  <a:gd name="T15" fmla="*/ 83 h 135"/>
                  <a:gd name="T16" fmla="*/ 114 w 171"/>
                  <a:gd name="T17" fmla="*/ 44 h 135"/>
                  <a:gd name="T18" fmla="*/ 171 w 171"/>
                  <a:gd name="T19" fmla="*/ 0 h 1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1"/>
                  <a:gd name="T31" fmla="*/ 0 h 135"/>
                  <a:gd name="T32" fmla="*/ 171 w 171"/>
                  <a:gd name="T33" fmla="*/ 135 h 13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1" h="135">
                    <a:moveTo>
                      <a:pt x="171" y="0"/>
                    </a:moveTo>
                    <a:lnTo>
                      <a:pt x="119" y="30"/>
                    </a:lnTo>
                    <a:lnTo>
                      <a:pt x="76" y="67"/>
                    </a:lnTo>
                    <a:lnTo>
                      <a:pt x="41" y="101"/>
                    </a:lnTo>
                    <a:lnTo>
                      <a:pt x="0" y="94"/>
                    </a:lnTo>
                    <a:lnTo>
                      <a:pt x="21" y="122"/>
                    </a:lnTo>
                    <a:lnTo>
                      <a:pt x="46" y="135"/>
                    </a:lnTo>
                    <a:lnTo>
                      <a:pt x="78" y="83"/>
                    </a:lnTo>
                    <a:lnTo>
                      <a:pt x="114" y="44"/>
                    </a:lnTo>
                    <a:lnTo>
                      <a:pt x="171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7" name="Freeform 158"/>
              <p:cNvSpPr>
                <a:spLocks/>
              </p:cNvSpPr>
              <p:nvPr/>
            </p:nvSpPr>
            <p:spPr bwMode="auto">
              <a:xfrm>
                <a:off x="501" y="2316"/>
                <a:ext cx="1012" cy="988"/>
              </a:xfrm>
              <a:custGeom>
                <a:avLst/>
                <a:gdLst>
                  <a:gd name="T0" fmla="*/ 915 w 2025"/>
                  <a:gd name="T1" fmla="*/ 117 h 1975"/>
                  <a:gd name="T2" fmla="*/ 749 w 2025"/>
                  <a:gd name="T3" fmla="*/ 226 h 1975"/>
                  <a:gd name="T4" fmla="*/ 710 w 2025"/>
                  <a:gd name="T5" fmla="*/ 221 h 1975"/>
                  <a:gd name="T6" fmla="*/ 673 w 2025"/>
                  <a:gd name="T7" fmla="*/ 215 h 1975"/>
                  <a:gd name="T8" fmla="*/ 634 w 2025"/>
                  <a:gd name="T9" fmla="*/ 212 h 1975"/>
                  <a:gd name="T10" fmla="*/ 596 w 2025"/>
                  <a:gd name="T11" fmla="*/ 208 h 1975"/>
                  <a:gd name="T12" fmla="*/ 559 w 2025"/>
                  <a:gd name="T13" fmla="*/ 205 h 1975"/>
                  <a:gd name="T14" fmla="*/ 521 w 2025"/>
                  <a:gd name="T15" fmla="*/ 201 h 1975"/>
                  <a:gd name="T16" fmla="*/ 484 w 2025"/>
                  <a:gd name="T17" fmla="*/ 196 h 1975"/>
                  <a:gd name="T18" fmla="*/ 447 w 2025"/>
                  <a:gd name="T19" fmla="*/ 187 h 1975"/>
                  <a:gd name="T20" fmla="*/ 370 w 2025"/>
                  <a:gd name="T21" fmla="*/ 393 h 1975"/>
                  <a:gd name="T22" fmla="*/ 313 w 2025"/>
                  <a:gd name="T23" fmla="*/ 383 h 1975"/>
                  <a:gd name="T24" fmla="*/ 262 w 2025"/>
                  <a:gd name="T25" fmla="*/ 381 h 1975"/>
                  <a:gd name="T26" fmla="*/ 210 w 2025"/>
                  <a:gd name="T27" fmla="*/ 381 h 1975"/>
                  <a:gd name="T28" fmla="*/ 155 w 2025"/>
                  <a:gd name="T29" fmla="*/ 374 h 1975"/>
                  <a:gd name="T30" fmla="*/ 173 w 2025"/>
                  <a:gd name="T31" fmla="*/ 568 h 1975"/>
                  <a:gd name="T32" fmla="*/ 155 w 2025"/>
                  <a:gd name="T33" fmla="*/ 746 h 1975"/>
                  <a:gd name="T34" fmla="*/ 155 w 2025"/>
                  <a:gd name="T35" fmla="*/ 881 h 1975"/>
                  <a:gd name="T36" fmla="*/ 103 w 2025"/>
                  <a:gd name="T37" fmla="*/ 957 h 1975"/>
                  <a:gd name="T38" fmla="*/ 68 w 2025"/>
                  <a:gd name="T39" fmla="*/ 1041 h 1975"/>
                  <a:gd name="T40" fmla="*/ 28 w 2025"/>
                  <a:gd name="T41" fmla="*/ 1132 h 1975"/>
                  <a:gd name="T42" fmla="*/ 128 w 2025"/>
                  <a:gd name="T43" fmla="*/ 1239 h 1975"/>
                  <a:gd name="T44" fmla="*/ 194 w 2025"/>
                  <a:gd name="T45" fmla="*/ 1356 h 1975"/>
                  <a:gd name="T46" fmla="*/ 320 w 2025"/>
                  <a:gd name="T47" fmla="*/ 1434 h 1975"/>
                  <a:gd name="T48" fmla="*/ 466 w 2025"/>
                  <a:gd name="T49" fmla="*/ 1465 h 1975"/>
                  <a:gd name="T50" fmla="*/ 573 w 2025"/>
                  <a:gd name="T51" fmla="*/ 1836 h 1975"/>
                  <a:gd name="T52" fmla="*/ 671 w 2025"/>
                  <a:gd name="T53" fmla="*/ 1906 h 1975"/>
                  <a:gd name="T54" fmla="*/ 933 w 2025"/>
                  <a:gd name="T55" fmla="*/ 1883 h 1975"/>
                  <a:gd name="T56" fmla="*/ 988 w 2025"/>
                  <a:gd name="T57" fmla="*/ 1895 h 1975"/>
                  <a:gd name="T58" fmla="*/ 1045 w 2025"/>
                  <a:gd name="T59" fmla="*/ 1908 h 1975"/>
                  <a:gd name="T60" fmla="*/ 1100 w 2025"/>
                  <a:gd name="T61" fmla="*/ 1920 h 1975"/>
                  <a:gd name="T62" fmla="*/ 1157 w 2025"/>
                  <a:gd name="T63" fmla="*/ 1933 h 1975"/>
                  <a:gd name="T64" fmla="*/ 1212 w 2025"/>
                  <a:gd name="T65" fmla="*/ 1945 h 1975"/>
                  <a:gd name="T66" fmla="*/ 1269 w 2025"/>
                  <a:gd name="T67" fmla="*/ 1957 h 1975"/>
                  <a:gd name="T68" fmla="*/ 1324 w 2025"/>
                  <a:gd name="T69" fmla="*/ 1970 h 1975"/>
                  <a:gd name="T70" fmla="*/ 1352 w 2025"/>
                  <a:gd name="T71" fmla="*/ 1808 h 1975"/>
                  <a:gd name="T72" fmla="*/ 1509 w 2025"/>
                  <a:gd name="T73" fmla="*/ 1628 h 1975"/>
                  <a:gd name="T74" fmla="*/ 1840 w 2025"/>
                  <a:gd name="T75" fmla="*/ 1306 h 1975"/>
                  <a:gd name="T76" fmla="*/ 1995 w 2025"/>
                  <a:gd name="T77" fmla="*/ 1032 h 1975"/>
                  <a:gd name="T78" fmla="*/ 2009 w 2025"/>
                  <a:gd name="T79" fmla="*/ 842 h 1975"/>
                  <a:gd name="T80" fmla="*/ 1974 w 2025"/>
                  <a:gd name="T81" fmla="*/ 804 h 1975"/>
                  <a:gd name="T82" fmla="*/ 1938 w 2025"/>
                  <a:gd name="T83" fmla="*/ 774 h 1975"/>
                  <a:gd name="T84" fmla="*/ 1901 w 2025"/>
                  <a:gd name="T85" fmla="*/ 753 h 1975"/>
                  <a:gd name="T86" fmla="*/ 1861 w 2025"/>
                  <a:gd name="T87" fmla="*/ 737 h 1975"/>
                  <a:gd name="T88" fmla="*/ 1817 w 2025"/>
                  <a:gd name="T89" fmla="*/ 726 h 1975"/>
                  <a:gd name="T90" fmla="*/ 1771 w 2025"/>
                  <a:gd name="T91" fmla="*/ 721 h 1975"/>
                  <a:gd name="T92" fmla="*/ 1721 w 2025"/>
                  <a:gd name="T93" fmla="*/ 717 h 1975"/>
                  <a:gd name="T94" fmla="*/ 1694 w 2025"/>
                  <a:gd name="T95" fmla="*/ 440 h 1975"/>
                  <a:gd name="T96" fmla="*/ 1566 w 2025"/>
                  <a:gd name="T97" fmla="*/ 254 h 1975"/>
                  <a:gd name="T98" fmla="*/ 1255 w 2025"/>
                  <a:gd name="T99" fmla="*/ 137 h 1975"/>
                  <a:gd name="T100" fmla="*/ 1119 w 2025"/>
                  <a:gd name="T101" fmla="*/ 39 h 1975"/>
                  <a:gd name="T102" fmla="*/ 954 w 2025"/>
                  <a:gd name="T103" fmla="*/ 48 h 197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025"/>
                  <a:gd name="T157" fmla="*/ 0 h 1975"/>
                  <a:gd name="T158" fmla="*/ 2025 w 2025"/>
                  <a:gd name="T159" fmla="*/ 1975 h 197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025" h="1975">
                    <a:moveTo>
                      <a:pt x="954" y="48"/>
                    </a:moveTo>
                    <a:lnTo>
                      <a:pt x="915" y="117"/>
                    </a:lnTo>
                    <a:lnTo>
                      <a:pt x="808" y="167"/>
                    </a:lnTo>
                    <a:lnTo>
                      <a:pt x="749" y="226"/>
                    </a:lnTo>
                    <a:lnTo>
                      <a:pt x="730" y="222"/>
                    </a:lnTo>
                    <a:lnTo>
                      <a:pt x="710" y="221"/>
                    </a:lnTo>
                    <a:lnTo>
                      <a:pt x="692" y="217"/>
                    </a:lnTo>
                    <a:lnTo>
                      <a:pt x="673" y="215"/>
                    </a:lnTo>
                    <a:lnTo>
                      <a:pt x="653" y="214"/>
                    </a:lnTo>
                    <a:lnTo>
                      <a:pt x="634" y="212"/>
                    </a:lnTo>
                    <a:lnTo>
                      <a:pt x="616" y="210"/>
                    </a:lnTo>
                    <a:lnTo>
                      <a:pt x="596" y="208"/>
                    </a:lnTo>
                    <a:lnTo>
                      <a:pt x="578" y="208"/>
                    </a:lnTo>
                    <a:lnTo>
                      <a:pt x="559" y="205"/>
                    </a:lnTo>
                    <a:lnTo>
                      <a:pt x="541" y="203"/>
                    </a:lnTo>
                    <a:lnTo>
                      <a:pt x="521" y="201"/>
                    </a:lnTo>
                    <a:lnTo>
                      <a:pt x="504" y="198"/>
                    </a:lnTo>
                    <a:lnTo>
                      <a:pt x="484" y="196"/>
                    </a:lnTo>
                    <a:lnTo>
                      <a:pt x="466" y="190"/>
                    </a:lnTo>
                    <a:lnTo>
                      <a:pt x="447" y="187"/>
                    </a:lnTo>
                    <a:lnTo>
                      <a:pt x="427" y="315"/>
                    </a:lnTo>
                    <a:lnTo>
                      <a:pt x="370" y="393"/>
                    </a:lnTo>
                    <a:lnTo>
                      <a:pt x="340" y="386"/>
                    </a:lnTo>
                    <a:lnTo>
                      <a:pt x="313" y="383"/>
                    </a:lnTo>
                    <a:lnTo>
                      <a:pt x="287" y="383"/>
                    </a:lnTo>
                    <a:lnTo>
                      <a:pt x="262" y="381"/>
                    </a:lnTo>
                    <a:lnTo>
                      <a:pt x="237" y="381"/>
                    </a:lnTo>
                    <a:lnTo>
                      <a:pt x="210" y="381"/>
                    </a:lnTo>
                    <a:lnTo>
                      <a:pt x="183" y="379"/>
                    </a:lnTo>
                    <a:lnTo>
                      <a:pt x="155" y="374"/>
                    </a:lnTo>
                    <a:lnTo>
                      <a:pt x="162" y="468"/>
                    </a:lnTo>
                    <a:lnTo>
                      <a:pt x="173" y="568"/>
                    </a:lnTo>
                    <a:lnTo>
                      <a:pt x="174" y="664"/>
                    </a:lnTo>
                    <a:lnTo>
                      <a:pt x="155" y="746"/>
                    </a:lnTo>
                    <a:lnTo>
                      <a:pt x="194" y="845"/>
                    </a:lnTo>
                    <a:lnTo>
                      <a:pt x="155" y="881"/>
                    </a:lnTo>
                    <a:lnTo>
                      <a:pt x="126" y="916"/>
                    </a:lnTo>
                    <a:lnTo>
                      <a:pt x="103" y="957"/>
                    </a:lnTo>
                    <a:lnTo>
                      <a:pt x="85" y="998"/>
                    </a:lnTo>
                    <a:lnTo>
                      <a:pt x="68" y="1041"/>
                    </a:lnTo>
                    <a:lnTo>
                      <a:pt x="50" y="1086"/>
                    </a:lnTo>
                    <a:lnTo>
                      <a:pt x="28" y="1132"/>
                    </a:lnTo>
                    <a:lnTo>
                      <a:pt x="0" y="1178"/>
                    </a:lnTo>
                    <a:lnTo>
                      <a:pt x="128" y="1239"/>
                    </a:lnTo>
                    <a:lnTo>
                      <a:pt x="214" y="1267"/>
                    </a:lnTo>
                    <a:lnTo>
                      <a:pt x="194" y="1356"/>
                    </a:lnTo>
                    <a:lnTo>
                      <a:pt x="194" y="1454"/>
                    </a:lnTo>
                    <a:lnTo>
                      <a:pt x="320" y="1434"/>
                    </a:lnTo>
                    <a:lnTo>
                      <a:pt x="438" y="1402"/>
                    </a:lnTo>
                    <a:lnTo>
                      <a:pt x="466" y="1465"/>
                    </a:lnTo>
                    <a:lnTo>
                      <a:pt x="505" y="1730"/>
                    </a:lnTo>
                    <a:lnTo>
                      <a:pt x="573" y="1836"/>
                    </a:lnTo>
                    <a:lnTo>
                      <a:pt x="573" y="1906"/>
                    </a:lnTo>
                    <a:lnTo>
                      <a:pt x="671" y="1906"/>
                    </a:lnTo>
                    <a:lnTo>
                      <a:pt x="904" y="1876"/>
                    </a:lnTo>
                    <a:lnTo>
                      <a:pt x="933" y="1883"/>
                    </a:lnTo>
                    <a:lnTo>
                      <a:pt x="961" y="1888"/>
                    </a:lnTo>
                    <a:lnTo>
                      <a:pt x="988" y="1895"/>
                    </a:lnTo>
                    <a:lnTo>
                      <a:pt x="1016" y="1901"/>
                    </a:lnTo>
                    <a:lnTo>
                      <a:pt x="1045" y="1908"/>
                    </a:lnTo>
                    <a:lnTo>
                      <a:pt x="1073" y="1913"/>
                    </a:lnTo>
                    <a:lnTo>
                      <a:pt x="1100" y="1920"/>
                    </a:lnTo>
                    <a:lnTo>
                      <a:pt x="1128" y="1925"/>
                    </a:lnTo>
                    <a:lnTo>
                      <a:pt x="1157" y="1933"/>
                    </a:lnTo>
                    <a:lnTo>
                      <a:pt x="1185" y="1938"/>
                    </a:lnTo>
                    <a:lnTo>
                      <a:pt x="1212" y="1945"/>
                    </a:lnTo>
                    <a:lnTo>
                      <a:pt x="1240" y="1950"/>
                    </a:lnTo>
                    <a:lnTo>
                      <a:pt x="1269" y="1957"/>
                    </a:lnTo>
                    <a:lnTo>
                      <a:pt x="1297" y="1963"/>
                    </a:lnTo>
                    <a:lnTo>
                      <a:pt x="1324" y="1970"/>
                    </a:lnTo>
                    <a:lnTo>
                      <a:pt x="1352" y="1975"/>
                    </a:lnTo>
                    <a:lnTo>
                      <a:pt x="1352" y="1808"/>
                    </a:lnTo>
                    <a:lnTo>
                      <a:pt x="1431" y="1543"/>
                    </a:lnTo>
                    <a:lnTo>
                      <a:pt x="1509" y="1628"/>
                    </a:lnTo>
                    <a:lnTo>
                      <a:pt x="1635" y="1473"/>
                    </a:lnTo>
                    <a:lnTo>
                      <a:pt x="1840" y="1306"/>
                    </a:lnTo>
                    <a:lnTo>
                      <a:pt x="1956" y="1189"/>
                    </a:lnTo>
                    <a:lnTo>
                      <a:pt x="1995" y="1032"/>
                    </a:lnTo>
                    <a:lnTo>
                      <a:pt x="2025" y="865"/>
                    </a:lnTo>
                    <a:lnTo>
                      <a:pt x="2009" y="842"/>
                    </a:lnTo>
                    <a:lnTo>
                      <a:pt x="1991" y="822"/>
                    </a:lnTo>
                    <a:lnTo>
                      <a:pt x="1974" y="804"/>
                    </a:lnTo>
                    <a:lnTo>
                      <a:pt x="1956" y="788"/>
                    </a:lnTo>
                    <a:lnTo>
                      <a:pt x="1938" y="774"/>
                    </a:lnTo>
                    <a:lnTo>
                      <a:pt x="1920" y="763"/>
                    </a:lnTo>
                    <a:lnTo>
                      <a:pt x="1901" y="753"/>
                    </a:lnTo>
                    <a:lnTo>
                      <a:pt x="1881" y="744"/>
                    </a:lnTo>
                    <a:lnTo>
                      <a:pt x="1861" y="737"/>
                    </a:lnTo>
                    <a:lnTo>
                      <a:pt x="1840" y="731"/>
                    </a:lnTo>
                    <a:lnTo>
                      <a:pt x="1817" y="726"/>
                    </a:lnTo>
                    <a:lnTo>
                      <a:pt x="1796" y="722"/>
                    </a:lnTo>
                    <a:lnTo>
                      <a:pt x="1771" y="721"/>
                    </a:lnTo>
                    <a:lnTo>
                      <a:pt x="1746" y="719"/>
                    </a:lnTo>
                    <a:lnTo>
                      <a:pt x="1721" y="717"/>
                    </a:lnTo>
                    <a:lnTo>
                      <a:pt x="1694" y="717"/>
                    </a:lnTo>
                    <a:lnTo>
                      <a:pt x="1694" y="440"/>
                    </a:lnTo>
                    <a:lnTo>
                      <a:pt x="1694" y="285"/>
                    </a:lnTo>
                    <a:lnTo>
                      <a:pt x="1566" y="254"/>
                    </a:lnTo>
                    <a:lnTo>
                      <a:pt x="1352" y="206"/>
                    </a:lnTo>
                    <a:lnTo>
                      <a:pt x="1255" y="137"/>
                    </a:lnTo>
                    <a:lnTo>
                      <a:pt x="1215" y="0"/>
                    </a:lnTo>
                    <a:lnTo>
                      <a:pt x="1119" y="39"/>
                    </a:lnTo>
                    <a:lnTo>
                      <a:pt x="1070" y="98"/>
                    </a:lnTo>
                    <a:lnTo>
                      <a:pt x="954" y="48"/>
                    </a:lnTo>
                    <a:close/>
                  </a:path>
                </a:pathLst>
              </a:custGeom>
              <a:solidFill>
                <a:srgbClr val="E5D1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8" name="Freeform 159"/>
              <p:cNvSpPr>
                <a:spLocks/>
              </p:cNvSpPr>
              <p:nvPr/>
            </p:nvSpPr>
            <p:spPr bwMode="auto">
              <a:xfrm>
                <a:off x="584" y="2510"/>
                <a:ext cx="106" cy="160"/>
              </a:xfrm>
              <a:custGeom>
                <a:avLst/>
                <a:gdLst>
                  <a:gd name="T0" fmla="*/ 212 w 212"/>
                  <a:gd name="T1" fmla="*/ 18 h 320"/>
                  <a:gd name="T2" fmla="*/ 84 w 212"/>
                  <a:gd name="T3" fmla="*/ 18 h 320"/>
                  <a:gd name="T4" fmla="*/ 0 w 212"/>
                  <a:gd name="T5" fmla="*/ 0 h 320"/>
                  <a:gd name="T6" fmla="*/ 6 w 212"/>
                  <a:gd name="T7" fmla="*/ 78 h 320"/>
                  <a:gd name="T8" fmla="*/ 27 w 212"/>
                  <a:gd name="T9" fmla="*/ 242 h 320"/>
                  <a:gd name="T10" fmla="*/ 71 w 212"/>
                  <a:gd name="T11" fmla="*/ 320 h 320"/>
                  <a:gd name="T12" fmla="*/ 116 w 212"/>
                  <a:gd name="T13" fmla="*/ 320 h 320"/>
                  <a:gd name="T14" fmla="*/ 162 w 212"/>
                  <a:gd name="T15" fmla="*/ 253 h 320"/>
                  <a:gd name="T16" fmla="*/ 162 w 212"/>
                  <a:gd name="T17" fmla="*/ 180 h 320"/>
                  <a:gd name="T18" fmla="*/ 200 w 212"/>
                  <a:gd name="T19" fmla="*/ 180 h 320"/>
                  <a:gd name="T20" fmla="*/ 212 w 212"/>
                  <a:gd name="T21" fmla="*/ 18 h 32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2"/>
                  <a:gd name="T34" fmla="*/ 0 h 320"/>
                  <a:gd name="T35" fmla="*/ 212 w 212"/>
                  <a:gd name="T36" fmla="*/ 320 h 32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2" h="320">
                    <a:moveTo>
                      <a:pt x="212" y="18"/>
                    </a:moveTo>
                    <a:lnTo>
                      <a:pt x="84" y="18"/>
                    </a:lnTo>
                    <a:lnTo>
                      <a:pt x="0" y="0"/>
                    </a:lnTo>
                    <a:lnTo>
                      <a:pt x="6" y="78"/>
                    </a:lnTo>
                    <a:lnTo>
                      <a:pt x="27" y="242"/>
                    </a:lnTo>
                    <a:lnTo>
                      <a:pt x="71" y="320"/>
                    </a:lnTo>
                    <a:lnTo>
                      <a:pt x="116" y="320"/>
                    </a:lnTo>
                    <a:lnTo>
                      <a:pt x="162" y="253"/>
                    </a:lnTo>
                    <a:lnTo>
                      <a:pt x="162" y="180"/>
                    </a:lnTo>
                    <a:lnTo>
                      <a:pt x="200" y="180"/>
                    </a:lnTo>
                    <a:lnTo>
                      <a:pt x="212" y="18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" name="Freeform 160"/>
              <p:cNvSpPr>
                <a:spLocks/>
              </p:cNvSpPr>
              <p:nvPr/>
            </p:nvSpPr>
            <p:spPr bwMode="auto">
              <a:xfrm>
                <a:off x="706" y="2425"/>
                <a:ext cx="157" cy="192"/>
              </a:xfrm>
              <a:custGeom>
                <a:avLst/>
                <a:gdLst>
                  <a:gd name="T0" fmla="*/ 62 w 313"/>
                  <a:gd name="T1" fmla="*/ 0 h 384"/>
                  <a:gd name="T2" fmla="*/ 57 w 313"/>
                  <a:gd name="T3" fmla="*/ 114 h 384"/>
                  <a:gd name="T4" fmla="*/ 0 w 313"/>
                  <a:gd name="T5" fmla="*/ 288 h 384"/>
                  <a:gd name="T6" fmla="*/ 0 w 313"/>
                  <a:gd name="T7" fmla="*/ 351 h 384"/>
                  <a:gd name="T8" fmla="*/ 34 w 313"/>
                  <a:gd name="T9" fmla="*/ 351 h 384"/>
                  <a:gd name="T10" fmla="*/ 78 w 313"/>
                  <a:gd name="T11" fmla="*/ 384 h 384"/>
                  <a:gd name="T12" fmla="*/ 118 w 313"/>
                  <a:gd name="T13" fmla="*/ 283 h 384"/>
                  <a:gd name="T14" fmla="*/ 191 w 313"/>
                  <a:gd name="T15" fmla="*/ 205 h 384"/>
                  <a:gd name="T16" fmla="*/ 235 w 313"/>
                  <a:gd name="T17" fmla="*/ 166 h 384"/>
                  <a:gd name="T18" fmla="*/ 240 w 313"/>
                  <a:gd name="T19" fmla="*/ 103 h 384"/>
                  <a:gd name="T20" fmla="*/ 313 w 313"/>
                  <a:gd name="T21" fmla="*/ 20 h 384"/>
                  <a:gd name="T22" fmla="*/ 240 w 313"/>
                  <a:gd name="T23" fmla="*/ 0 h 384"/>
                  <a:gd name="T24" fmla="*/ 62 w 313"/>
                  <a:gd name="T25" fmla="*/ 0 h 3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3"/>
                  <a:gd name="T40" fmla="*/ 0 h 384"/>
                  <a:gd name="T41" fmla="*/ 313 w 313"/>
                  <a:gd name="T42" fmla="*/ 384 h 38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3" h="384">
                    <a:moveTo>
                      <a:pt x="62" y="0"/>
                    </a:moveTo>
                    <a:lnTo>
                      <a:pt x="57" y="114"/>
                    </a:lnTo>
                    <a:lnTo>
                      <a:pt x="0" y="288"/>
                    </a:lnTo>
                    <a:lnTo>
                      <a:pt x="0" y="351"/>
                    </a:lnTo>
                    <a:lnTo>
                      <a:pt x="34" y="351"/>
                    </a:lnTo>
                    <a:lnTo>
                      <a:pt x="78" y="384"/>
                    </a:lnTo>
                    <a:lnTo>
                      <a:pt x="118" y="283"/>
                    </a:lnTo>
                    <a:lnTo>
                      <a:pt x="191" y="205"/>
                    </a:lnTo>
                    <a:lnTo>
                      <a:pt x="235" y="166"/>
                    </a:lnTo>
                    <a:lnTo>
                      <a:pt x="240" y="103"/>
                    </a:lnTo>
                    <a:lnTo>
                      <a:pt x="313" y="20"/>
                    </a:lnTo>
                    <a:lnTo>
                      <a:pt x="240" y="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" name="Freeform 161"/>
              <p:cNvSpPr>
                <a:spLocks/>
              </p:cNvSpPr>
              <p:nvPr/>
            </p:nvSpPr>
            <p:spPr bwMode="auto">
              <a:xfrm>
                <a:off x="673" y="2606"/>
                <a:ext cx="159" cy="236"/>
              </a:xfrm>
              <a:custGeom>
                <a:avLst/>
                <a:gdLst>
                  <a:gd name="T0" fmla="*/ 0 w 317"/>
                  <a:gd name="T1" fmla="*/ 0 h 472"/>
                  <a:gd name="T2" fmla="*/ 66 w 317"/>
                  <a:gd name="T3" fmla="*/ 0 h 472"/>
                  <a:gd name="T4" fmla="*/ 144 w 317"/>
                  <a:gd name="T5" fmla="*/ 27 h 472"/>
                  <a:gd name="T6" fmla="*/ 144 w 317"/>
                  <a:gd name="T7" fmla="*/ 89 h 472"/>
                  <a:gd name="T8" fmla="*/ 201 w 317"/>
                  <a:gd name="T9" fmla="*/ 208 h 472"/>
                  <a:gd name="T10" fmla="*/ 262 w 317"/>
                  <a:gd name="T11" fmla="*/ 306 h 472"/>
                  <a:gd name="T12" fmla="*/ 301 w 317"/>
                  <a:gd name="T13" fmla="*/ 376 h 472"/>
                  <a:gd name="T14" fmla="*/ 317 w 317"/>
                  <a:gd name="T15" fmla="*/ 472 h 472"/>
                  <a:gd name="T16" fmla="*/ 217 w 317"/>
                  <a:gd name="T17" fmla="*/ 438 h 472"/>
                  <a:gd name="T18" fmla="*/ 173 w 317"/>
                  <a:gd name="T19" fmla="*/ 336 h 472"/>
                  <a:gd name="T20" fmla="*/ 157 w 317"/>
                  <a:gd name="T21" fmla="*/ 269 h 472"/>
                  <a:gd name="T22" fmla="*/ 79 w 317"/>
                  <a:gd name="T23" fmla="*/ 134 h 472"/>
                  <a:gd name="T24" fmla="*/ 16 w 317"/>
                  <a:gd name="T25" fmla="*/ 50 h 472"/>
                  <a:gd name="T26" fmla="*/ 0 w 317"/>
                  <a:gd name="T27" fmla="*/ 0 h 47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17"/>
                  <a:gd name="T43" fmla="*/ 0 h 472"/>
                  <a:gd name="T44" fmla="*/ 317 w 317"/>
                  <a:gd name="T45" fmla="*/ 472 h 47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17" h="472">
                    <a:moveTo>
                      <a:pt x="0" y="0"/>
                    </a:moveTo>
                    <a:lnTo>
                      <a:pt x="66" y="0"/>
                    </a:lnTo>
                    <a:lnTo>
                      <a:pt x="144" y="27"/>
                    </a:lnTo>
                    <a:lnTo>
                      <a:pt x="144" y="89"/>
                    </a:lnTo>
                    <a:lnTo>
                      <a:pt x="201" y="208"/>
                    </a:lnTo>
                    <a:lnTo>
                      <a:pt x="262" y="306"/>
                    </a:lnTo>
                    <a:lnTo>
                      <a:pt x="301" y="376"/>
                    </a:lnTo>
                    <a:lnTo>
                      <a:pt x="317" y="472"/>
                    </a:lnTo>
                    <a:lnTo>
                      <a:pt x="217" y="438"/>
                    </a:lnTo>
                    <a:lnTo>
                      <a:pt x="173" y="336"/>
                    </a:lnTo>
                    <a:lnTo>
                      <a:pt x="157" y="269"/>
                    </a:lnTo>
                    <a:lnTo>
                      <a:pt x="79" y="134"/>
                    </a:lnTo>
                    <a:lnTo>
                      <a:pt x="16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" name="Freeform 162"/>
              <p:cNvSpPr>
                <a:spLocks/>
              </p:cNvSpPr>
              <p:nvPr/>
            </p:nvSpPr>
            <p:spPr bwMode="auto">
              <a:xfrm>
                <a:off x="718" y="2796"/>
                <a:ext cx="41" cy="29"/>
              </a:xfrm>
              <a:custGeom>
                <a:avLst/>
                <a:gdLst>
                  <a:gd name="T0" fmla="*/ 0 w 84"/>
                  <a:gd name="T1" fmla="*/ 0 h 57"/>
                  <a:gd name="T2" fmla="*/ 73 w 84"/>
                  <a:gd name="T3" fmla="*/ 7 h 57"/>
                  <a:gd name="T4" fmla="*/ 84 w 84"/>
                  <a:gd name="T5" fmla="*/ 57 h 57"/>
                  <a:gd name="T6" fmla="*/ 39 w 84"/>
                  <a:gd name="T7" fmla="*/ 57 h 57"/>
                  <a:gd name="T8" fmla="*/ 0 w 84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"/>
                  <a:gd name="T16" fmla="*/ 0 h 57"/>
                  <a:gd name="T17" fmla="*/ 84 w 84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" h="57">
                    <a:moveTo>
                      <a:pt x="0" y="0"/>
                    </a:moveTo>
                    <a:lnTo>
                      <a:pt x="73" y="7"/>
                    </a:lnTo>
                    <a:lnTo>
                      <a:pt x="84" y="57"/>
                    </a:lnTo>
                    <a:lnTo>
                      <a:pt x="39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2" name="Freeform 163"/>
              <p:cNvSpPr>
                <a:spLocks/>
              </p:cNvSpPr>
              <p:nvPr/>
            </p:nvSpPr>
            <p:spPr bwMode="auto">
              <a:xfrm>
                <a:off x="514" y="2782"/>
                <a:ext cx="295" cy="243"/>
              </a:xfrm>
              <a:custGeom>
                <a:avLst/>
                <a:gdLst>
                  <a:gd name="T0" fmla="*/ 211 w 591"/>
                  <a:gd name="T1" fmla="*/ 2 h 486"/>
                  <a:gd name="T2" fmla="*/ 263 w 591"/>
                  <a:gd name="T3" fmla="*/ 91 h 486"/>
                  <a:gd name="T4" fmla="*/ 284 w 591"/>
                  <a:gd name="T5" fmla="*/ 159 h 486"/>
                  <a:gd name="T6" fmla="*/ 224 w 591"/>
                  <a:gd name="T7" fmla="*/ 159 h 486"/>
                  <a:gd name="T8" fmla="*/ 185 w 591"/>
                  <a:gd name="T9" fmla="*/ 175 h 486"/>
                  <a:gd name="T10" fmla="*/ 263 w 591"/>
                  <a:gd name="T11" fmla="*/ 175 h 486"/>
                  <a:gd name="T12" fmla="*/ 324 w 591"/>
                  <a:gd name="T13" fmla="*/ 232 h 486"/>
                  <a:gd name="T14" fmla="*/ 340 w 591"/>
                  <a:gd name="T15" fmla="*/ 312 h 486"/>
                  <a:gd name="T16" fmla="*/ 384 w 591"/>
                  <a:gd name="T17" fmla="*/ 372 h 486"/>
                  <a:gd name="T18" fmla="*/ 452 w 591"/>
                  <a:gd name="T19" fmla="*/ 372 h 486"/>
                  <a:gd name="T20" fmla="*/ 486 w 591"/>
                  <a:gd name="T21" fmla="*/ 419 h 486"/>
                  <a:gd name="T22" fmla="*/ 591 w 591"/>
                  <a:gd name="T23" fmla="*/ 435 h 486"/>
                  <a:gd name="T24" fmla="*/ 502 w 591"/>
                  <a:gd name="T25" fmla="*/ 486 h 486"/>
                  <a:gd name="T26" fmla="*/ 436 w 591"/>
                  <a:gd name="T27" fmla="*/ 435 h 486"/>
                  <a:gd name="T28" fmla="*/ 313 w 591"/>
                  <a:gd name="T29" fmla="*/ 333 h 486"/>
                  <a:gd name="T30" fmla="*/ 219 w 591"/>
                  <a:gd name="T31" fmla="*/ 266 h 486"/>
                  <a:gd name="T32" fmla="*/ 101 w 591"/>
                  <a:gd name="T33" fmla="*/ 244 h 486"/>
                  <a:gd name="T34" fmla="*/ 0 w 591"/>
                  <a:gd name="T35" fmla="*/ 232 h 486"/>
                  <a:gd name="T36" fmla="*/ 62 w 591"/>
                  <a:gd name="T37" fmla="*/ 164 h 486"/>
                  <a:gd name="T38" fmla="*/ 78 w 591"/>
                  <a:gd name="T39" fmla="*/ 114 h 486"/>
                  <a:gd name="T40" fmla="*/ 87 w 591"/>
                  <a:gd name="T41" fmla="*/ 75 h 486"/>
                  <a:gd name="T42" fmla="*/ 94 w 591"/>
                  <a:gd name="T43" fmla="*/ 47 h 486"/>
                  <a:gd name="T44" fmla="*/ 99 w 591"/>
                  <a:gd name="T45" fmla="*/ 25 h 486"/>
                  <a:gd name="T46" fmla="*/ 112 w 591"/>
                  <a:gd name="T47" fmla="*/ 11 h 486"/>
                  <a:gd name="T48" fmla="*/ 131 w 591"/>
                  <a:gd name="T49" fmla="*/ 4 h 486"/>
                  <a:gd name="T50" fmla="*/ 163 w 591"/>
                  <a:gd name="T51" fmla="*/ 0 h 486"/>
                  <a:gd name="T52" fmla="*/ 211 w 591"/>
                  <a:gd name="T53" fmla="*/ 2 h 48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91"/>
                  <a:gd name="T82" fmla="*/ 0 h 486"/>
                  <a:gd name="T83" fmla="*/ 591 w 591"/>
                  <a:gd name="T84" fmla="*/ 486 h 48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91" h="486">
                    <a:moveTo>
                      <a:pt x="211" y="2"/>
                    </a:moveTo>
                    <a:lnTo>
                      <a:pt x="263" y="91"/>
                    </a:lnTo>
                    <a:lnTo>
                      <a:pt x="284" y="159"/>
                    </a:lnTo>
                    <a:lnTo>
                      <a:pt x="224" y="159"/>
                    </a:lnTo>
                    <a:lnTo>
                      <a:pt x="185" y="175"/>
                    </a:lnTo>
                    <a:lnTo>
                      <a:pt x="263" y="175"/>
                    </a:lnTo>
                    <a:lnTo>
                      <a:pt x="324" y="232"/>
                    </a:lnTo>
                    <a:lnTo>
                      <a:pt x="340" y="312"/>
                    </a:lnTo>
                    <a:lnTo>
                      <a:pt x="384" y="372"/>
                    </a:lnTo>
                    <a:lnTo>
                      <a:pt x="452" y="372"/>
                    </a:lnTo>
                    <a:lnTo>
                      <a:pt x="486" y="419"/>
                    </a:lnTo>
                    <a:lnTo>
                      <a:pt x="591" y="435"/>
                    </a:lnTo>
                    <a:lnTo>
                      <a:pt x="502" y="486"/>
                    </a:lnTo>
                    <a:lnTo>
                      <a:pt x="436" y="435"/>
                    </a:lnTo>
                    <a:lnTo>
                      <a:pt x="313" y="333"/>
                    </a:lnTo>
                    <a:lnTo>
                      <a:pt x="219" y="266"/>
                    </a:lnTo>
                    <a:lnTo>
                      <a:pt x="101" y="244"/>
                    </a:lnTo>
                    <a:lnTo>
                      <a:pt x="0" y="232"/>
                    </a:lnTo>
                    <a:lnTo>
                      <a:pt x="62" y="164"/>
                    </a:lnTo>
                    <a:lnTo>
                      <a:pt x="78" y="114"/>
                    </a:lnTo>
                    <a:lnTo>
                      <a:pt x="87" y="75"/>
                    </a:lnTo>
                    <a:lnTo>
                      <a:pt x="94" y="47"/>
                    </a:lnTo>
                    <a:lnTo>
                      <a:pt x="99" y="25"/>
                    </a:lnTo>
                    <a:lnTo>
                      <a:pt x="112" y="11"/>
                    </a:lnTo>
                    <a:lnTo>
                      <a:pt x="131" y="4"/>
                    </a:lnTo>
                    <a:lnTo>
                      <a:pt x="163" y="0"/>
                    </a:lnTo>
                    <a:lnTo>
                      <a:pt x="211" y="2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3" name="Freeform 164"/>
              <p:cNvSpPr>
                <a:spLocks/>
              </p:cNvSpPr>
              <p:nvPr/>
            </p:nvSpPr>
            <p:spPr bwMode="auto">
              <a:xfrm>
                <a:off x="799" y="2842"/>
                <a:ext cx="244" cy="107"/>
              </a:xfrm>
              <a:custGeom>
                <a:avLst/>
                <a:gdLst>
                  <a:gd name="T0" fmla="*/ 0 w 490"/>
                  <a:gd name="T1" fmla="*/ 0 h 213"/>
                  <a:gd name="T2" fmla="*/ 100 w 490"/>
                  <a:gd name="T3" fmla="*/ 28 h 213"/>
                  <a:gd name="T4" fmla="*/ 306 w 490"/>
                  <a:gd name="T5" fmla="*/ 90 h 213"/>
                  <a:gd name="T6" fmla="*/ 458 w 490"/>
                  <a:gd name="T7" fmla="*/ 124 h 213"/>
                  <a:gd name="T8" fmla="*/ 490 w 490"/>
                  <a:gd name="T9" fmla="*/ 179 h 213"/>
                  <a:gd name="T10" fmla="*/ 490 w 490"/>
                  <a:gd name="T11" fmla="*/ 213 h 213"/>
                  <a:gd name="T12" fmla="*/ 445 w 490"/>
                  <a:gd name="T13" fmla="*/ 213 h 213"/>
                  <a:gd name="T14" fmla="*/ 345 w 490"/>
                  <a:gd name="T15" fmla="*/ 197 h 213"/>
                  <a:gd name="T16" fmla="*/ 173 w 490"/>
                  <a:gd name="T17" fmla="*/ 140 h 213"/>
                  <a:gd name="T18" fmla="*/ 55 w 490"/>
                  <a:gd name="T19" fmla="*/ 78 h 213"/>
                  <a:gd name="T20" fmla="*/ 11 w 490"/>
                  <a:gd name="T21" fmla="*/ 44 h 213"/>
                  <a:gd name="T22" fmla="*/ 0 w 490"/>
                  <a:gd name="T23" fmla="*/ 0 h 21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90"/>
                  <a:gd name="T37" fmla="*/ 0 h 213"/>
                  <a:gd name="T38" fmla="*/ 490 w 490"/>
                  <a:gd name="T39" fmla="*/ 213 h 21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90" h="213">
                    <a:moveTo>
                      <a:pt x="0" y="0"/>
                    </a:moveTo>
                    <a:lnTo>
                      <a:pt x="100" y="28"/>
                    </a:lnTo>
                    <a:lnTo>
                      <a:pt x="306" y="90"/>
                    </a:lnTo>
                    <a:lnTo>
                      <a:pt x="458" y="124"/>
                    </a:lnTo>
                    <a:lnTo>
                      <a:pt x="490" y="179"/>
                    </a:lnTo>
                    <a:lnTo>
                      <a:pt x="490" y="213"/>
                    </a:lnTo>
                    <a:lnTo>
                      <a:pt x="445" y="213"/>
                    </a:lnTo>
                    <a:lnTo>
                      <a:pt x="345" y="197"/>
                    </a:lnTo>
                    <a:lnTo>
                      <a:pt x="173" y="140"/>
                    </a:lnTo>
                    <a:lnTo>
                      <a:pt x="55" y="78"/>
                    </a:lnTo>
                    <a:lnTo>
                      <a:pt x="11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" name="Freeform 165"/>
              <p:cNvSpPr>
                <a:spLocks/>
              </p:cNvSpPr>
              <p:nvPr/>
            </p:nvSpPr>
            <p:spPr bwMode="auto">
              <a:xfrm>
                <a:off x="818" y="2561"/>
                <a:ext cx="200" cy="174"/>
              </a:xfrm>
              <a:custGeom>
                <a:avLst/>
                <a:gdLst>
                  <a:gd name="T0" fmla="*/ 0 w 401"/>
                  <a:gd name="T1" fmla="*/ 0 h 349"/>
                  <a:gd name="T2" fmla="*/ 39 w 401"/>
                  <a:gd name="T3" fmla="*/ 63 h 349"/>
                  <a:gd name="T4" fmla="*/ 105 w 401"/>
                  <a:gd name="T5" fmla="*/ 152 h 349"/>
                  <a:gd name="T6" fmla="*/ 246 w 401"/>
                  <a:gd name="T7" fmla="*/ 242 h 349"/>
                  <a:gd name="T8" fmla="*/ 340 w 401"/>
                  <a:gd name="T9" fmla="*/ 305 h 349"/>
                  <a:gd name="T10" fmla="*/ 401 w 401"/>
                  <a:gd name="T11" fmla="*/ 349 h 349"/>
                  <a:gd name="T12" fmla="*/ 346 w 401"/>
                  <a:gd name="T13" fmla="*/ 349 h 349"/>
                  <a:gd name="T14" fmla="*/ 217 w 401"/>
                  <a:gd name="T15" fmla="*/ 271 h 349"/>
                  <a:gd name="T16" fmla="*/ 72 w 401"/>
                  <a:gd name="T17" fmla="*/ 173 h 349"/>
                  <a:gd name="T18" fmla="*/ 0 w 401"/>
                  <a:gd name="T19" fmla="*/ 73 h 349"/>
                  <a:gd name="T20" fmla="*/ 0 w 401"/>
                  <a:gd name="T21" fmla="*/ 0 h 34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01"/>
                  <a:gd name="T34" fmla="*/ 0 h 349"/>
                  <a:gd name="T35" fmla="*/ 401 w 401"/>
                  <a:gd name="T36" fmla="*/ 349 h 34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01" h="349">
                    <a:moveTo>
                      <a:pt x="0" y="0"/>
                    </a:moveTo>
                    <a:lnTo>
                      <a:pt x="39" y="63"/>
                    </a:lnTo>
                    <a:lnTo>
                      <a:pt x="105" y="152"/>
                    </a:lnTo>
                    <a:lnTo>
                      <a:pt x="246" y="242"/>
                    </a:lnTo>
                    <a:lnTo>
                      <a:pt x="340" y="305"/>
                    </a:lnTo>
                    <a:lnTo>
                      <a:pt x="401" y="349"/>
                    </a:lnTo>
                    <a:lnTo>
                      <a:pt x="346" y="349"/>
                    </a:lnTo>
                    <a:lnTo>
                      <a:pt x="217" y="271"/>
                    </a:lnTo>
                    <a:lnTo>
                      <a:pt x="72" y="173"/>
                    </a:lnTo>
                    <a:lnTo>
                      <a:pt x="0" y="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5" name="Freeform 166"/>
              <p:cNvSpPr>
                <a:spLocks/>
              </p:cNvSpPr>
              <p:nvPr/>
            </p:nvSpPr>
            <p:spPr bwMode="auto">
              <a:xfrm>
                <a:off x="835" y="2749"/>
                <a:ext cx="387" cy="34"/>
              </a:xfrm>
              <a:custGeom>
                <a:avLst/>
                <a:gdLst>
                  <a:gd name="T0" fmla="*/ 0 w 774"/>
                  <a:gd name="T1" fmla="*/ 33 h 67"/>
                  <a:gd name="T2" fmla="*/ 167 w 774"/>
                  <a:gd name="T3" fmla="*/ 5 h 67"/>
                  <a:gd name="T4" fmla="*/ 256 w 774"/>
                  <a:gd name="T5" fmla="*/ 0 h 67"/>
                  <a:gd name="T6" fmla="*/ 562 w 774"/>
                  <a:gd name="T7" fmla="*/ 0 h 67"/>
                  <a:gd name="T8" fmla="*/ 712 w 774"/>
                  <a:gd name="T9" fmla="*/ 0 h 67"/>
                  <a:gd name="T10" fmla="*/ 774 w 774"/>
                  <a:gd name="T11" fmla="*/ 28 h 67"/>
                  <a:gd name="T12" fmla="*/ 724 w 774"/>
                  <a:gd name="T13" fmla="*/ 49 h 67"/>
                  <a:gd name="T14" fmla="*/ 534 w 774"/>
                  <a:gd name="T15" fmla="*/ 49 h 67"/>
                  <a:gd name="T16" fmla="*/ 450 w 774"/>
                  <a:gd name="T17" fmla="*/ 33 h 67"/>
                  <a:gd name="T18" fmla="*/ 385 w 774"/>
                  <a:gd name="T19" fmla="*/ 33 h 67"/>
                  <a:gd name="T20" fmla="*/ 345 w 774"/>
                  <a:gd name="T21" fmla="*/ 39 h 67"/>
                  <a:gd name="T22" fmla="*/ 267 w 774"/>
                  <a:gd name="T23" fmla="*/ 39 h 67"/>
                  <a:gd name="T24" fmla="*/ 194 w 774"/>
                  <a:gd name="T25" fmla="*/ 33 h 67"/>
                  <a:gd name="T26" fmla="*/ 100 w 774"/>
                  <a:gd name="T27" fmla="*/ 67 h 67"/>
                  <a:gd name="T28" fmla="*/ 11 w 774"/>
                  <a:gd name="T29" fmla="*/ 67 h 67"/>
                  <a:gd name="T30" fmla="*/ 0 w 774"/>
                  <a:gd name="T31" fmla="*/ 33 h 6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74"/>
                  <a:gd name="T49" fmla="*/ 0 h 67"/>
                  <a:gd name="T50" fmla="*/ 774 w 774"/>
                  <a:gd name="T51" fmla="*/ 67 h 6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74" h="67">
                    <a:moveTo>
                      <a:pt x="0" y="33"/>
                    </a:moveTo>
                    <a:lnTo>
                      <a:pt x="167" y="5"/>
                    </a:lnTo>
                    <a:lnTo>
                      <a:pt x="256" y="0"/>
                    </a:lnTo>
                    <a:lnTo>
                      <a:pt x="562" y="0"/>
                    </a:lnTo>
                    <a:lnTo>
                      <a:pt x="712" y="0"/>
                    </a:lnTo>
                    <a:lnTo>
                      <a:pt x="774" y="28"/>
                    </a:lnTo>
                    <a:lnTo>
                      <a:pt x="724" y="49"/>
                    </a:lnTo>
                    <a:lnTo>
                      <a:pt x="534" y="49"/>
                    </a:lnTo>
                    <a:lnTo>
                      <a:pt x="450" y="33"/>
                    </a:lnTo>
                    <a:lnTo>
                      <a:pt x="385" y="33"/>
                    </a:lnTo>
                    <a:lnTo>
                      <a:pt x="345" y="39"/>
                    </a:lnTo>
                    <a:lnTo>
                      <a:pt x="267" y="39"/>
                    </a:lnTo>
                    <a:lnTo>
                      <a:pt x="194" y="33"/>
                    </a:lnTo>
                    <a:lnTo>
                      <a:pt x="100" y="67"/>
                    </a:lnTo>
                    <a:lnTo>
                      <a:pt x="11" y="67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6" name="Freeform 167"/>
              <p:cNvSpPr>
                <a:spLocks/>
              </p:cNvSpPr>
              <p:nvPr/>
            </p:nvSpPr>
            <p:spPr bwMode="auto">
              <a:xfrm>
                <a:off x="824" y="2468"/>
                <a:ext cx="30" cy="141"/>
              </a:xfrm>
              <a:custGeom>
                <a:avLst/>
                <a:gdLst>
                  <a:gd name="T0" fmla="*/ 23 w 61"/>
                  <a:gd name="T1" fmla="*/ 0 h 281"/>
                  <a:gd name="T2" fmla="*/ 0 w 61"/>
                  <a:gd name="T3" fmla="*/ 89 h 281"/>
                  <a:gd name="T4" fmla="*/ 11 w 61"/>
                  <a:gd name="T5" fmla="*/ 185 h 281"/>
                  <a:gd name="T6" fmla="*/ 61 w 61"/>
                  <a:gd name="T7" fmla="*/ 281 h 281"/>
                  <a:gd name="T8" fmla="*/ 28 w 61"/>
                  <a:gd name="T9" fmla="*/ 136 h 281"/>
                  <a:gd name="T10" fmla="*/ 23 w 61"/>
                  <a:gd name="T11" fmla="*/ 0 h 2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1"/>
                  <a:gd name="T19" fmla="*/ 0 h 281"/>
                  <a:gd name="T20" fmla="*/ 61 w 61"/>
                  <a:gd name="T21" fmla="*/ 281 h 28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1" h="281">
                    <a:moveTo>
                      <a:pt x="23" y="0"/>
                    </a:moveTo>
                    <a:lnTo>
                      <a:pt x="0" y="89"/>
                    </a:lnTo>
                    <a:lnTo>
                      <a:pt x="11" y="185"/>
                    </a:lnTo>
                    <a:lnTo>
                      <a:pt x="61" y="281"/>
                    </a:lnTo>
                    <a:lnTo>
                      <a:pt x="28" y="136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7" name="Freeform 168"/>
              <p:cNvSpPr>
                <a:spLocks/>
              </p:cNvSpPr>
              <p:nvPr/>
            </p:nvSpPr>
            <p:spPr bwMode="auto">
              <a:xfrm>
                <a:off x="857" y="2553"/>
                <a:ext cx="139" cy="137"/>
              </a:xfrm>
              <a:custGeom>
                <a:avLst/>
                <a:gdLst>
                  <a:gd name="T0" fmla="*/ 0 w 277"/>
                  <a:gd name="T1" fmla="*/ 0 h 274"/>
                  <a:gd name="T2" fmla="*/ 44 w 277"/>
                  <a:gd name="T3" fmla="*/ 56 h 274"/>
                  <a:gd name="T4" fmla="*/ 154 w 277"/>
                  <a:gd name="T5" fmla="*/ 128 h 274"/>
                  <a:gd name="T6" fmla="*/ 243 w 277"/>
                  <a:gd name="T7" fmla="*/ 214 h 274"/>
                  <a:gd name="T8" fmla="*/ 277 w 277"/>
                  <a:gd name="T9" fmla="*/ 274 h 274"/>
                  <a:gd name="T10" fmla="*/ 243 w 277"/>
                  <a:gd name="T11" fmla="*/ 258 h 274"/>
                  <a:gd name="T12" fmla="*/ 194 w 277"/>
                  <a:gd name="T13" fmla="*/ 185 h 274"/>
                  <a:gd name="T14" fmla="*/ 89 w 277"/>
                  <a:gd name="T15" fmla="*/ 118 h 274"/>
                  <a:gd name="T16" fmla="*/ 10 w 277"/>
                  <a:gd name="T17" fmla="*/ 61 h 274"/>
                  <a:gd name="T18" fmla="*/ 0 w 277"/>
                  <a:gd name="T19" fmla="*/ 0 h 27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77"/>
                  <a:gd name="T31" fmla="*/ 0 h 274"/>
                  <a:gd name="T32" fmla="*/ 277 w 277"/>
                  <a:gd name="T33" fmla="*/ 274 h 27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77" h="274">
                    <a:moveTo>
                      <a:pt x="0" y="0"/>
                    </a:moveTo>
                    <a:lnTo>
                      <a:pt x="44" y="56"/>
                    </a:lnTo>
                    <a:lnTo>
                      <a:pt x="154" y="128"/>
                    </a:lnTo>
                    <a:lnTo>
                      <a:pt x="243" y="214"/>
                    </a:lnTo>
                    <a:lnTo>
                      <a:pt x="277" y="274"/>
                    </a:lnTo>
                    <a:lnTo>
                      <a:pt x="243" y="258"/>
                    </a:lnTo>
                    <a:lnTo>
                      <a:pt x="194" y="185"/>
                    </a:lnTo>
                    <a:lnTo>
                      <a:pt x="89" y="118"/>
                    </a:lnTo>
                    <a:lnTo>
                      <a:pt x="10" y="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8" name="Freeform 169"/>
              <p:cNvSpPr>
                <a:spLocks/>
              </p:cNvSpPr>
              <p:nvPr/>
            </p:nvSpPr>
            <p:spPr bwMode="auto">
              <a:xfrm>
                <a:off x="999" y="2583"/>
                <a:ext cx="156" cy="124"/>
              </a:xfrm>
              <a:custGeom>
                <a:avLst/>
                <a:gdLst>
                  <a:gd name="T0" fmla="*/ 0 w 313"/>
                  <a:gd name="T1" fmla="*/ 247 h 247"/>
                  <a:gd name="T2" fmla="*/ 73 w 313"/>
                  <a:gd name="T3" fmla="*/ 174 h 247"/>
                  <a:gd name="T4" fmla="*/ 240 w 313"/>
                  <a:gd name="T5" fmla="*/ 46 h 247"/>
                  <a:gd name="T6" fmla="*/ 313 w 313"/>
                  <a:gd name="T7" fmla="*/ 0 h 247"/>
                  <a:gd name="T8" fmla="*/ 245 w 313"/>
                  <a:gd name="T9" fmla="*/ 91 h 247"/>
                  <a:gd name="T10" fmla="*/ 185 w 313"/>
                  <a:gd name="T11" fmla="*/ 124 h 247"/>
                  <a:gd name="T12" fmla="*/ 96 w 313"/>
                  <a:gd name="T13" fmla="*/ 174 h 247"/>
                  <a:gd name="T14" fmla="*/ 0 w 313"/>
                  <a:gd name="T15" fmla="*/ 247 h 24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13"/>
                  <a:gd name="T25" fmla="*/ 0 h 247"/>
                  <a:gd name="T26" fmla="*/ 313 w 313"/>
                  <a:gd name="T27" fmla="*/ 247 h 24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13" h="247">
                    <a:moveTo>
                      <a:pt x="0" y="247"/>
                    </a:moveTo>
                    <a:lnTo>
                      <a:pt x="73" y="174"/>
                    </a:lnTo>
                    <a:lnTo>
                      <a:pt x="240" y="46"/>
                    </a:lnTo>
                    <a:lnTo>
                      <a:pt x="313" y="0"/>
                    </a:lnTo>
                    <a:lnTo>
                      <a:pt x="245" y="91"/>
                    </a:lnTo>
                    <a:lnTo>
                      <a:pt x="185" y="124"/>
                    </a:lnTo>
                    <a:lnTo>
                      <a:pt x="96" y="174"/>
                    </a:lnTo>
                    <a:lnTo>
                      <a:pt x="0" y="247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" name="Freeform 170"/>
              <p:cNvSpPr>
                <a:spLocks/>
              </p:cNvSpPr>
              <p:nvPr/>
            </p:nvSpPr>
            <p:spPr bwMode="auto">
              <a:xfrm>
                <a:off x="1169" y="2502"/>
                <a:ext cx="106" cy="216"/>
              </a:xfrm>
              <a:custGeom>
                <a:avLst/>
                <a:gdLst>
                  <a:gd name="T0" fmla="*/ 52 w 212"/>
                  <a:gd name="T1" fmla="*/ 0 h 432"/>
                  <a:gd name="T2" fmla="*/ 136 w 212"/>
                  <a:gd name="T3" fmla="*/ 34 h 432"/>
                  <a:gd name="T4" fmla="*/ 212 w 212"/>
                  <a:gd name="T5" fmla="*/ 117 h 432"/>
                  <a:gd name="T6" fmla="*/ 173 w 212"/>
                  <a:gd name="T7" fmla="*/ 190 h 432"/>
                  <a:gd name="T8" fmla="*/ 118 w 212"/>
                  <a:gd name="T9" fmla="*/ 281 h 432"/>
                  <a:gd name="T10" fmla="*/ 79 w 212"/>
                  <a:gd name="T11" fmla="*/ 383 h 432"/>
                  <a:gd name="T12" fmla="*/ 0 w 212"/>
                  <a:gd name="T13" fmla="*/ 432 h 432"/>
                  <a:gd name="T14" fmla="*/ 57 w 212"/>
                  <a:gd name="T15" fmla="*/ 359 h 432"/>
                  <a:gd name="T16" fmla="*/ 129 w 212"/>
                  <a:gd name="T17" fmla="*/ 185 h 432"/>
                  <a:gd name="T18" fmla="*/ 123 w 212"/>
                  <a:gd name="T19" fmla="*/ 60 h 432"/>
                  <a:gd name="T20" fmla="*/ 45 w 212"/>
                  <a:gd name="T21" fmla="*/ 60 h 432"/>
                  <a:gd name="T22" fmla="*/ 52 w 212"/>
                  <a:gd name="T23" fmla="*/ 0 h 4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12"/>
                  <a:gd name="T37" fmla="*/ 0 h 432"/>
                  <a:gd name="T38" fmla="*/ 212 w 212"/>
                  <a:gd name="T39" fmla="*/ 432 h 43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12" h="432">
                    <a:moveTo>
                      <a:pt x="52" y="0"/>
                    </a:moveTo>
                    <a:lnTo>
                      <a:pt x="136" y="34"/>
                    </a:lnTo>
                    <a:lnTo>
                      <a:pt x="212" y="117"/>
                    </a:lnTo>
                    <a:lnTo>
                      <a:pt x="173" y="190"/>
                    </a:lnTo>
                    <a:lnTo>
                      <a:pt x="118" y="281"/>
                    </a:lnTo>
                    <a:lnTo>
                      <a:pt x="79" y="383"/>
                    </a:lnTo>
                    <a:lnTo>
                      <a:pt x="0" y="432"/>
                    </a:lnTo>
                    <a:lnTo>
                      <a:pt x="57" y="359"/>
                    </a:lnTo>
                    <a:lnTo>
                      <a:pt x="129" y="185"/>
                    </a:lnTo>
                    <a:lnTo>
                      <a:pt x="123" y="60"/>
                    </a:lnTo>
                    <a:lnTo>
                      <a:pt x="45" y="6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" name="Freeform 171"/>
              <p:cNvSpPr>
                <a:spLocks/>
              </p:cNvSpPr>
              <p:nvPr/>
            </p:nvSpPr>
            <p:spPr bwMode="auto">
              <a:xfrm>
                <a:off x="818" y="2432"/>
                <a:ext cx="161" cy="171"/>
              </a:xfrm>
              <a:custGeom>
                <a:avLst/>
                <a:gdLst>
                  <a:gd name="T0" fmla="*/ 45 w 322"/>
                  <a:gd name="T1" fmla="*/ 68 h 342"/>
                  <a:gd name="T2" fmla="*/ 0 w 322"/>
                  <a:gd name="T3" fmla="*/ 162 h 342"/>
                  <a:gd name="T4" fmla="*/ 6 w 322"/>
                  <a:gd name="T5" fmla="*/ 225 h 342"/>
                  <a:gd name="T6" fmla="*/ 34 w 322"/>
                  <a:gd name="T7" fmla="*/ 285 h 342"/>
                  <a:gd name="T8" fmla="*/ 72 w 322"/>
                  <a:gd name="T9" fmla="*/ 342 h 342"/>
                  <a:gd name="T10" fmla="*/ 34 w 322"/>
                  <a:gd name="T11" fmla="*/ 185 h 342"/>
                  <a:gd name="T12" fmla="*/ 84 w 322"/>
                  <a:gd name="T13" fmla="*/ 123 h 342"/>
                  <a:gd name="T14" fmla="*/ 150 w 322"/>
                  <a:gd name="T15" fmla="*/ 100 h 342"/>
                  <a:gd name="T16" fmla="*/ 150 w 322"/>
                  <a:gd name="T17" fmla="*/ 55 h 342"/>
                  <a:gd name="T18" fmla="*/ 212 w 322"/>
                  <a:gd name="T19" fmla="*/ 55 h 342"/>
                  <a:gd name="T20" fmla="*/ 296 w 322"/>
                  <a:gd name="T21" fmla="*/ 89 h 342"/>
                  <a:gd name="T22" fmla="*/ 322 w 322"/>
                  <a:gd name="T23" fmla="*/ 39 h 342"/>
                  <a:gd name="T24" fmla="*/ 262 w 322"/>
                  <a:gd name="T25" fmla="*/ 11 h 342"/>
                  <a:gd name="T26" fmla="*/ 150 w 322"/>
                  <a:gd name="T27" fmla="*/ 0 h 342"/>
                  <a:gd name="T28" fmla="*/ 89 w 322"/>
                  <a:gd name="T29" fmla="*/ 0 h 342"/>
                  <a:gd name="T30" fmla="*/ 45 w 322"/>
                  <a:gd name="T31" fmla="*/ 68 h 34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22"/>
                  <a:gd name="T49" fmla="*/ 0 h 342"/>
                  <a:gd name="T50" fmla="*/ 322 w 322"/>
                  <a:gd name="T51" fmla="*/ 342 h 34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22" h="342">
                    <a:moveTo>
                      <a:pt x="45" y="68"/>
                    </a:moveTo>
                    <a:lnTo>
                      <a:pt x="0" y="162"/>
                    </a:lnTo>
                    <a:lnTo>
                      <a:pt x="6" y="225"/>
                    </a:lnTo>
                    <a:lnTo>
                      <a:pt x="34" y="285"/>
                    </a:lnTo>
                    <a:lnTo>
                      <a:pt x="72" y="342"/>
                    </a:lnTo>
                    <a:lnTo>
                      <a:pt x="34" y="185"/>
                    </a:lnTo>
                    <a:lnTo>
                      <a:pt x="84" y="123"/>
                    </a:lnTo>
                    <a:lnTo>
                      <a:pt x="150" y="100"/>
                    </a:lnTo>
                    <a:lnTo>
                      <a:pt x="150" y="55"/>
                    </a:lnTo>
                    <a:lnTo>
                      <a:pt x="212" y="55"/>
                    </a:lnTo>
                    <a:lnTo>
                      <a:pt x="296" y="89"/>
                    </a:lnTo>
                    <a:lnTo>
                      <a:pt x="322" y="39"/>
                    </a:lnTo>
                    <a:lnTo>
                      <a:pt x="262" y="11"/>
                    </a:lnTo>
                    <a:lnTo>
                      <a:pt x="150" y="0"/>
                    </a:lnTo>
                    <a:lnTo>
                      <a:pt x="89" y="0"/>
                    </a:lnTo>
                    <a:lnTo>
                      <a:pt x="45" y="68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1" name="Freeform 172"/>
              <p:cNvSpPr>
                <a:spLocks/>
              </p:cNvSpPr>
              <p:nvPr/>
            </p:nvSpPr>
            <p:spPr bwMode="auto">
              <a:xfrm>
                <a:off x="1085" y="2623"/>
                <a:ext cx="240" cy="250"/>
              </a:xfrm>
              <a:custGeom>
                <a:avLst/>
                <a:gdLst>
                  <a:gd name="T0" fmla="*/ 0 w 481"/>
                  <a:gd name="T1" fmla="*/ 482 h 500"/>
                  <a:gd name="T2" fmla="*/ 167 w 481"/>
                  <a:gd name="T3" fmla="*/ 427 h 500"/>
                  <a:gd name="T4" fmla="*/ 251 w 481"/>
                  <a:gd name="T5" fmla="*/ 342 h 500"/>
                  <a:gd name="T6" fmla="*/ 386 w 481"/>
                  <a:gd name="T7" fmla="*/ 133 h 500"/>
                  <a:gd name="T8" fmla="*/ 418 w 481"/>
                  <a:gd name="T9" fmla="*/ 84 h 500"/>
                  <a:gd name="T10" fmla="*/ 369 w 481"/>
                  <a:gd name="T11" fmla="*/ 39 h 500"/>
                  <a:gd name="T12" fmla="*/ 408 w 481"/>
                  <a:gd name="T13" fmla="*/ 0 h 500"/>
                  <a:gd name="T14" fmla="*/ 481 w 481"/>
                  <a:gd name="T15" fmla="*/ 44 h 500"/>
                  <a:gd name="T16" fmla="*/ 481 w 481"/>
                  <a:gd name="T17" fmla="*/ 112 h 500"/>
                  <a:gd name="T18" fmla="*/ 340 w 481"/>
                  <a:gd name="T19" fmla="*/ 354 h 500"/>
                  <a:gd name="T20" fmla="*/ 290 w 481"/>
                  <a:gd name="T21" fmla="*/ 443 h 500"/>
                  <a:gd name="T22" fmla="*/ 212 w 481"/>
                  <a:gd name="T23" fmla="*/ 466 h 500"/>
                  <a:gd name="T24" fmla="*/ 39 w 481"/>
                  <a:gd name="T25" fmla="*/ 500 h 500"/>
                  <a:gd name="T26" fmla="*/ 0 w 481"/>
                  <a:gd name="T27" fmla="*/ 482 h 50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81"/>
                  <a:gd name="T43" fmla="*/ 0 h 500"/>
                  <a:gd name="T44" fmla="*/ 481 w 481"/>
                  <a:gd name="T45" fmla="*/ 500 h 50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81" h="500">
                    <a:moveTo>
                      <a:pt x="0" y="482"/>
                    </a:moveTo>
                    <a:lnTo>
                      <a:pt x="167" y="427"/>
                    </a:lnTo>
                    <a:lnTo>
                      <a:pt x="251" y="342"/>
                    </a:lnTo>
                    <a:lnTo>
                      <a:pt x="386" y="133"/>
                    </a:lnTo>
                    <a:lnTo>
                      <a:pt x="418" y="84"/>
                    </a:lnTo>
                    <a:lnTo>
                      <a:pt x="369" y="39"/>
                    </a:lnTo>
                    <a:lnTo>
                      <a:pt x="408" y="0"/>
                    </a:lnTo>
                    <a:lnTo>
                      <a:pt x="481" y="44"/>
                    </a:lnTo>
                    <a:lnTo>
                      <a:pt x="481" y="112"/>
                    </a:lnTo>
                    <a:lnTo>
                      <a:pt x="340" y="354"/>
                    </a:lnTo>
                    <a:lnTo>
                      <a:pt x="290" y="443"/>
                    </a:lnTo>
                    <a:lnTo>
                      <a:pt x="212" y="466"/>
                    </a:lnTo>
                    <a:lnTo>
                      <a:pt x="39" y="500"/>
                    </a:lnTo>
                    <a:lnTo>
                      <a:pt x="0" y="482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2" name="Freeform 173"/>
              <p:cNvSpPr>
                <a:spLocks/>
              </p:cNvSpPr>
              <p:nvPr/>
            </p:nvSpPr>
            <p:spPr bwMode="auto">
              <a:xfrm>
                <a:off x="932" y="2845"/>
                <a:ext cx="426" cy="174"/>
              </a:xfrm>
              <a:custGeom>
                <a:avLst/>
                <a:gdLst>
                  <a:gd name="T0" fmla="*/ 62 w 853"/>
                  <a:gd name="T1" fmla="*/ 226 h 349"/>
                  <a:gd name="T2" fmla="*/ 217 w 853"/>
                  <a:gd name="T3" fmla="*/ 260 h 349"/>
                  <a:gd name="T4" fmla="*/ 351 w 853"/>
                  <a:gd name="T5" fmla="*/ 255 h 349"/>
                  <a:gd name="T6" fmla="*/ 541 w 853"/>
                  <a:gd name="T7" fmla="*/ 153 h 349"/>
                  <a:gd name="T8" fmla="*/ 625 w 853"/>
                  <a:gd name="T9" fmla="*/ 85 h 349"/>
                  <a:gd name="T10" fmla="*/ 669 w 853"/>
                  <a:gd name="T11" fmla="*/ 0 h 349"/>
                  <a:gd name="T12" fmla="*/ 753 w 853"/>
                  <a:gd name="T13" fmla="*/ 23 h 349"/>
                  <a:gd name="T14" fmla="*/ 803 w 853"/>
                  <a:gd name="T15" fmla="*/ 73 h 349"/>
                  <a:gd name="T16" fmla="*/ 853 w 853"/>
                  <a:gd name="T17" fmla="*/ 96 h 349"/>
                  <a:gd name="T18" fmla="*/ 703 w 853"/>
                  <a:gd name="T19" fmla="*/ 231 h 349"/>
                  <a:gd name="T20" fmla="*/ 530 w 853"/>
                  <a:gd name="T21" fmla="*/ 343 h 349"/>
                  <a:gd name="T22" fmla="*/ 468 w 853"/>
                  <a:gd name="T23" fmla="*/ 333 h 349"/>
                  <a:gd name="T24" fmla="*/ 397 w 853"/>
                  <a:gd name="T25" fmla="*/ 333 h 349"/>
                  <a:gd name="T26" fmla="*/ 285 w 853"/>
                  <a:gd name="T27" fmla="*/ 349 h 349"/>
                  <a:gd name="T28" fmla="*/ 191 w 853"/>
                  <a:gd name="T29" fmla="*/ 310 h 349"/>
                  <a:gd name="T30" fmla="*/ 0 w 853"/>
                  <a:gd name="T31" fmla="*/ 255 h 349"/>
                  <a:gd name="T32" fmla="*/ 62 w 853"/>
                  <a:gd name="T33" fmla="*/ 226 h 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53"/>
                  <a:gd name="T52" fmla="*/ 0 h 349"/>
                  <a:gd name="T53" fmla="*/ 853 w 853"/>
                  <a:gd name="T54" fmla="*/ 349 h 34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53" h="349">
                    <a:moveTo>
                      <a:pt x="62" y="226"/>
                    </a:moveTo>
                    <a:lnTo>
                      <a:pt x="217" y="260"/>
                    </a:lnTo>
                    <a:lnTo>
                      <a:pt x="351" y="255"/>
                    </a:lnTo>
                    <a:lnTo>
                      <a:pt x="541" y="153"/>
                    </a:lnTo>
                    <a:lnTo>
                      <a:pt x="625" y="85"/>
                    </a:lnTo>
                    <a:lnTo>
                      <a:pt x="669" y="0"/>
                    </a:lnTo>
                    <a:lnTo>
                      <a:pt x="753" y="23"/>
                    </a:lnTo>
                    <a:lnTo>
                      <a:pt x="803" y="73"/>
                    </a:lnTo>
                    <a:lnTo>
                      <a:pt x="853" y="96"/>
                    </a:lnTo>
                    <a:lnTo>
                      <a:pt x="703" y="231"/>
                    </a:lnTo>
                    <a:lnTo>
                      <a:pt x="530" y="343"/>
                    </a:lnTo>
                    <a:lnTo>
                      <a:pt x="468" y="333"/>
                    </a:lnTo>
                    <a:lnTo>
                      <a:pt x="397" y="333"/>
                    </a:lnTo>
                    <a:lnTo>
                      <a:pt x="285" y="349"/>
                    </a:lnTo>
                    <a:lnTo>
                      <a:pt x="191" y="310"/>
                    </a:lnTo>
                    <a:lnTo>
                      <a:pt x="0" y="255"/>
                    </a:lnTo>
                    <a:lnTo>
                      <a:pt x="62" y="226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3" name="Freeform 174"/>
              <p:cNvSpPr>
                <a:spLocks/>
              </p:cNvSpPr>
              <p:nvPr/>
            </p:nvSpPr>
            <p:spPr bwMode="auto">
              <a:xfrm>
                <a:off x="1186" y="2667"/>
                <a:ext cx="326" cy="439"/>
              </a:xfrm>
              <a:custGeom>
                <a:avLst/>
                <a:gdLst>
                  <a:gd name="T0" fmla="*/ 340 w 653"/>
                  <a:gd name="T1" fmla="*/ 0 h 877"/>
                  <a:gd name="T2" fmla="*/ 447 w 653"/>
                  <a:gd name="T3" fmla="*/ 5 h 877"/>
                  <a:gd name="T4" fmla="*/ 653 w 653"/>
                  <a:gd name="T5" fmla="*/ 112 h 877"/>
                  <a:gd name="T6" fmla="*/ 639 w 653"/>
                  <a:gd name="T7" fmla="*/ 310 h 877"/>
                  <a:gd name="T8" fmla="*/ 637 w 653"/>
                  <a:gd name="T9" fmla="*/ 358 h 877"/>
                  <a:gd name="T10" fmla="*/ 632 w 653"/>
                  <a:gd name="T11" fmla="*/ 400 h 877"/>
                  <a:gd name="T12" fmla="*/ 623 w 653"/>
                  <a:gd name="T13" fmla="*/ 438 h 877"/>
                  <a:gd name="T14" fmla="*/ 611 w 653"/>
                  <a:gd name="T15" fmla="*/ 471 h 877"/>
                  <a:gd name="T16" fmla="*/ 596 w 653"/>
                  <a:gd name="T17" fmla="*/ 502 h 877"/>
                  <a:gd name="T18" fmla="*/ 577 w 653"/>
                  <a:gd name="T19" fmla="*/ 530 h 877"/>
                  <a:gd name="T20" fmla="*/ 557 w 653"/>
                  <a:gd name="T21" fmla="*/ 555 h 877"/>
                  <a:gd name="T22" fmla="*/ 532 w 653"/>
                  <a:gd name="T23" fmla="*/ 578 h 877"/>
                  <a:gd name="T24" fmla="*/ 507 w 653"/>
                  <a:gd name="T25" fmla="*/ 601 h 877"/>
                  <a:gd name="T26" fmla="*/ 479 w 653"/>
                  <a:gd name="T27" fmla="*/ 625 h 877"/>
                  <a:gd name="T28" fmla="*/ 449 w 653"/>
                  <a:gd name="T29" fmla="*/ 646 h 877"/>
                  <a:gd name="T30" fmla="*/ 415 w 653"/>
                  <a:gd name="T31" fmla="*/ 669 h 877"/>
                  <a:gd name="T32" fmla="*/ 381 w 653"/>
                  <a:gd name="T33" fmla="*/ 694 h 877"/>
                  <a:gd name="T34" fmla="*/ 346 w 653"/>
                  <a:gd name="T35" fmla="*/ 721 h 877"/>
                  <a:gd name="T36" fmla="*/ 308 w 653"/>
                  <a:gd name="T37" fmla="*/ 751 h 877"/>
                  <a:gd name="T38" fmla="*/ 269 w 653"/>
                  <a:gd name="T39" fmla="*/ 783 h 877"/>
                  <a:gd name="T40" fmla="*/ 185 w 653"/>
                  <a:gd name="T41" fmla="*/ 877 h 877"/>
                  <a:gd name="T42" fmla="*/ 107 w 653"/>
                  <a:gd name="T43" fmla="*/ 838 h 877"/>
                  <a:gd name="T44" fmla="*/ 0 w 653"/>
                  <a:gd name="T45" fmla="*/ 783 h 877"/>
                  <a:gd name="T46" fmla="*/ 63 w 653"/>
                  <a:gd name="T47" fmla="*/ 715 h 877"/>
                  <a:gd name="T48" fmla="*/ 340 w 653"/>
                  <a:gd name="T49" fmla="*/ 495 h 877"/>
                  <a:gd name="T50" fmla="*/ 424 w 653"/>
                  <a:gd name="T51" fmla="*/ 427 h 877"/>
                  <a:gd name="T52" fmla="*/ 507 w 653"/>
                  <a:gd name="T53" fmla="*/ 270 h 877"/>
                  <a:gd name="T54" fmla="*/ 474 w 653"/>
                  <a:gd name="T55" fmla="*/ 146 h 877"/>
                  <a:gd name="T56" fmla="*/ 385 w 653"/>
                  <a:gd name="T57" fmla="*/ 78 h 877"/>
                  <a:gd name="T58" fmla="*/ 319 w 653"/>
                  <a:gd name="T59" fmla="*/ 68 h 877"/>
                  <a:gd name="T60" fmla="*/ 340 w 653"/>
                  <a:gd name="T61" fmla="*/ 0 h 87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653"/>
                  <a:gd name="T94" fmla="*/ 0 h 877"/>
                  <a:gd name="T95" fmla="*/ 653 w 653"/>
                  <a:gd name="T96" fmla="*/ 877 h 877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653" h="877">
                    <a:moveTo>
                      <a:pt x="340" y="0"/>
                    </a:moveTo>
                    <a:lnTo>
                      <a:pt x="447" y="5"/>
                    </a:lnTo>
                    <a:lnTo>
                      <a:pt x="653" y="112"/>
                    </a:lnTo>
                    <a:lnTo>
                      <a:pt x="639" y="310"/>
                    </a:lnTo>
                    <a:lnTo>
                      <a:pt x="637" y="358"/>
                    </a:lnTo>
                    <a:lnTo>
                      <a:pt x="632" y="400"/>
                    </a:lnTo>
                    <a:lnTo>
                      <a:pt x="623" y="438"/>
                    </a:lnTo>
                    <a:lnTo>
                      <a:pt x="611" y="471"/>
                    </a:lnTo>
                    <a:lnTo>
                      <a:pt x="596" y="502"/>
                    </a:lnTo>
                    <a:lnTo>
                      <a:pt x="577" y="530"/>
                    </a:lnTo>
                    <a:lnTo>
                      <a:pt x="557" y="555"/>
                    </a:lnTo>
                    <a:lnTo>
                      <a:pt x="532" y="578"/>
                    </a:lnTo>
                    <a:lnTo>
                      <a:pt x="507" y="601"/>
                    </a:lnTo>
                    <a:lnTo>
                      <a:pt x="479" y="625"/>
                    </a:lnTo>
                    <a:lnTo>
                      <a:pt x="449" y="646"/>
                    </a:lnTo>
                    <a:lnTo>
                      <a:pt x="415" y="669"/>
                    </a:lnTo>
                    <a:lnTo>
                      <a:pt x="381" y="694"/>
                    </a:lnTo>
                    <a:lnTo>
                      <a:pt x="346" y="721"/>
                    </a:lnTo>
                    <a:lnTo>
                      <a:pt x="308" y="751"/>
                    </a:lnTo>
                    <a:lnTo>
                      <a:pt x="269" y="783"/>
                    </a:lnTo>
                    <a:lnTo>
                      <a:pt x="185" y="877"/>
                    </a:lnTo>
                    <a:lnTo>
                      <a:pt x="107" y="838"/>
                    </a:lnTo>
                    <a:lnTo>
                      <a:pt x="0" y="783"/>
                    </a:lnTo>
                    <a:lnTo>
                      <a:pt x="63" y="715"/>
                    </a:lnTo>
                    <a:lnTo>
                      <a:pt x="340" y="495"/>
                    </a:lnTo>
                    <a:lnTo>
                      <a:pt x="424" y="427"/>
                    </a:lnTo>
                    <a:lnTo>
                      <a:pt x="507" y="270"/>
                    </a:lnTo>
                    <a:lnTo>
                      <a:pt x="474" y="146"/>
                    </a:lnTo>
                    <a:lnTo>
                      <a:pt x="385" y="78"/>
                    </a:lnTo>
                    <a:lnTo>
                      <a:pt x="319" y="68"/>
                    </a:lnTo>
                    <a:lnTo>
                      <a:pt x="340" y="0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4" name="Freeform 175"/>
              <p:cNvSpPr>
                <a:spLocks/>
              </p:cNvSpPr>
              <p:nvPr/>
            </p:nvSpPr>
            <p:spPr bwMode="auto">
              <a:xfrm>
                <a:off x="1048" y="2336"/>
                <a:ext cx="295" cy="307"/>
              </a:xfrm>
              <a:custGeom>
                <a:avLst/>
                <a:gdLst>
                  <a:gd name="T0" fmla="*/ 0 w 591"/>
                  <a:gd name="T1" fmla="*/ 84 h 612"/>
                  <a:gd name="T2" fmla="*/ 43 w 591"/>
                  <a:gd name="T3" fmla="*/ 48 h 612"/>
                  <a:gd name="T4" fmla="*/ 105 w 591"/>
                  <a:gd name="T5" fmla="*/ 0 h 612"/>
                  <a:gd name="T6" fmla="*/ 173 w 591"/>
                  <a:gd name="T7" fmla="*/ 92 h 612"/>
                  <a:gd name="T8" fmla="*/ 287 w 591"/>
                  <a:gd name="T9" fmla="*/ 171 h 612"/>
                  <a:gd name="T10" fmla="*/ 426 w 591"/>
                  <a:gd name="T11" fmla="*/ 199 h 612"/>
                  <a:gd name="T12" fmla="*/ 575 w 591"/>
                  <a:gd name="T13" fmla="*/ 219 h 612"/>
                  <a:gd name="T14" fmla="*/ 591 w 591"/>
                  <a:gd name="T15" fmla="*/ 274 h 612"/>
                  <a:gd name="T16" fmla="*/ 579 w 591"/>
                  <a:gd name="T17" fmla="*/ 612 h 612"/>
                  <a:gd name="T18" fmla="*/ 520 w 591"/>
                  <a:gd name="T19" fmla="*/ 564 h 612"/>
                  <a:gd name="T20" fmla="*/ 488 w 591"/>
                  <a:gd name="T21" fmla="*/ 518 h 612"/>
                  <a:gd name="T22" fmla="*/ 520 w 591"/>
                  <a:gd name="T23" fmla="*/ 399 h 612"/>
                  <a:gd name="T24" fmla="*/ 520 w 591"/>
                  <a:gd name="T25" fmla="*/ 274 h 612"/>
                  <a:gd name="T26" fmla="*/ 401 w 591"/>
                  <a:gd name="T27" fmla="*/ 274 h 612"/>
                  <a:gd name="T28" fmla="*/ 296 w 591"/>
                  <a:gd name="T29" fmla="*/ 249 h 612"/>
                  <a:gd name="T30" fmla="*/ 205 w 591"/>
                  <a:gd name="T31" fmla="*/ 203 h 612"/>
                  <a:gd name="T32" fmla="*/ 127 w 591"/>
                  <a:gd name="T33" fmla="*/ 123 h 612"/>
                  <a:gd name="T34" fmla="*/ 47 w 591"/>
                  <a:gd name="T35" fmla="*/ 76 h 612"/>
                  <a:gd name="T36" fmla="*/ 0 w 591"/>
                  <a:gd name="T37" fmla="*/ 84 h 6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91"/>
                  <a:gd name="T58" fmla="*/ 0 h 612"/>
                  <a:gd name="T59" fmla="*/ 591 w 591"/>
                  <a:gd name="T60" fmla="*/ 612 h 61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91" h="612">
                    <a:moveTo>
                      <a:pt x="0" y="84"/>
                    </a:moveTo>
                    <a:lnTo>
                      <a:pt x="43" y="48"/>
                    </a:lnTo>
                    <a:lnTo>
                      <a:pt x="105" y="0"/>
                    </a:lnTo>
                    <a:lnTo>
                      <a:pt x="173" y="92"/>
                    </a:lnTo>
                    <a:lnTo>
                      <a:pt x="287" y="171"/>
                    </a:lnTo>
                    <a:lnTo>
                      <a:pt x="426" y="199"/>
                    </a:lnTo>
                    <a:lnTo>
                      <a:pt x="575" y="219"/>
                    </a:lnTo>
                    <a:lnTo>
                      <a:pt x="591" y="274"/>
                    </a:lnTo>
                    <a:lnTo>
                      <a:pt x="579" y="612"/>
                    </a:lnTo>
                    <a:lnTo>
                      <a:pt x="520" y="564"/>
                    </a:lnTo>
                    <a:lnTo>
                      <a:pt x="488" y="518"/>
                    </a:lnTo>
                    <a:lnTo>
                      <a:pt x="520" y="399"/>
                    </a:lnTo>
                    <a:lnTo>
                      <a:pt x="520" y="274"/>
                    </a:lnTo>
                    <a:lnTo>
                      <a:pt x="401" y="274"/>
                    </a:lnTo>
                    <a:lnTo>
                      <a:pt x="296" y="249"/>
                    </a:lnTo>
                    <a:lnTo>
                      <a:pt x="205" y="203"/>
                    </a:lnTo>
                    <a:lnTo>
                      <a:pt x="127" y="123"/>
                    </a:lnTo>
                    <a:lnTo>
                      <a:pt x="47" y="76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5" name="Freeform 176"/>
              <p:cNvSpPr>
                <a:spLocks/>
              </p:cNvSpPr>
              <p:nvPr/>
            </p:nvSpPr>
            <p:spPr bwMode="auto">
              <a:xfrm>
                <a:off x="996" y="2476"/>
                <a:ext cx="87" cy="127"/>
              </a:xfrm>
              <a:custGeom>
                <a:avLst/>
                <a:gdLst>
                  <a:gd name="T0" fmla="*/ 0 w 175"/>
                  <a:gd name="T1" fmla="*/ 0 h 255"/>
                  <a:gd name="T2" fmla="*/ 71 w 175"/>
                  <a:gd name="T3" fmla="*/ 0 h 255"/>
                  <a:gd name="T4" fmla="*/ 134 w 175"/>
                  <a:gd name="T5" fmla="*/ 43 h 255"/>
                  <a:gd name="T6" fmla="*/ 175 w 175"/>
                  <a:gd name="T7" fmla="*/ 98 h 255"/>
                  <a:gd name="T8" fmla="*/ 162 w 175"/>
                  <a:gd name="T9" fmla="*/ 150 h 255"/>
                  <a:gd name="T10" fmla="*/ 107 w 175"/>
                  <a:gd name="T11" fmla="*/ 255 h 255"/>
                  <a:gd name="T12" fmla="*/ 143 w 175"/>
                  <a:gd name="T13" fmla="*/ 182 h 255"/>
                  <a:gd name="T14" fmla="*/ 143 w 175"/>
                  <a:gd name="T15" fmla="*/ 88 h 255"/>
                  <a:gd name="T16" fmla="*/ 87 w 175"/>
                  <a:gd name="T17" fmla="*/ 23 h 255"/>
                  <a:gd name="T18" fmla="*/ 32 w 175"/>
                  <a:gd name="T19" fmla="*/ 7 h 255"/>
                  <a:gd name="T20" fmla="*/ 0 w 175"/>
                  <a:gd name="T21" fmla="*/ 0 h 25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5"/>
                  <a:gd name="T34" fmla="*/ 0 h 255"/>
                  <a:gd name="T35" fmla="*/ 175 w 175"/>
                  <a:gd name="T36" fmla="*/ 255 h 25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5" h="255">
                    <a:moveTo>
                      <a:pt x="0" y="0"/>
                    </a:moveTo>
                    <a:lnTo>
                      <a:pt x="71" y="0"/>
                    </a:lnTo>
                    <a:lnTo>
                      <a:pt x="134" y="43"/>
                    </a:lnTo>
                    <a:lnTo>
                      <a:pt x="175" y="98"/>
                    </a:lnTo>
                    <a:lnTo>
                      <a:pt x="162" y="150"/>
                    </a:lnTo>
                    <a:lnTo>
                      <a:pt x="107" y="255"/>
                    </a:lnTo>
                    <a:lnTo>
                      <a:pt x="143" y="182"/>
                    </a:lnTo>
                    <a:lnTo>
                      <a:pt x="143" y="88"/>
                    </a:lnTo>
                    <a:lnTo>
                      <a:pt x="87" y="23"/>
                    </a:lnTo>
                    <a:lnTo>
                      <a:pt x="32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6" name="Freeform 177"/>
              <p:cNvSpPr>
                <a:spLocks/>
              </p:cNvSpPr>
              <p:nvPr/>
            </p:nvSpPr>
            <p:spPr bwMode="auto">
              <a:xfrm>
                <a:off x="969" y="2391"/>
                <a:ext cx="137" cy="190"/>
              </a:xfrm>
              <a:custGeom>
                <a:avLst/>
                <a:gdLst>
                  <a:gd name="T0" fmla="*/ 0 w 276"/>
                  <a:gd name="T1" fmla="*/ 0 h 381"/>
                  <a:gd name="T2" fmla="*/ 107 w 276"/>
                  <a:gd name="T3" fmla="*/ 47 h 381"/>
                  <a:gd name="T4" fmla="*/ 214 w 276"/>
                  <a:gd name="T5" fmla="*/ 104 h 381"/>
                  <a:gd name="T6" fmla="*/ 237 w 276"/>
                  <a:gd name="T7" fmla="*/ 182 h 381"/>
                  <a:gd name="T8" fmla="*/ 276 w 276"/>
                  <a:gd name="T9" fmla="*/ 291 h 381"/>
                  <a:gd name="T10" fmla="*/ 269 w 276"/>
                  <a:gd name="T11" fmla="*/ 337 h 381"/>
                  <a:gd name="T12" fmla="*/ 201 w 276"/>
                  <a:gd name="T13" fmla="*/ 381 h 381"/>
                  <a:gd name="T14" fmla="*/ 249 w 276"/>
                  <a:gd name="T15" fmla="*/ 337 h 381"/>
                  <a:gd name="T16" fmla="*/ 249 w 276"/>
                  <a:gd name="T17" fmla="*/ 291 h 381"/>
                  <a:gd name="T18" fmla="*/ 224 w 276"/>
                  <a:gd name="T19" fmla="*/ 187 h 381"/>
                  <a:gd name="T20" fmla="*/ 198 w 276"/>
                  <a:gd name="T21" fmla="*/ 123 h 381"/>
                  <a:gd name="T22" fmla="*/ 134 w 276"/>
                  <a:gd name="T23" fmla="*/ 82 h 381"/>
                  <a:gd name="T24" fmla="*/ 39 w 276"/>
                  <a:gd name="T25" fmla="*/ 63 h 381"/>
                  <a:gd name="T26" fmla="*/ 9 w 276"/>
                  <a:gd name="T27" fmla="*/ 31 h 381"/>
                  <a:gd name="T28" fmla="*/ 0 w 276"/>
                  <a:gd name="T29" fmla="*/ 0 h 38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76"/>
                  <a:gd name="T46" fmla="*/ 0 h 381"/>
                  <a:gd name="T47" fmla="*/ 276 w 276"/>
                  <a:gd name="T48" fmla="*/ 381 h 38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76" h="381">
                    <a:moveTo>
                      <a:pt x="0" y="0"/>
                    </a:moveTo>
                    <a:lnTo>
                      <a:pt x="107" y="47"/>
                    </a:lnTo>
                    <a:lnTo>
                      <a:pt x="214" y="104"/>
                    </a:lnTo>
                    <a:lnTo>
                      <a:pt x="237" y="182"/>
                    </a:lnTo>
                    <a:lnTo>
                      <a:pt x="276" y="291"/>
                    </a:lnTo>
                    <a:lnTo>
                      <a:pt x="269" y="337"/>
                    </a:lnTo>
                    <a:lnTo>
                      <a:pt x="201" y="381"/>
                    </a:lnTo>
                    <a:lnTo>
                      <a:pt x="249" y="337"/>
                    </a:lnTo>
                    <a:lnTo>
                      <a:pt x="249" y="291"/>
                    </a:lnTo>
                    <a:lnTo>
                      <a:pt x="224" y="187"/>
                    </a:lnTo>
                    <a:lnTo>
                      <a:pt x="198" y="123"/>
                    </a:lnTo>
                    <a:lnTo>
                      <a:pt x="134" y="82"/>
                    </a:lnTo>
                    <a:lnTo>
                      <a:pt x="39" y="63"/>
                    </a:lnTo>
                    <a:lnTo>
                      <a:pt x="9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7" name="Freeform 178"/>
              <p:cNvSpPr>
                <a:spLocks/>
              </p:cNvSpPr>
              <p:nvPr/>
            </p:nvSpPr>
            <p:spPr bwMode="auto">
              <a:xfrm>
                <a:off x="1025" y="2394"/>
                <a:ext cx="172" cy="261"/>
              </a:xfrm>
              <a:custGeom>
                <a:avLst/>
                <a:gdLst>
                  <a:gd name="T0" fmla="*/ 0 w 343"/>
                  <a:gd name="T1" fmla="*/ 28 h 521"/>
                  <a:gd name="T2" fmla="*/ 48 w 343"/>
                  <a:gd name="T3" fmla="*/ 0 h 521"/>
                  <a:gd name="T4" fmla="*/ 146 w 343"/>
                  <a:gd name="T5" fmla="*/ 0 h 521"/>
                  <a:gd name="T6" fmla="*/ 205 w 343"/>
                  <a:gd name="T7" fmla="*/ 71 h 521"/>
                  <a:gd name="T8" fmla="*/ 279 w 343"/>
                  <a:gd name="T9" fmla="*/ 147 h 521"/>
                  <a:gd name="T10" fmla="*/ 311 w 343"/>
                  <a:gd name="T11" fmla="*/ 206 h 521"/>
                  <a:gd name="T12" fmla="*/ 340 w 343"/>
                  <a:gd name="T13" fmla="*/ 302 h 521"/>
                  <a:gd name="T14" fmla="*/ 343 w 343"/>
                  <a:gd name="T15" fmla="*/ 386 h 521"/>
                  <a:gd name="T16" fmla="*/ 343 w 343"/>
                  <a:gd name="T17" fmla="*/ 489 h 521"/>
                  <a:gd name="T18" fmla="*/ 311 w 343"/>
                  <a:gd name="T19" fmla="*/ 521 h 521"/>
                  <a:gd name="T20" fmla="*/ 320 w 343"/>
                  <a:gd name="T21" fmla="*/ 434 h 521"/>
                  <a:gd name="T22" fmla="*/ 320 w 343"/>
                  <a:gd name="T23" fmla="*/ 318 h 521"/>
                  <a:gd name="T24" fmla="*/ 285 w 343"/>
                  <a:gd name="T25" fmla="*/ 186 h 521"/>
                  <a:gd name="T26" fmla="*/ 221 w 343"/>
                  <a:gd name="T27" fmla="*/ 122 h 521"/>
                  <a:gd name="T28" fmla="*/ 149 w 343"/>
                  <a:gd name="T29" fmla="*/ 23 h 521"/>
                  <a:gd name="T30" fmla="*/ 80 w 343"/>
                  <a:gd name="T31" fmla="*/ 12 h 521"/>
                  <a:gd name="T32" fmla="*/ 0 w 343"/>
                  <a:gd name="T33" fmla="*/ 28 h 5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43"/>
                  <a:gd name="T52" fmla="*/ 0 h 521"/>
                  <a:gd name="T53" fmla="*/ 343 w 343"/>
                  <a:gd name="T54" fmla="*/ 521 h 5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43" h="521">
                    <a:moveTo>
                      <a:pt x="0" y="28"/>
                    </a:moveTo>
                    <a:lnTo>
                      <a:pt x="48" y="0"/>
                    </a:lnTo>
                    <a:lnTo>
                      <a:pt x="146" y="0"/>
                    </a:lnTo>
                    <a:lnTo>
                      <a:pt x="205" y="71"/>
                    </a:lnTo>
                    <a:lnTo>
                      <a:pt x="279" y="147"/>
                    </a:lnTo>
                    <a:lnTo>
                      <a:pt x="311" y="206"/>
                    </a:lnTo>
                    <a:lnTo>
                      <a:pt x="340" y="302"/>
                    </a:lnTo>
                    <a:lnTo>
                      <a:pt x="343" y="386"/>
                    </a:lnTo>
                    <a:lnTo>
                      <a:pt x="343" y="489"/>
                    </a:lnTo>
                    <a:lnTo>
                      <a:pt x="311" y="521"/>
                    </a:lnTo>
                    <a:lnTo>
                      <a:pt x="320" y="434"/>
                    </a:lnTo>
                    <a:lnTo>
                      <a:pt x="320" y="318"/>
                    </a:lnTo>
                    <a:lnTo>
                      <a:pt x="285" y="186"/>
                    </a:lnTo>
                    <a:lnTo>
                      <a:pt x="221" y="122"/>
                    </a:lnTo>
                    <a:lnTo>
                      <a:pt x="149" y="23"/>
                    </a:lnTo>
                    <a:lnTo>
                      <a:pt x="80" y="12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8" name="Freeform 179"/>
              <p:cNvSpPr>
                <a:spLocks/>
              </p:cNvSpPr>
              <p:nvPr/>
            </p:nvSpPr>
            <p:spPr bwMode="auto">
              <a:xfrm>
                <a:off x="902" y="2571"/>
                <a:ext cx="173" cy="60"/>
              </a:xfrm>
              <a:custGeom>
                <a:avLst/>
                <a:gdLst>
                  <a:gd name="T0" fmla="*/ 0 w 347"/>
                  <a:gd name="T1" fmla="*/ 0 h 119"/>
                  <a:gd name="T2" fmla="*/ 101 w 347"/>
                  <a:gd name="T3" fmla="*/ 51 h 119"/>
                  <a:gd name="T4" fmla="*/ 208 w 347"/>
                  <a:gd name="T5" fmla="*/ 71 h 119"/>
                  <a:gd name="T6" fmla="*/ 267 w 347"/>
                  <a:gd name="T7" fmla="*/ 80 h 119"/>
                  <a:gd name="T8" fmla="*/ 347 w 347"/>
                  <a:gd name="T9" fmla="*/ 119 h 119"/>
                  <a:gd name="T10" fmla="*/ 279 w 347"/>
                  <a:gd name="T11" fmla="*/ 115 h 119"/>
                  <a:gd name="T12" fmla="*/ 220 w 347"/>
                  <a:gd name="T13" fmla="*/ 90 h 119"/>
                  <a:gd name="T14" fmla="*/ 106 w 347"/>
                  <a:gd name="T15" fmla="*/ 71 h 119"/>
                  <a:gd name="T16" fmla="*/ 19 w 347"/>
                  <a:gd name="T17" fmla="*/ 32 h 119"/>
                  <a:gd name="T18" fmla="*/ 0 w 347"/>
                  <a:gd name="T19" fmla="*/ 0 h 11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47"/>
                  <a:gd name="T31" fmla="*/ 0 h 119"/>
                  <a:gd name="T32" fmla="*/ 347 w 347"/>
                  <a:gd name="T33" fmla="*/ 119 h 11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47" h="119">
                    <a:moveTo>
                      <a:pt x="0" y="0"/>
                    </a:moveTo>
                    <a:lnTo>
                      <a:pt x="101" y="51"/>
                    </a:lnTo>
                    <a:lnTo>
                      <a:pt x="208" y="71"/>
                    </a:lnTo>
                    <a:lnTo>
                      <a:pt x="267" y="80"/>
                    </a:lnTo>
                    <a:lnTo>
                      <a:pt x="347" y="119"/>
                    </a:lnTo>
                    <a:lnTo>
                      <a:pt x="279" y="115"/>
                    </a:lnTo>
                    <a:lnTo>
                      <a:pt x="220" y="90"/>
                    </a:lnTo>
                    <a:lnTo>
                      <a:pt x="106" y="71"/>
                    </a:lnTo>
                    <a:lnTo>
                      <a:pt x="19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" name="Freeform 180"/>
              <p:cNvSpPr>
                <a:spLocks/>
              </p:cNvSpPr>
              <p:nvPr/>
            </p:nvSpPr>
            <p:spPr bwMode="auto">
              <a:xfrm>
                <a:off x="858" y="2502"/>
                <a:ext cx="73" cy="55"/>
              </a:xfrm>
              <a:custGeom>
                <a:avLst/>
                <a:gdLst>
                  <a:gd name="T0" fmla="*/ 0 w 146"/>
                  <a:gd name="T1" fmla="*/ 62 h 110"/>
                  <a:gd name="T2" fmla="*/ 32 w 146"/>
                  <a:gd name="T3" fmla="*/ 32 h 110"/>
                  <a:gd name="T4" fmla="*/ 84 w 146"/>
                  <a:gd name="T5" fmla="*/ 0 h 110"/>
                  <a:gd name="T6" fmla="*/ 143 w 146"/>
                  <a:gd name="T7" fmla="*/ 27 h 110"/>
                  <a:gd name="T8" fmla="*/ 146 w 146"/>
                  <a:gd name="T9" fmla="*/ 69 h 110"/>
                  <a:gd name="T10" fmla="*/ 91 w 146"/>
                  <a:gd name="T11" fmla="*/ 69 h 110"/>
                  <a:gd name="T12" fmla="*/ 79 w 146"/>
                  <a:gd name="T13" fmla="*/ 110 h 110"/>
                  <a:gd name="T14" fmla="*/ 32 w 146"/>
                  <a:gd name="T15" fmla="*/ 110 h 110"/>
                  <a:gd name="T16" fmla="*/ 0 w 146"/>
                  <a:gd name="T17" fmla="*/ 62 h 1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6"/>
                  <a:gd name="T28" fmla="*/ 0 h 110"/>
                  <a:gd name="T29" fmla="*/ 146 w 146"/>
                  <a:gd name="T30" fmla="*/ 110 h 1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6" h="110">
                    <a:moveTo>
                      <a:pt x="0" y="62"/>
                    </a:moveTo>
                    <a:lnTo>
                      <a:pt x="32" y="32"/>
                    </a:lnTo>
                    <a:lnTo>
                      <a:pt x="84" y="0"/>
                    </a:lnTo>
                    <a:lnTo>
                      <a:pt x="143" y="27"/>
                    </a:lnTo>
                    <a:lnTo>
                      <a:pt x="146" y="69"/>
                    </a:lnTo>
                    <a:lnTo>
                      <a:pt x="91" y="69"/>
                    </a:lnTo>
                    <a:lnTo>
                      <a:pt x="79" y="110"/>
                    </a:lnTo>
                    <a:lnTo>
                      <a:pt x="32" y="11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" name="Freeform 181"/>
              <p:cNvSpPr>
                <a:spLocks/>
              </p:cNvSpPr>
              <p:nvPr/>
            </p:nvSpPr>
            <p:spPr bwMode="auto">
              <a:xfrm>
                <a:off x="988" y="2525"/>
                <a:ext cx="45" cy="30"/>
              </a:xfrm>
              <a:custGeom>
                <a:avLst/>
                <a:gdLst>
                  <a:gd name="T0" fmla="*/ 0 w 91"/>
                  <a:gd name="T1" fmla="*/ 22 h 61"/>
                  <a:gd name="T2" fmla="*/ 45 w 91"/>
                  <a:gd name="T3" fmla="*/ 0 h 61"/>
                  <a:gd name="T4" fmla="*/ 87 w 91"/>
                  <a:gd name="T5" fmla="*/ 23 h 61"/>
                  <a:gd name="T6" fmla="*/ 91 w 91"/>
                  <a:gd name="T7" fmla="*/ 61 h 61"/>
                  <a:gd name="T8" fmla="*/ 55 w 91"/>
                  <a:gd name="T9" fmla="*/ 29 h 61"/>
                  <a:gd name="T10" fmla="*/ 0 w 91"/>
                  <a:gd name="T11" fmla="*/ 22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1"/>
                  <a:gd name="T19" fmla="*/ 0 h 61"/>
                  <a:gd name="T20" fmla="*/ 91 w 91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1" h="61">
                    <a:moveTo>
                      <a:pt x="0" y="22"/>
                    </a:moveTo>
                    <a:lnTo>
                      <a:pt x="45" y="0"/>
                    </a:lnTo>
                    <a:lnTo>
                      <a:pt x="87" y="23"/>
                    </a:lnTo>
                    <a:lnTo>
                      <a:pt x="91" y="61"/>
                    </a:lnTo>
                    <a:lnTo>
                      <a:pt x="55" y="29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1" name="Freeform 182"/>
              <p:cNvSpPr>
                <a:spLocks/>
              </p:cNvSpPr>
              <p:nvPr/>
            </p:nvSpPr>
            <p:spPr bwMode="auto">
              <a:xfrm>
                <a:off x="959" y="2539"/>
                <a:ext cx="37" cy="28"/>
              </a:xfrm>
              <a:custGeom>
                <a:avLst/>
                <a:gdLst>
                  <a:gd name="T0" fmla="*/ 0 w 75"/>
                  <a:gd name="T1" fmla="*/ 23 h 55"/>
                  <a:gd name="T2" fmla="*/ 33 w 75"/>
                  <a:gd name="T3" fmla="*/ 0 h 55"/>
                  <a:gd name="T4" fmla="*/ 75 w 75"/>
                  <a:gd name="T5" fmla="*/ 23 h 55"/>
                  <a:gd name="T6" fmla="*/ 56 w 75"/>
                  <a:gd name="T7" fmla="*/ 55 h 55"/>
                  <a:gd name="T8" fmla="*/ 13 w 75"/>
                  <a:gd name="T9" fmla="*/ 55 h 55"/>
                  <a:gd name="T10" fmla="*/ 0 w 75"/>
                  <a:gd name="T11" fmla="*/ 23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5"/>
                  <a:gd name="T19" fmla="*/ 0 h 55"/>
                  <a:gd name="T20" fmla="*/ 75 w 75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5" h="55">
                    <a:moveTo>
                      <a:pt x="0" y="23"/>
                    </a:moveTo>
                    <a:lnTo>
                      <a:pt x="33" y="0"/>
                    </a:lnTo>
                    <a:lnTo>
                      <a:pt x="75" y="23"/>
                    </a:lnTo>
                    <a:lnTo>
                      <a:pt x="56" y="55"/>
                    </a:lnTo>
                    <a:lnTo>
                      <a:pt x="13" y="55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2" name="Freeform 183"/>
              <p:cNvSpPr>
                <a:spLocks/>
              </p:cNvSpPr>
              <p:nvPr/>
            </p:nvSpPr>
            <p:spPr bwMode="auto">
              <a:xfrm>
                <a:off x="970" y="2570"/>
                <a:ext cx="42" cy="13"/>
              </a:xfrm>
              <a:custGeom>
                <a:avLst/>
                <a:gdLst>
                  <a:gd name="T0" fmla="*/ 48 w 83"/>
                  <a:gd name="T1" fmla="*/ 6 h 27"/>
                  <a:gd name="T2" fmla="*/ 83 w 83"/>
                  <a:gd name="T3" fmla="*/ 0 h 27"/>
                  <a:gd name="T4" fmla="*/ 74 w 83"/>
                  <a:gd name="T5" fmla="*/ 23 h 27"/>
                  <a:gd name="T6" fmla="*/ 44 w 83"/>
                  <a:gd name="T7" fmla="*/ 27 h 27"/>
                  <a:gd name="T8" fmla="*/ 0 w 83"/>
                  <a:gd name="T9" fmla="*/ 27 h 27"/>
                  <a:gd name="T10" fmla="*/ 0 w 83"/>
                  <a:gd name="T11" fmla="*/ 4 h 27"/>
                  <a:gd name="T12" fmla="*/ 48 w 83"/>
                  <a:gd name="T13" fmla="*/ 6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3"/>
                  <a:gd name="T22" fmla="*/ 0 h 27"/>
                  <a:gd name="T23" fmla="*/ 83 w 83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3" h="27">
                    <a:moveTo>
                      <a:pt x="48" y="6"/>
                    </a:moveTo>
                    <a:lnTo>
                      <a:pt x="83" y="0"/>
                    </a:lnTo>
                    <a:lnTo>
                      <a:pt x="74" y="23"/>
                    </a:lnTo>
                    <a:lnTo>
                      <a:pt x="44" y="27"/>
                    </a:lnTo>
                    <a:lnTo>
                      <a:pt x="0" y="27"/>
                    </a:lnTo>
                    <a:lnTo>
                      <a:pt x="0" y="4"/>
                    </a:lnTo>
                    <a:lnTo>
                      <a:pt x="48" y="6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3" name="Freeform 184"/>
              <p:cNvSpPr>
                <a:spLocks/>
              </p:cNvSpPr>
              <p:nvPr/>
            </p:nvSpPr>
            <p:spPr bwMode="auto">
              <a:xfrm>
                <a:off x="908" y="2336"/>
                <a:ext cx="127" cy="82"/>
              </a:xfrm>
              <a:custGeom>
                <a:avLst/>
                <a:gdLst>
                  <a:gd name="T0" fmla="*/ 144 w 255"/>
                  <a:gd name="T1" fmla="*/ 0 h 164"/>
                  <a:gd name="T2" fmla="*/ 50 w 255"/>
                  <a:gd name="T3" fmla="*/ 96 h 164"/>
                  <a:gd name="T4" fmla="*/ 0 w 255"/>
                  <a:gd name="T5" fmla="*/ 164 h 164"/>
                  <a:gd name="T6" fmla="*/ 62 w 255"/>
                  <a:gd name="T7" fmla="*/ 132 h 164"/>
                  <a:gd name="T8" fmla="*/ 153 w 255"/>
                  <a:gd name="T9" fmla="*/ 80 h 164"/>
                  <a:gd name="T10" fmla="*/ 215 w 255"/>
                  <a:gd name="T11" fmla="*/ 96 h 164"/>
                  <a:gd name="T12" fmla="*/ 255 w 255"/>
                  <a:gd name="T13" fmla="*/ 68 h 164"/>
                  <a:gd name="T14" fmla="*/ 215 w 255"/>
                  <a:gd name="T15" fmla="*/ 36 h 164"/>
                  <a:gd name="T16" fmla="*/ 144 w 255"/>
                  <a:gd name="T17" fmla="*/ 0 h 16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5"/>
                  <a:gd name="T28" fmla="*/ 0 h 164"/>
                  <a:gd name="T29" fmla="*/ 255 w 255"/>
                  <a:gd name="T30" fmla="*/ 164 h 16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5" h="164">
                    <a:moveTo>
                      <a:pt x="144" y="0"/>
                    </a:moveTo>
                    <a:lnTo>
                      <a:pt x="50" y="96"/>
                    </a:lnTo>
                    <a:lnTo>
                      <a:pt x="0" y="164"/>
                    </a:lnTo>
                    <a:lnTo>
                      <a:pt x="62" y="132"/>
                    </a:lnTo>
                    <a:lnTo>
                      <a:pt x="153" y="80"/>
                    </a:lnTo>
                    <a:lnTo>
                      <a:pt x="215" y="96"/>
                    </a:lnTo>
                    <a:lnTo>
                      <a:pt x="255" y="68"/>
                    </a:lnTo>
                    <a:lnTo>
                      <a:pt x="215" y="36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4" name="Freeform 185"/>
              <p:cNvSpPr>
                <a:spLocks/>
              </p:cNvSpPr>
              <p:nvPr/>
            </p:nvSpPr>
            <p:spPr bwMode="auto">
              <a:xfrm>
                <a:off x="753" y="3063"/>
                <a:ext cx="434" cy="235"/>
              </a:xfrm>
              <a:custGeom>
                <a:avLst/>
                <a:gdLst>
                  <a:gd name="T0" fmla="*/ 0 w 867"/>
                  <a:gd name="T1" fmla="*/ 39 h 472"/>
                  <a:gd name="T2" fmla="*/ 137 w 867"/>
                  <a:gd name="T3" fmla="*/ 0 h 472"/>
                  <a:gd name="T4" fmla="*/ 146 w 867"/>
                  <a:gd name="T5" fmla="*/ 128 h 472"/>
                  <a:gd name="T6" fmla="*/ 253 w 867"/>
                  <a:gd name="T7" fmla="*/ 237 h 472"/>
                  <a:gd name="T8" fmla="*/ 488 w 867"/>
                  <a:gd name="T9" fmla="*/ 237 h 472"/>
                  <a:gd name="T10" fmla="*/ 634 w 867"/>
                  <a:gd name="T11" fmla="*/ 167 h 472"/>
                  <a:gd name="T12" fmla="*/ 730 w 867"/>
                  <a:gd name="T13" fmla="*/ 167 h 472"/>
                  <a:gd name="T14" fmla="*/ 867 w 867"/>
                  <a:gd name="T15" fmla="*/ 226 h 472"/>
                  <a:gd name="T16" fmla="*/ 839 w 867"/>
                  <a:gd name="T17" fmla="*/ 472 h 472"/>
                  <a:gd name="T18" fmla="*/ 730 w 867"/>
                  <a:gd name="T19" fmla="*/ 363 h 472"/>
                  <a:gd name="T20" fmla="*/ 536 w 867"/>
                  <a:gd name="T21" fmla="*/ 363 h 472"/>
                  <a:gd name="T22" fmla="*/ 351 w 867"/>
                  <a:gd name="T23" fmla="*/ 363 h 472"/>
                  <a:gd name="T24" fmla="*/ 157 w 867"/>
                  <a:gd name="T25" fmla="*/ 324 h 472"/>
                  <a:gd name="T26" fmla="*/ 107 w 867"/>
                  <a:gd name="T27" fmla="*/ 383 h 472"/>
                  <a:gd name="T28" fmla="*/ 88 w 867"/>
                  <a:gd name="T29" fmla="*/ 256 h 472"/>
                  <a:gd name="T30" fmla="*/ 20 w 867"/>
                  <a:gd name="T31" fmla="*/ 135 h 472"/>
                  <a:gd name="T32" fmla="*/ 0 w 867"/>
                  <a:gd name="T33" fmla="*/ 39 h 47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67"/>
                  <a:gd name="T52" fmla="*/ 0 h 472"/>
                  <a:gd name="T53" fmla="*/ 867 w 867"/>
                  <a:gd name="T54" fmla="*/ 472 h 47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67" h="472">
                    <a:moveTo>
                      <a:pt x="0" y="39"/>
                    </a:moveTo>
                    <a:lnTo>
                      <a:pt x="137" y="0"/>
                    </a:lnTo>
                    <a:lnTo>
                      <a:pt x="146" y="128"/>
                    </a:lnTo>
                    <a:lnTo>
                      <a:pt x="253" y="237"/>
                    </a:lnTo>
                    <a:lnTo>
                      <a:pt x="488" y="237"/>
                    </a:lnTo>
                    <a:lnTo>
                      <a:pt x="634" y="167"/>
                    </a:lnTo>
                    <a:lnTo>
                      <a:pt x="730" y="167"/>
                    </a:lnTo>
                    <a:lnTo>
                      <a:pt x="867" y="226"/>
                    </a:lnTo>
                    <a:lnTo>
                      <a:pt x="839" y="472"/>
                    </a:lnTo>
                    <a:lnTo>
                      <a:pt x="730" y="363"/>
                    </a:lnTo>
                    <a:lnTo>
                      <a:pt x="536" y="363"/>
                    </a:lnTo>
                    <a:lnTo>
                      <a:pt x="351" y="363"/>
                    </a:lnTo>
                    <a:lnTo>
                      <a:pt x="157" y="324"/>
                    </a:lnTo>
                    <a:lnTo>
                      <a:pt x="107" y="383"/>
                    </a:lnTo>
                    <a:lnTo>
                      <a:pt x="88" y="256"/>
                    </a:lnTo>
                    <a:lnTo>
                      <a:pt x="20" y="135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5" name="Freeform 186"/>
              <p:cNvSpPr>
                <a:spLocks/>
              </p:cNvSpPr>
              <p:nvPr/>
            </p:nvSpPr>
            <p:spPr bwMode="auto">
              <a:xfrm>
                <a:off x="1105" y="2564"/>
                <a:ext cx="171" cy="286"/>
              </a:xfrm>
              <a:custGeom>
                <a:avLst/>
                <a:gdLst>
                  <a:gd name="T0" fmla="*/ 212 w 342"/>
                  <a:gd name="T1" fmla="*/ 413 h 572"/>
                  <a:gd name="T2" fmla="*/ 168 w 342"/>
                  <a:gd name="T3" fmla="*/ 470 h 572"/>
                  <a:gd name="T4" fmla="*/ 50 w 342"/>
                  <a:gd name="T5" fmla="*/ 504 h 572"/>
                  <a:gd name="T6" fmla="*/ 0 w 342"/>
                  <a:gd name="T7" fmla="*/ 572 h 572"/>
                  <a:gd name="T8" fmla="*/ 105 w 342"/>
                  <a:gd name="T9" fmla="*/ 543 h 572"/>
                  <a:gd name="T10" fmla="*/ 168 w 342"/>
                  <a:gd name="T11" fmla="*/ 492 h 572"/>
                  <a:gd name="T12" fmla="*/ 251 w 342"/>
                  <a:gd name="T13" fmla="*/ 385 h 572"/>
                  <a:gd name="T14" fmla="*/ 280 w 342"/>
                  <a:gd name="T15" fmla="*/ 323 h 572"/>
                  <a:gd name="T16" fmla="*/ 264 w 342"/>
                  <a:gd name="T17" fmla="*/ 255 h 572"/>
                  <a:gd name="T18" fmla="*/ 280 w 342"/>
                  <a:gd name="T19" fmla="*/ 198 h 572"/>
                  <a:gd name="T20" fmla="*/ 308 w 342"/>
                  <a:gd name="T21" fmla="*/ 107 h 572"/>
                  <a:gd name="T22" fmla="*/ 342 w 342"/>
                  <a:gd name="T23" fmla="*/ 89 h 572"/>
                  <a:gd name="T24" fmla="*/ 342 w 342"/>
                  <a:gd name="T25" fmla="*/ 0 h 572"/>
                  <a:gd name="T26" fmla="*/ 258 w 342"/>
                  <a:gd name="T27" fmla="*/ 107 h 572"/>
                  <a:gd name="T28" fmla="*/ 212 w 342"/>
                  <a:gd name="T29" fmla="*/ 266 h 572"/>
                  <a:gd name="T30" fmla="*/ 196 w 342"/>
                  <a:gd name="T31" fmla="*/ 312 h 572"/>
                  <a:gd name="T32" fmla="*/ 185 w 342"/>
                  <a:gd name="T33" fmla="*/ 374 h 572"/>
                  <a:gd name="T34" fmla="*/ 225 w 342"/>
                  <a:gd name="T35" fmla="*/ 374 h 572"/>
                  <a:gd name="T36" fmla="*/ 212 w 342"/>
                  <a:gd name="T37" fmla="*/ 413 h 57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42"/>
                  <a:gd name="T58" fmla="*/ 0 h 572"/>
                  <a:gd name="T59" fmla="*/ 342 w 342"/>
                  <a:gd name="T60" fmla="*/ 572 h 57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42" h="572">
                    <a:moveTo>
                      <a:pt x="212" y="413"/>
                    </a:moveTo>
                    <a:lnTo>
                      <a:pt x="168" y="470"/>
                    </a:lnTo>
                    <a:lnTo>
                      <a:pt x="50" y="504"/>
                    </a:lnTo>
                    <a:lnTo>
                      <a:pt x="0" y="572"/>
                    </a:lnTo>
                    <a:lnTo>
                      <a:pt x="105" y="543"/>
                    </a:lnTo>
                    <a:lnTo>
                      <a:pt x="168" y="492"/>
                    </a:lnTo>
                    <a:lnTo>
                      <a:pt x="251" y="385"/>
                    </a:lnTo>
                    <a:lnTo>
                      <a:pt x="280" y="323"/>
                    </a:lnTo>
                    <a:lnTo>
                      <a:pt x="264" y="255"/>
                    </a:lnTo>
                    <a:lnTo>
                      <a:pt x="280" y="198"/>
                    </a:lnTo>
                    <a:lnTo>
                      <a:pt x="308" y="107"/>
                    </a:lnTo>
                    <a:lnTo>
                      <a:pt x="342" y="89"/>
                    </a:lnTo>
                    <a:lnTo>
                      <a:pt x="342" y="0"/>
                    </a:lnTo>
                    <a:lnTo>
                      <a:pt x="258" y="107"/>
                    </a:lnTo>
                    <a:lnTo>
                      <a:pt x="212" y="266"/>
                    </a:lnTo>
                    <a:lnTo>
                      <a:pt x="196" y="312"/>
                    </a:lnTo>
                    <a:lnTo>
                      <a:pt x="185" y="374"/>
                    </a:lnTo>
                    <a:lnTo>
                      <a:pt x="225" y="374"/>
                    </a:lnTo>
                    <a:lnTo>
                      <a:pt x="212" y="413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6" name="Freeform 187"/>
              <p:cNvSpPr>
                <a:spLocks/>
              </p:cNvSpPr>
              <p:nvPr/>
            </p:nvSpPr>
            <p:spPr bwMode="auto">
              <a:xfrm>
                <a:off x="981" y="2481"/>
                <a:ext cx="84" cy="100"/>
              </a:xfrm>
              <a:custGeom>
                <a:avLst/>
                <a:gdLst>
                  <a:gd name="T0" fmla="*/ 0 w 167"/>
                  <a:gd name="T1" fmla="*/ 12 h 199"/>
                  <a:gd name="T2" fmla="*/ 0 w 167"/>
                  <a:gd name="T3" fmla="*/ 68 h 199"/>
                  <a:gd name="T4" fmla="*/ 0 w 167"/>
                  <a:gd name="T5" fmla="*/ 114 h 199"/>
                  <a:gd name="T6" fmla="*/ 44 w 167"/>
                  <a:gd name="T7" fmla="*/ 75 h 199"/>
                  <a:gd name="T8" fmla="*/ 89 w 167"/>
                  <a:gd name="T9" fmla="*/ 103 h 199"/>
                  <a:gd name="T10" fmla="*/ 123 w 167"/>
                  <a:gd name="T11" fmla="*/ 142 h 199"/>
                  <a:gd name="T12" fmla="*/ 135 w 167"/>
                  <a:gd name="T13" fmla="*/ 199 h 199"/>
                  <a:gd name="T14" fmla="*/ 167 w 167"/>
                  <a:gd name="T15" fmla="*/ 125 h 199"/>
                  <a:gd name="T16" fmla="*/ 167 w 167"/>
                  <a:gd name="T17" fmla="*/ 68 h 199"/>
                  <a:gd name="T18" fmla="*/ 123 w 167"/>
                  <a:gd name="T19" fmla="*/ 12 h 199"/>
                  <a:gd name="T20" fmla="*/ 62 w 167"/>
                  <a:gd name="T21" fmla="*/ 0 h 199"/>
                  <a:gd name="T22" fmla="*/ 0 w 167"/>
                  <a:gd name="T23" fmla="*/ 12 h 19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67"/>
                  <a:gd name="T37" fmla="*/ 0 h 199"/>
                  <a:gd name="T38" fmla="*/ 167 w 167"/>
                  <a:gd name="T39" fmla="*/ 199 h 19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67" h="199">
                    <a:moveTo>
                      <a:pt x="0" y="12"/>
                    </a:moveTo>
                    <a:lnTo>
                      <a:pt x="0" y="68"/>
                    </a:lnTo>
                    <a:lnTo>
                      <a:pt x="0" y="114"/>
                    </a:lnTo>
                    <a:lnTo>
                      <a:pt x="44" y="75"/>
                    </a:lnTo>
                    <a:lnTo>
                      <a:pt x="89" y="103"/>
                    </a:lnTo>
                    <a:lnTo>
                      <a:pt x="123" y="142"/>
                    </a:lnTo>
                    <a:lnTo>
                      <a:pt x="135" y="199"/>
                    </a:lnTo>
                    <a:lnTo>
                      <a:pt x="167" y="125"/>
                    </a:lnTo>
                    <a:lnTo>
                      <a:pt x="167" y="68"/>
                    </a:lnTo>
                    <a:lnTo>
                      <a:pt x="123" y="12"/>
                    </a:lnTo>
                    <a:lnTo>
                      <a:pt x="62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7" name="Freeform 188"/>
              <p:cNvSpPr>
                <a:spLocks/>
              </p:cNvSpPr>
              <p:nvPr/>
            </p:nvSpPr>
            <p:spPr bwMode="auto">
              <a:xfrm>
                <a:off x="1006" y="2558"/>
                <a:ext cx="39" cy="48"/>
              </a:xfrm>
              <a:custGeom>
                <a:avLst/>
                <a:gdLst>
                  <a:gd name="T0" fmla="*/ 0 w 78"/>
                  <a:gd name="T1" fmla="*/ 0 h 96"/>
                  <a:gd name="T2" fmla="*/ 44 w 78"/>
                  <a:gd name="T3" fmla="*/ 23 h 96"/>
                  <a:gd name="T4" fmla="*/ 78 w 78"/>
                  <a:gd name="T5" fmla="*/ 46 h 96"/>
                  <a:gd name="T6" fmla="*/ 67 w 78"/>
                  <a:gd name="T7" fmla="*/ 96 h 96"/>
                  <a:gd name="T8" fmla="*/ 12 w 78"/>
                  <a:gd name="T9" fmla="*/ 96 h 96"/>
                  <a:gd name="T10" fmla="*/ 34 w 78"/>
                  <a:gd name="T11" fmla="*/ 46 h 96"/>
                  <a:gd name="T12" fmla="*/ 28 w 78"/>
                  <a:gd name="T13" fmla="*/ 39 h 96"/>
                  <a:gd name="T14" fmla="*/ 18 w 78"/>
                  <a:gd name="T15" fmla="*/ 21 h 96"/>
                  <a:gd name="T16" fmla="*/ 5 w 78"/>
                  <a:gd name="T17" fmla="*/ 5 h 96"/>
                  <a:gd name="T18" fmla="*/ 0 w 78"/>
                  <a:gd name="T19" fmla="*/ 0 h 9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8"/>
                  <a:gd name="T31" fmla="*/ 0 h 96"/>
                  <a:gd name="T32" fmla="*/ 78 w 78"/>
                  <a:gd name="T33" fmla="*/ 96 h 9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8" h="96">
                    <a:moveTo>
                      <a:pt x="0" y="0"/>
                    </a:moveTo>
                    <a:lnTo>
                      <a:pt x="44" y="23"/>
                    </a:lnTo>
                    <a:lnTo>
                      <a:pt x="78" y="46"/>
                    </a:lnTo>
                    <a:lnTo>
                      <a:pt x="67" y="96"/>
                    </a:lnTo>
                    <a:lnTo>
                      <a:pt x="12" y="96"/>
                    </a:lnTo>
                    <a:lnTo>
                      <a:pt x="34" y="46"/>
                    </a:lnTo>
                    <a:lnTo>
                      <a:pt x="28" y="39"/>
                    </a:lnTo>
                    <a:lnTo>
                      <a:pt x="18" y="21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8" name="Freeform 189"/>
              <p:cNvSpPr>
                <a:spLocks/>
              </p:cNvSpPr>
              <p:nvPr/>
            </p:nvSpPr>
            <p:spPr bwMode="auto">
              <a:xfrm>
                <a:off x="976" y="2408"/>
                <a:ext cx="117" cy="153"/>
              </a:xfrm>
              <a:custGeom>
                <a:avLst/>
                <a:gdLst>
                  <a:gd name="T0" fmla="*/ 0 w 235"/>
                  <a:gd name="T1" fmla="*/ 0 h 306"/>
                  <a:gd name="T2" fmla="*/ 139 w 235"/>
                  <a:gd name="T3" fmla="*/ 55 h 306"/>
                  <a:gd name="T4" fmla="*/ 196 w 235"/>
                  <a:gd name="T5" fmla="*/ 120 h 306"/>
                  <a:gd name="T6" fmla="*/ 235 w 235"/>
                  <a:gd name="T7" fmla="*/ 210 h 306"/>
                  <a:gd name="T8" fmla="*/ 235 w 235"/>
                  <a:gd name="T9" fmla="*/ 278 h 306"/>
                  <a:gd name="T10" fmla="*/ 201 w 235"/>
                  <a:gd name="T11" fmla="*/ 306 h 306"/>
                  <a:gd name="T12" fmla="*/ 201 w 235"/>
                  <a:gd name="T13" fmla="*/ 210 h 306"/>
                  <a:gd name="T14" fmla="*/ 168 w 235"/>
                  <a:gd name="T15" fmla="*/ 176 h 306"/>
                  <a:gd name="T16" fmla="*/ 112 w 235"/>
                  <a:gd name="T17" fmla="*/ 112 h 306"/>
                  <a:gd name="T18" fmla="*/ 55 w 235"/>
                  <a:gd name="T19" fmla="*/ 107 h 306"/>
                  <a:gd name="T20" fmla="*/ 0 w 235"/>
                  <a:gd name="T21" fmla="*/ 0 h 30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35"/>
                  <a:gd name="T34" fmla="*/ 0 h 306"/>
                  <a:gd name="T35" fmla="*/ 235 w 235"/>
                  <a:gd name="T36" fmla="*/ 306 h 30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35" h="306">
                    <a:moveTo>
                      <a:pt x="0" y="0"/>
                    </a:moveTo>
                    <a:lnTo>
                      <a:pt x="139" y="55"/>
                    </a:lnTo>
                    <a:lnTo>
                      <a:pt x="196" y="120"/>
                    </a:lnTo>
                    <a:lnTo>
                      <a:pt x="235" y="210"/>
                    </a:lnTo>
                    <a:lnTo>
                      <a:pt x="235" y="278"/>
                    </a:lnTo>
                    <a:lnTo>
                      <a:pt x="201" y="306"/>
                    </a:lnTo>
                    <a:lnTo>
                      <a:pt x="201" y="210"/>
                    </a:lnTo>
                    <a:lnTo>
                      <a:pt x="168" y="176"/>
                    </a:lnTo>
                    <a:lnTo>
                      <a:pt x="112" y="112"/>
                    </a:lnTo>
                    <a:lnTo>
                      <a:pt x="55" y="1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9" name="Freeform 190"/>
              <p:cNvSpPr>
                <a:spLocks/>
              </p:cNvSpPr>
              <p:nvPr/>
            </p:nvSpPr>
            <p:spPr bwMode="auto">
              <a:xfrm>
                <a:off x="1040" y="2414"/>
                <a:ext cx="143" cy="285"/>
              </a:xfrm>
              <a:custGeom>
                <a:avLst/>
                <a:gdLst>
                  <a:gd name="T0" fmla="*/ 0 w 287"/>
                  <a:gd name="T1" fmla="*/ 0 h 571"/>
                  <a:gd name="T2" fmla="*/ 107 w 287"/>
                  <a:gd name="T3" fmla="*/ 0 h 571"/>
                  <a:gd name="T4" fmla="*/ 146 w 287"/>
                  <a:gd name="T5" fmla="*/ 51 h 571"/>
                  <a:gd name="T6" fmla="*/ 253 w 287"/>
                  <a:gd name="T7" fmla="*/ 140 h 571"/>
                  <a:gd name="T8" fmla="*/ 287 w 287"/>
                  <a:gd name="T9" fmla="*/ 226 h 571"/>
                  <a:gd name="T10" fmla="*/ 287 w 287"/>
                  <a:gd name="T11" fmla="*/ 425 h 571"/>
                  <a:gd name="T12" fmla="*/ 276 w 287"/>
                  <a:gd name="T13" fmla="*/ 514 h 571"/>
                  <a:gd name="T14" fmla="*/ 242 w 287"/>
                  <a:gd name="T15" fmla="*/ 571 h 571"/>
                  <a:gd name="T16" fmla="*/ 242 w 287"/>
                  <a:gd name="T17" fmla="*/ 475 h 571"/>
                  <a:gd name="T18" fmla="*/ 269 w 287"/>
                  <a:gd name="T19" fmla="*/ 340 h 571"/>
                  <a:gd name="T20" fmla="*/ 207 w 287"/>
                  <a:gd name="T21" fmla="*/ 352 h 571"/>
                  <a:gd name="T22" fmla="*/ 219 w 287"/>
                  <a:gd name="T23" fmla="*/ 215 h 571"/>
                  <a:gd name="T24" fmla="*/ 191 w 287"/>
                  <a:gd name="T25" fmla="*/ 158 h 571"/>
                  <a:gd name="T26" fmla="*/ 116 w 287"/>
                  <a:gd name="T27" fmla="*/ 121 h 571"/>
                  <a:gd name="T28" fmla="*/ 79 w 287"/>
                  <a:gd name="T29" fmla="*/ 39 h 571"/>
                  <a:gd name="T30" fmla="*/ 75 w 287"/>
                  <a:gd name="T31" fmla="*/ 37 h 571"/>
                  <a:gd name="T32" fmla="*/ 66 w 287"/>
                  <a:gd name="T33" fmla="*/ 34 h 571"/>
                  <a:gd name="T34" fmla="*/ 52 w 287"/>
                  <a:gd name="T35" fmla="*/ 26 h 571"/>
                  <a:gd name="T36" fmla="*/ 38 w 287"/>
                  <a:gd name="T37" fmla="*/ 19 h 571"/>
                  <a:gd name="T38" fmla="*/ 24 w 287"/>
                  <a:gd name="T39" fmla="*/ 12 h 571"/>
                  <a:gd name="T40" fmla="*/ 11 w 287"/>
                  <a:gd name="T41" fmla="*/ 5 h 571"/>
                  <a:gd name="T42" fmla="*/ 2 w 287"/>
                  <a:gd name="T43" fmla="*/ 2 h 571"/>
                  <a:gd name="T44" fmla="*/ 0 w 287"/>
                  <a:gd name="T45" fmla="*/ 0 h 57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87"/>
                  <a:gd name="T70" fmla="*/ 0 h 571"/>
                  <a:gd name="T71" fmla="*/ 287 w 287"/>
                  <a:gd name="T72" fmla="*/ 571 h 57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87" h="571">
                    <a:moveTo>
                      <a:pt x="0" y="0"/>
                    </a:moveTo>
                    <a:lnTo>
                      <a:pt x="107" y="0"/>
                    </a:lnTo>
                    <a:lnTo>
                      <a:pt x="146" y="51"/>
                    </a:lnTo>
                    <a:lnTo>
                      <a:pt x="253" y="140"/>
                    </a:lnTo>
                    <a:lnTo>
                      <a:pt x="287" y="226"/>
                    </a:lnTo>
                    <a:lnTo>
                      <a:pt x="287" y="425"/>
                    </a:lnTo>
                    <a:lnTo>
                      <a:pt x="276" y="514"/>
                    </a:lnTo>
                    <a:lnTo>
                      <a:pt x="242" y="571"/>
                    </a:lnTo>
                    <a:lnTo>
                      <a:pt x="242" y="475"/>
                    </a:lnTo>
                    <a:lnTo>
                      <a:pt x="269" y="340"/>
                    </a:lnTo>
                    <a:lnTo>
                      <a:pt x="207" y="352"/>
                    </a:lnTo>
                    <a:lnTo>
                      <a:pt x="219" y="215"/>
                    </a:lnTo>
                    <a:lnTo>
                      <a:pt x="191" y="158"/>
                    </a:lnTo>
                    <a:lnTo>
                      <a:pt x="116" y="121"/>
                    </a:lnTo>
                    <a:lnTo>
                      <a:pt x="79" y="39"/>
                    </a:lnTo>
                    <a:lnTo>
                      <a:pt x="75" y="37"/>
                    </a:lnTo>
                    <a:lnTo>
                      <a:pt x="66" y="34"/>
                    </a:lnTo>
                    <a:lnTo>
                      <a:pt x="52" y="26"/>
                    </a:lnTo>
                    <a:lnTo>
                      <a:pt x="38" y="19"/>
                    </a:lnTo>
                    <a:lnTo>
                      <a:pt x="24" y="12"/>
                    </a:lnTo>
                    <a:lnTo>
                      <a:pt x="11" y="5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" name="Freeform 191"/>
              <p:cNvSpPr>
                <a:spLocks/>
              </p:cNvSpPr>
              <p:nvPr/>
            </p:nvSpPr>
            <p:spPr bwMode="auto">
              <a:xfrm>
                <a:off x="1123" y="2595"/>
                <a:ext cx="48" cy="147"/>
              </a:xfrm>
              <a:custGeom>
                <a:avLst/>
                <a:gdLst>
                  <a:gd name="T0" fmla="*/ 46 w 96"/>
                  <a:gd name="T1" fmla="*/ 50 h 293"/>
                  <a:gd name="T2" fmla="*/ 51 w 96"/>
                  <a:gd name="T3" fmla="*/ 0 h 293"/>
                  <a:gd name="T4" fmla="*/ 96 w 96"/>
                  <a:gd name="T5" fmla="*/ 0 h 293"/>
                  <a:gd name="T6" fmla="*/ 74 w 96"/>
                  <a:gd name="T7" fmla="*/ 83 h 293"/>
                  <a:gd name="T8" fmla="*/ 74 w 96"/>
                  <a:gd name="T9" fmla="*/ 174 h 293"/>
                  <a:gd name="T10" fmla="*/ 67 w 96"/>
                  <a:gd name="T11" fmla="*/ 236 h 293"/>
                  <a:gd name="T12" fmla="*/ 0 w 96"/>
                  <a:gd name="T13" fmla="*/ 293 h 293"/>
                  <a:gd name="T14" fmla="*/ 28 w 96"/>
                  <a:gd name="T15" fmla="*/ 192 h 293"/>
                  <a:gd name="T16" fmla="*/ 32 w 96"/>
                  <a:gd name="T17" fmla="*/ 169 h 293"/>
                  <a:gd name="T18" fmla="*/ 37 w 96"/>
                  <a:gd name="T19" fmla="*/ 119 h 293"/>
                  <a:gd name="T20" fmla="*/ 42 w 96"/>
                  <a:gd name="T21" fmla="*/ 69 h 293"/>
                  <a:gd name="T22" fmla="*/ 46 w 96"/>
                  <a:gd name="T23" fmla="*/ 50 h 29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6"/>
                  <a:gd name="T37" fmla="*/ 0 h 293"/>
                  <a:gd name="T38" fmla="*/ 96 w 96"/>
                  <a:gd name="T39" fmla="*/ 293 h 29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6" h="293">
                    <a:moveTo>
                      <a:pt x="46" y="50"/>
                    </a:moveTo>
                    <a:lnTo>
                      <a:pt x="51" y="0"/>
                    </a:lnTo>
                    <a:lnTo>
                      <a:pt x="96" y="0"/>
                    </a:lnTo>
                    <a:lnTo>
                      <a:pt x="74" y="83"/>
                    </a:lnTo>
                    <a:lnTo>
                      <a:pt x="74" y="174"/>
                    </a:lnTo>
                    <a:lnTo>
                      <a:pt x="67" y="236"/>
                    </a:lnTo>
                    <a:lnTo>
                      <a:pt x="0" y="293"/>
                    </a:lnTo>
                    <a:lnTo>
                      <a:pt x="28" y="192"/>
                    </a:lnTo>
                    <a:lnTo>
                      <a:pt x="32" y="169"/>
                    </a:lnTo>
                    <a:lnTo>
                      <a:pt x="37" y="119"/>
                    </a:lnTo>
                    <a:lnTo>
                      <a:pt x="42" y="69"/>
                    </a:lnTo>
                    <a:lnTo>
                      <a:pt x="46" y="5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" name="Freeform 192"/>
              <p:cNvSpPr>
                <a:spLocks/>
              </p:cNvSpPr>
              <p:nvPr/>
            </p:nvSpPr>
            <p:spPr bwMode="auto">
              <a:xfrm>
                <a:off x="919" y="2558"/>
                <a:ext cx="40" cy="31"/>
              </a:xfrm>
              <a:custGeom>
                <a:avLst/>
                <a:gdLst>
                  <a:gd name="T0" fmla="*/ 80 w 80"/>
                  <a:gd name="T1" fmla="*/ 0 h 62"/>
                  <a:gd name="T2" fmla="*/ 52 w 80"/>
                  <a:gd name="T3" fmla="*/ 62 h 62"/>
                  <a:gd name="T4" fmla="*/ 0 w 80"/>
                  <a:gd name="T5" fmla="*/ 52 h 62"/>
                  <a:gd name="T6" fmla="*/ 41 w 80"/>
                  <a:gd name="T7" fmla="*/ 5 h 62"/>
                  <a:gd name="T8" fmla="*/ 80 w 80"/>
                  <a:gd name="T9" fmla="*/ 0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62"/>
                  <a:gd name="T17" fmla="*/ 80 w 80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62">
                    <a:moveTo>
                      <a:pt x="80" y="0"/>
                    </a:moveTo>
                    <a:lnTo>
                      <a:pt x="52" y="62"/>
                    </a:lnTo>
                    <a:lnTo>
                      <a:pt x="0" y="52"/>
                    </a:lnTo>
                    <a:lnTo>
                      <a:pt x="41" y="5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2" name="Freeform 193"/>
              <p:cNvSpPr>
                <a:spLocks/>
              </p:cNvSpPr>
              <p:nvPr/>
            </p:nvSpPr>
            <p:spPr bwMode="auto">
              <a:xfrm>
                <a:off x="753" y="2522"/>
                <a:ext cx="85" cy="254"/>
              </a:xfrm>
              <a:custGeom>
                <a:avLst/>
                <a:gdLst>
                  <a:gd name="T0" fmla="*/ 159 w 169"/>
                  <a:gd name="T1" fmla="*/ 221 h 509"/>
                  <a:gd name="T2" fmla="*/ 159 w 169"/>
                  <a:gd name="T3" fmla="*/ 306 h 509"/>
                  <a:gd name="T4" fmla="*/ 169 w 169"/>
                  <a:gd name="T5" fmla="*/ 397 h 509"/>
                  <a:gd name="T6" fmla="*/ 169 w 169"/>
                  <a:gd name="T7" fmla="*/ 459 h 509"/>
                  <a:gd name="T8" fmla="*/ 125 w 169"/>
                  <a:gd name="T9" fmla="*/ 509 h 509"/>
                  <a:gd name="T10" fmla="*/ 73 w 169"/>
                  <a:gd name="T11" fmla="*/ 436 h 509"/>
                  <a:gd name="T12" fmla="*/ 0 w 169"/>
                  <a:gd name="T13" fmla="*/ 311 h 509"/>
                  <a:gd name="T14" fmla="*/ 0 w 169"/>
                  <a:gd name="T15" fmla="*/ 203 h 509"/>
                  <a:gd name="T16" fmla="*/ 13 w 169"/>
                  <a:gd name="T17" fmla="*/ 112 h 509"/>
                  <a:gd name="T18" fmla="*/ 91 w 169"/>
                  <a:gd name="T19" fmla="*/ 39 h 509"/>
                  <a:gd name="T20" fmla="*/ 136 w 169"/>
                  <a:gd name="T21" fmla="*/ 0 h 509"/>
                  <a:gd name="T22" fmla="*/ 130 w 169"/>
                  <a:gd name="T23" fmla="*/ 68 h 509"/>
                  <a:gd name="T24" fmla="*/ 120 w 169"/>
                  <a:gd name="T25" fmla="*/ 119 h 509"/>
                  <a:gd name="T26" fmla="*/ 136 w 169"/>
                  <a:gd name="T27" fmla="*/ 169 h 509"/>
                  <a:gd name="T28" fmla="*/ 159 w 169"/>
                  <a:gd name="T29" fmla="*/ 221 h 50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69"/>
                  <a:gd name="T46" fmla="*/ 0 h 509"/>
                  <a:gd name="T47" fmla="*/ 169 w 169"/>
                  <a:gd name="T48" fmla="*/ 509 h 50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69" h="509">
                    <a:moveTo>
                      <a:pt x="159" y="221"/>
                    </a:moveTo>
                    <a:lnTo>
                      <a:pt x="159" y="306"/>
                    </a:lnTo>
                    <a:lnTo>
                      <a:pt x="169" y="397"/>
                    </a:lnTo>
                    <a:lnTo>
                      <a:pt x="169" y="459"/>
                    </a:lnTo>
                    <a:lnTo>
                      <a:pt x="125" y="509"/>
                    </a:lnTo>
                    <a:lnTo>
                      <a:pt x="73" y="436"/>
                    </a:lnTo>
                    <a:lnTo>
                      <a:pt x="0" y="311"/>
                    </a:lnTo>
                    <a:lnTo>
                      <a:pt x="0" y="203"/>
                    </a:lnTo>
                    <a:lnTo>
                      <a:pt x="13" y="112"/>
                    </a:lnTo>
                    <a:lnTo>
                      <a:pt x="91" y="39"/>
                    </a:lnTo>
                    <a:lnTo>
                      <a:pt x="136" y="0"/>
                    </a:lnTo>
                    <a:lnTo>
                      <a:pt x="130" y="68"/>
                    </a:lnTo>
                    <a:lnTo>
                      <a:pt x="120" y="119"/>
                    </a:lnTo>
                    <a:lnTo>
                      <a:pt x="136" y="169"/>
                    </a:lnTo>
                    <a:lnTo>
                      <a:pt x="159" y="221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3" name="Freeform 194"/>
              <p:cNvSpPr>
                <a:spLocks/>
              </p:cNvSpPr>
              <p:nvPr/>
            </p:nvSpPr>
            <p:spPr bwMode="auto">
              <a:xfrm>
                <a:off x="830" y="2804"/>
                <a:ext cx="131" cy="82"/>
              </a:xfrm>
              <a:custGeom>
                <a:avLst/>
                <a:gdLst>
                  <a:gd name="T0" fmla="*/ 0 w 264"/>
                  <a:gd name="T1" fmla="*/ 0 h 164"/>
                  <a:gd name="T2" fmla="*/ 95 w 264"/>
                  <a:gd name="T3" fmla="*/ 0 h 164"/>
                  <a:gd name="T4" fmla="*/ 95 w 264"/>
                  <a:gd name="T5" fmla="*/ 34 h 164"/>
                  <a:gd name="T6" fmla="*/ 146 w 264"/>
                  <a:gd name="T7" fmla="*/ 73 h 164"/>
                  <a:gd name="T8" fmla="*/ 264 w 264"/>
                  <a:gd name="T9" fmla="*/ 164 h 164"/>
                  <a:gd name="T10" fmla="*/ 168 w 264"/>
                  <a:gd name="T11" fmla="*/ 135 h 164"/>
                  <a:gd name="T12" fmla="*/ 95 w 264"/>
                  <a:gd name="T13" fmla="*/ 107 h 164"/>
                  <a:gd name="T14" fmla="*/ 0 w 264"/>
                  <a:gd name="T15" fmla="*/ 0 h 16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4"/>
                  <a:gd name="T25" fmla="*/ 0 h 164"/>
                  <a:gd name="T26" fmla="*/ 264 w 264"/>
                  <a:gd name="T27" fmla="*/ 164 h 16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4" h="164">
                    <a:moveTo>
                      <a:pt x="0" y="0"/>
                    </a:moveTo>
                    <a:lnTo>
                      <a:pt x="95" y="0"/>
                    </a:lnTo>
                    <a:lnTo>
                      <a:pt x="95" y="34"/>
                    </a:lnTo>
                    <a:lnTo>
                      <a:pt x="146" y="73"/>
                    </a:lnTo>
                    <a:lnTo>
                      <a:pt x="264" y="164"/>
                    </a:lnTo>
                    <a:lnTo>
                      <a:pt x="168" y="135"/>
                    </a:lnTo>
                    <a:lnTo>
                      <a:pt x="95" y="1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4" name="Freeform 195"/>
              <p:cNvSpPr>
                <a:spLocks/>
              </p:cNvSpPr>
              <p:nvPr/>
            </p:nvSpPr>
            <p:spPr bwMode="auto">
              <a:xfrm>
                <a:off x="591" y="2673"/>
                <a:ext cx="331" cy="268"/>
              </a:xfrm>
              <a:custGeom>
                <a:avLst/>
                <a:gdLst>
                  <a:gd name="T0" fmla="*/ 119 w 662"/>
                  <a:gd name="T1" fmla="*/ 0 h 535"/>
                  <a:gd name="T2" fmla="*/ 206 w 662"/>
                  <a:gd name="T3" fmla="*/ 183 h 535"/>
                  <a:gd name="T4" fmla="*/ 240 w 662"/>
                  <a:gd name="T5" fmla="*/ 206 h 535"/>
                  <a:gd name="T6" fmla="*/ 206 w 662"/>
                  <a:gd name="T7" fmla="*/ 286 h 535"/>
                  <a:gd name="T8" fmla="*/ 258 w 662"/>
                  <a:gd name="T9" fmla="*/ 336 h 535"/>
                  <a:gd name="T10" fmla="*/ 364 w 662"/>
                  <a:gd name="T11" fmla="*/ 348 h 535"/>
                  <a:gd name="T12" fmla="*/ 414 w 662"/>
                  <a:gd name="T13" fmla="*/ 432 h 535"/>
                  <a:gd name="T14" fmla="*/ 549 w 662"/>
                  <a:gd name="T15" fmla="*/ 494 h 535"/>
                  <a:gd name="T16" fmla="*/ 662 w 662"/>
                  <a:gd name="T17" fmla="*/ 535 h 535"/>
                  <a:gd name="T18" fmla="*/ 542 w 662"/>
                  <a:gd name="T19" fmla="*/ 535 h 535"/>
                  <a:gd name="T20" fmla="*/ 396 w 662"/>
                  <a:gd name="T21" fmla="*/ 535 h 535"/>
                  <a:gd name="T22" fmla="*/ 206 w 662"/>
                  <a:gd name="T23" fmla="*/ 448 h 535"/>
                  <a:gd name="T24" fmla="*/ 135 w 662"/>
                  <a:gd name="T25" fmla="*/ 348 h 535"/>
                  <a:gd name="T26" fmla="*/ 94 w 662"/>
                  <a:gd name="T27" fmla="*/ 234 h 535"/>
                  <a:gd name="T28" fmla="*/ 0 w 662"/>
                  <a:gd name="T29" fmla="*/ 156 h 535"/>
                  <a:gd name="T30" fmla="*/ 73 w 662"/>
                  <a:gd name="T31" fmla="*/ 42 h 535"/>
                  <a:gd name="T32" fmla="*/ 119 w 662"/>
                  <a:gd name="T33" fmla="*/ 0 h 5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62"/>
                  <a:gd name="T52" fmla="*/ 0 h 535"/>
                  <a:gd name="T53" fmla="*/ 662 w 662"/>
                  <a:gd name="T54" fmla="*/ 535 h 5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62" h="535">
                    <a:moveTo>
                      <a:pt x="119" y="0"/>
                    </a:moveTo>
                    <a:lnTo>
                      <a:pt x="206" y="183"/>
                    </a:lnTo>
                    <a:lnTo>
                      <a:pt x="240" y="206"/>
                    </a:lnTo>
                    <a:lnTo>
                      <a:pt x="206" y="286"/>
                    </a:lnTo>
                    <a:lnTo>
                      <a:pt x="258" y="336"/>
                    </a:lnTo>
                    <a:lnTo>
                      <a:pt x="364" y="348"/>
                    </a:lnTo>
                    <a:lnTo>
                      <a:pt x="414" y="432"/>
                    </a:lnTo>
                    <a:lnTo>
                      <a:pt x="549" y="494"/>
                    </a:lnTo>
                    <a:lnTo>
                      <a:pt x="662" y="535"/>
                    </a:lnTo>
                    <a:lnTo>
                      <a:pt x="542" y="535"/>
                    </a:lnTo>
                    <a:lnTo>
                      <a:pt x="396" y="535"/>
                    </a:lnTo>
                    <a:lnTo>
                      <a:pt x="206" y="448"/>
                    </a:lnTo>
                    <a:lnTo>
                      <a:pt x="135" y="348"/>
                    </a:lnTo>
                    <a:lnTo>
                      <a:pt x="94" y="234"/>
                    </a:lnTo>
                    <a:lnTo>
                      <a:pt x="0" y="156"/>
                    </a:lnTo>
                    <a:lnTo>
                      <a:pt x="73" y="42"/>
                    </a:lnTo>
                    <a:lnTo>
                      <a:pt x="119" y="0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5" name="Freeform 196"/>
              <p:cNvSpPr>
                <a:spLocks/>
              </p:cNvSpPr>
              <p:nvPr/>
            </p:nvSpPr>
            <p:spPr bwMode="auto">
              <a:xfrm>
                <a:off x="1045" y="2886"/>
                <a:ext cx="118" cy="83"/>
              </a:xfrm>
              <a:custGeom>
                <a:avLst/>
                <a:gdLst>
                  <a:gd name="T0" fmla="*/ 0 w 237"/>
                  <a:gd name="T1" fmla="*/ 33 h 165"/>
                  <a:gd name="T2" fmla="*/ 73 w 237"/>
                  <a:gd name="T3" fmla="*/ 33 h 165"/>
                  <a:gd name="T4" fmla="*/ 237 w 237"/>
                  <a:gd name="T5" fmla="*/ 0 h 165"/>
                  <a:gd name="T6" fmla="*/ 214 w 237"/>
                  <a:gd name="T7" fmla="*/ 39 h 165"/>
                  <a:gd name="T8" fmla="*/ 180 w 237"/>
                  <a:gd name="T9" fmla="*/ 74 h 165"/>
                  <a:gd name="T10" fmla="*/ 112 w 237"/>
                  <a:gd name="T11" fmla="*/ 124 h 165"/>
                  <a:gd name="T12" fmla="*/ 29 w 237"/>
                  <a:gd name="T13" fmla="*/ 165 h 165"/>
                  <a:gd name="T14" fmla="*/ 46 w 237"/>
                  <a:gd name="T15" fmla="*/ 90 h 165"/>
                  <a:gd name="T16" fmla="*/ 0 w 237"/>
                  <a:gd name="T17" fmla="*/ 33 h 1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7"/>
                  <a:gd name="T28" fmla="*/ 0 h 165"/>
                  <a:gd name="T29" fmla="*/ 237 w 237"/>
                  <a:gd name="T30" fmla="*/ 165 h 16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7" h="165">
                    <a:moveTo>
                      <a:pt x="0" y="33"/>
                    </a:moveTo>
                    <a:lnTo>
                      <a:pt x="73" y="33"/>
                    </a:lnTo>
                    <a:lnTo>
                      <a:pt x="237" y="0"/>
                    </a:lnTo>
                    <a:lnTo>
                      <a:pt x="214" y="39"/>
                    </a:lnTo>
                    <a:lnTo>
                      <a:pt x="180" y="74"/>
                    </a:lnTo>
                    <a:lnTo>
                      <a:pt x="112" y="124"/>
                    </a:lnTo>
                    <a:lnTo>
                      <a:pt x="29" y="165"/>
                    </a:lnTo>
                    <a:lnTo>
                      <a:pt x="46" y="90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6" name="Freeform 197"/>
              <p:cNvSpPr>
                <a:spLocks/>
              </p:cNvSpPr>
              <p:nvPr/>
            </p:nvSpPr>
            <p:spPr bwMode="auto">
              <a:xfrm>
                <a:off x="762" y="2992"/>
                <a:ext cx="443" cy="151"/>
              </a:xfrm>
              <a:custGeom>
                <a:avLst/>
                <a:gdLst>
                  <a:gd name="T0" fmla="*/ 41 w 886"/>
                  <a:gd name="T1" fmla="*/ 91 h 301"/>
                  <a:gd name="T2" fmla="*/ 118 w 886"/>
                  <a:gd name="T3" fmla="*/ 66 h 301"/>
                  <a:gd name="T4" fmla="*/ 248 w 886"/>
                  <a:gd name="T5" fmla="*/ 0 h 301"/>
                  <a:gd name="T6" fmla="*/ 390 w 886"/>
                  <a:gd name="T7" fmla="*/ 36 h 301"/>
                  <a:gd name="T8" fmla="*/ 411 w 886"/>
                  <a:gd name="T9" fmla="*/ 43 h 301"/>
                  <a:gd name="T10" fmla="*/ 431 w 886"/>
                  <a:gd name="T11" fmla="*/ 50 h 301"/>
                  <a:gd name="T12" fmla="*/ 450 w 886"/>
                  <a:gd name="T13" fmla="*/ 57 h 301"/>
                  <a:gd name="T14" fmla="*/ 468 w 886"/>
                  <a:gd name="T15" fmla="*/ 63 h 301"/>
                  <a:gd name="T16" fmla="*/ 486 w 886"/>
                  <a:gd name="T17" fmla="*/ 68 h 301"/>
                  <a:gd name="T18" fmla="*/ 504 w 886"/>
                  <a:gd name="T19" fmla="*/ 72 h 301"/>
                  <a:gd name="T20" fmla="*/ 522 w 886"/>
                  <a:gd name="T21" fmla="*/ 75 h 301"/>
                  <a:gd name="T22" fmla="*/ 538 w 886"/>
                  <a:gd name="T23" fmla="*/ 79 h 301"/>
                  <a:gd name="T24" fmla="*/ 555 w 886"/>
                  <a:gd name="T25" fmla="*/ 81 h 301"/>
                  <a:gd name="T26" fmla="*/ 571 w 886"/>
                  <a:gd name="T27" fmla="*/ 82 h 301"/>
                  <a:gd name="T28" fmla="*/ 589 w 886"/>
                  <a:gd name="T29" fmla="*/ 86 h 301"/>
                  <a:gd name="T30" fmla="*/ 607 w 886"/>
                  <a:gd name="T31" fmla="*/ 86 h 301"/>
                  <a:gd name="T32" fmla="*/ 627 w 886"/>
                  <a:gd name="T33" fmla="*/ 88 h 301"/>
                  <a:gd name="T34" fmla="*/ 646 w 886"/>
                  <a:gd name="T35" fmla="*/ 89 h 301"/>
                  <a:gd name="T36" fmla="*/ 668 w 886"/>
                  <a:gd name="T37" fmla="*/ 89 h 301"/>
                  <a:gd name="T38" fmla="*/ 691 w 886"/>
                  <a:gd name="T39" fmla="*/ 91 h 301"/>
                  <a:gd name="T40" fmla="*/ 762 w 886"/>
                  <a:gd name="T41" fmla="*/ 125 h 301"/>
                  <a:gd name="T42" fmla="*/ 886 w 886"/>
                  <a:gd name="T43" fmla="*/ 193 h 301"/>
                  <a:gd name="T44" fmla="*/ 862 w 886"/>
                  <a:gd name="T45" fmla="*/ 251 h 301"/>
                  <a:gd name="T46" fmla="*/ 744 w 886"/>
                  <a:gd name="T47" fmla="*/ 251 h 301"/>
                  <a:gd name="T48" fmla="*/ 579 w 886"/>
                  <a:gd name="T49" fmla="*/ 216 h 301"/>
                  <a:gd name="T50" fmla="*/ 545 w 886"/>
                  <a:gd name="T51" fmla="*/ 241 h 301"/>
                  <a:gd name="T52" fmla="*/ 515 w 886"/>
                  <a:gd name="T53" fmla="*/ 260 h 301"/>
                  <a:gd name="T54" fmla="*/ 488 w 886"/>
                  <a:gd name="T55" fmla="*/ 276 h 301"/>
                  <a:gd name="T56" fmla="*/ 461 w 886"/>
                  <a:gd name="T57" fmla="*/ 289 h 301"/>
                  <a:gd name="T58" fmla="*/ 436 w 886"/>
                  <a:gd name="T59" fmla="*/ 298 h 301"/>
                  <a:gd name="T60" fmla="*/ 413 w 886"/>
                  <a:gd name="T61" fmla="*/ 301 h 301"/>
                  <a:gd name="T62" fmla="*/ 392 w 886"/>
                  <a:gd name="T63" fmla="*/ 301 h 301"/>
                  <a:gd name="T64" fmla="*/ 370 w 886"/>
                  <a:gd name="T65" fmla="*/ 298 h 301"/>
                  <a:gd name="T66" fmla="*/ 349 w 886"/>
                  <a:gd name="T67" fmla="*/ 291 h 301"/>
                  <a:gd name="T68" fmla="*/ 329 w 886"/>
                  <a:gd name="T69" fmla="*/ 278 h 301"/>
                  <a:gd name="T70" fmla="*/ 308 w 886"/>
                  <a:gd name="T71" fmla="*/ 262 h 301"/>
                  <a:gd name="T72" fmla="*/ 289 w 886"/>
                  <a:gd name="T73" fmla="*/ 241 h 301"/>
                  <a:gd name="T74" fmla="*/ 265 w 886"/>
                  <a:gd name="T75" fmla="*/ 218 h 301"/>
                  <a:gd name="T76" fmla="*/ 244 w 886"/>
                  <a:gd name="T77" fmla="*/ 189 h 301"/>
                  <a:gd name="T78" fmla="*/ 219 w 886"/>
                  <a:gd name="T79" fmla="*/ 157 h 301"/>
                  <a:gd name="T80" fmla="*/ 194 w 886"/>
                  <a:gd name="T81" fmla="*/ 120 h 301"/>
                  <a:gd name="T82" fmla="*/ 105 w 886"/>
                  <a:gd name="T83" fmla="*/ 120 h 301"/>
                  <a:gd name="T84" fmla="*/ 6 w 886"/>
                  <a:gd name="T85" fmla="*/ 155 h 301"/>
                  <a:gd name="T86" fmla="*/ 0 w 886"/>
                  <a:gd name="T87" fmla="*/ 102 h 301"/>
                  <a:gd name="T88" fmla="*/ 41 w 886"/>
                  <a:gd name="T89" fmla="*/ 91 h 30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886"/>
                  <a:gd name="T136" fmla="*/ 0 h 301"/>
                  <a:gd name="T137" fmla="*/ 886 w 886"/>
                  <a:gd name="T138" fmla="*/ 301 h 30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886" h="301">
                    <a:moveTo>
                      <a:pt x="41" y="91"/>
                    </a:moveTo>
                    <a:lnTo>
                      <a:pt x="118" y="66"/>
                    </a:lnTo>
                    <a:lnTo>
                      <a:pt x="248" y="0"/>
                    </a:lnTo>
                    <a:lnTo>
                      <a:pt x="390" y="36"/>
                    </a:lnTo>
                    <a:lnTo>
                      <a:pt x="411" y="43"/>
                    </a:lnTo>
                    <a:lnTo>
                      <a:pt x="431" y="50"/>
                    </a:lnTo>
                    <a:lnTo>
                      <a:pt x="450" y="57"/>
                    </a:lnTo>
                    <a:lnTo>
                      <a:pt x="468" y="63"/>
                    </a:lnTo>
                    <a:lnTo>
                      <a:pt x="486" y="68"/>
                    </a:lnTo>
                    <a:lnTo>
                      <a:pt x="504" y="72"/>
                    </a:lnTo>
                    <a:lnTo>
                      <a:pt x="522" y="75"/>
                    </a:lnTo>
                    <a:lnTo>
                      <a:pt x="538" y="79"/>
                    </a:lnTo>
                    <a:lnTo>
                      <a:pt x="555" y="81"/>
                    </a:lnTo>
                    <a:lnTo>
                      <a:pt x="571" y="82"/>
                    </a:lnTo>
                    <a:lnTo>
                      <a:pt x="589" y="86"/>
                    </a:lnTo>
                    <a:lnTo>
                      <a:pt x="607" y="86"/>
                    </a:lnTo>
                    <a:lnTo>
                      <a:pt x="627" y="88"/>
                    </a:lnTo>
                    <a:lnTo>
                      <a:pt x="646" y="89"/>
                    </a:lnTo>
                    <a:lnTo>
                      <a:pt x="668" y="89"/>
                    </a:lnTo>
                    <a:lnTo>
                      <a:pt x="691" y="91"/>
                    </a:lnTo>
                    <a:lnTo>
                      <a:pt x="762" y="125"/>
                    </a:lnTo>
                    <a:lnTo>
                      <a:pt x="886" y="193"/>
                    </a:lnTo>
                    <a:lnTo>
                      <a:pt x="862" y="251"/>
                    </a:lnTo>
                    <a:lnTo>
                      <a:pt x="744" y="251"/>
                    </a:lnTo>
                    <a:lnTo>
                      <a:pt x="579" y="216"/>
                    </a:lnTo>
                    <a:lnTo>
                      <a:pt x="545" y="241"/>
                    </a:lnTo>
                    <a:lnTo>
                      <a:pt x="515" y="260"/>
                    </a:lnTo>
                    <a:lnTo>
                      <a:pt x="488" y="276"/>
                    </a:lnTo>
                    <a:lnTo>
                      <a:pt x="461" y="289"/>
                    </a:lnTo>
                    <a:lnTo>
                      <a:pt x="436" y="298"/>
                    </a:lnTo>
                    <a:lnTo>
                      <a:pt x="413" y="301"/>
                    </a:lnTo>
                    <a:lnTo>
                      <a:pt x="392" y="301"/>
                    </a:lnTo>
                    <a:lnTo>
                      <a:pt x="370" y="298"/>
                    </a:lnTo>
                    <a:lnTo>
                      <a:pt x="349" y="291"/>
                    </a:lnTo>
                    <a:lnTo>
                      <a:pt x="329" y="278"/>
                    </a:lnTo>
                    <a:lnTo>
                      <a:pt x="308" y="262"/>
                    </a:lnTo>
                    <a:lnTo>
                      <a:pt x="289" y="241"/>
                    </a:lnTo>
                    <a:lnTo>
                      <a:pt x="265" y="218"/>
                    </a:lnTo>
                    <a:lnTo>
                      <a:pt x="244" y="189"/>
                    </a:lnTo>
                    <a:lnTo>
                      <a:pt x="219" y="157"/>
                    </a:lnTo>
                    <a:lnTo>
                      <a:pt x="194" y="120"/>
                    </a:lnTo>
                    <a:lnTo>
                      <a:pt x="105" y="120"/>
                    </a:lnTo>
                    <a:lnTo>
                      <a:pt x="6" y="155"/>
                    </a:lnTo>
                    <a:lnTo>
                      <a:pt x="0" y="102"/>
                    </a:lnTo>
                    <a:lnTo>
                      <a:pt x="41" y="91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7" name="Freeform 198"/>
              <p:cNvSpPr>
                <a:spLocks/>
              </p:cNvSpPr>
              <p:nvPr/>
            </p:nvSpPr>
            <p:spPr bwMode="auto">
              <a:xfrm>
                <a:off x="878" y="2795"/>
                <a:ext cx="254" cy="74"/>
              </a:xfrm>
              <a:custGeom>
                <a:avLst/>
                <a:gdLst>
                  <a:gd name="T0" fmla="*/ 0 w 509"/>
                  <a:gd name="T1" fmla="*/ 6 h 150"/>
                  <a:gd name="T2" fmla="*/ 76 w 509"/>
                  <a:gd name="T3" fmla="*/ 104 h 150"/>
                  <a:gd name="T4" fmla="*/ 167 w 509"/>
                  <a:gd name="T5" fmla="*/ 150 h 150"/>
                  <a:gd name="T6" fmla="*/ 290 w 509"/>
                  <a:gd name="T7" fmla="*/ 150 h 150"/>
                  <a:gd name="T8" fmla="*/ 428 w 509"/>
                  <a:gd name="T9" fmla="*/ 109 h 150"/>
                  <a:gd name="T10" fmla="*/ 509 w 509"/>
                  <a:gd name="T11" fmla="*/ 6 h 150"/>
                  <a:gd name="T12" fmla="*/ 437 w 509"/>
                  <a:gd name="T13" fmla="*/ 6 h 150"/>
                  <a:gd name="T14" fmla="*/ 338 w 509"/>
                  <a:gd name="T15" fmla="*/ 22 h 150"/>
                  <a:gd name="T16" fmla="*/ 233 w 509"/>
                  <a:gd name="T17" fmla="*/ 27 h 150"/>
                  <a:gd name="T18" fmla="*/ 110 w 509"/>
                  <a:gd name="T19" fmla="*/ 0 h 150"/>
                  <a:gd name="T20" fmla="*/ 53 w 509"/>
                  <a:gd name="T21" fmla="*/ 0 h 150"/>
                  <a:gd name="T22" fmla="*/ 0 w 509"/>
                  <a:gd name="T23" fmla="*/ 6 h 1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09"/>
                  <a:gd name="T37" fmla="*/ 0 h 150"/>
                  <a:gd name="T38" fmla="*/ 509 w 509"/>
                  <a:gd name="T39" fmla="*/ 150 h 15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09" h="150">
                    <a:moveTo>
                      <a:pt x="0" y="6"/>
                    </a:moveTo>
                    <a:lnTo>
                      <a:pt x="76" y="104"/>
                    </a:lnTo>
                    <a:lnTo>
                      <a:pt x="167" y="150"/>
                    </a:lnTo>
                    <a:lnTo>
                      <a:pt x="290" y="150"/>
                    </a:lnTo>
                    <a:lnTo>
                      <a:pt x="428" y="109"/>
                    </a:lnTo>
                    <a:lnTo>
                      <a:pt x="509" y="6"/>
                    </a:lnTo>
                    <a:lnTo>
                      <a:pt x="437" y="6"/>
                    </a:lnTo>
                    <a:lnTo>
                      <a:pt x="338" y="22"/>
                    </a:lnTo>
                    <a:lnTo>
                      <a:pt x="233" y="27"/>
                    </a:lnTo>
                    <a:lnTo>
                      <a:pt x="110" y="0"/>
                    </a:lnTo>
                    <a:lnTo>
                      <a:pt x="53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8" name="Freeform 199"/>
              <p:cNvSpPr>
                <a:spLocks/>
              </p:cNvSpPr>
              <p:nvPr/>
            </p:nvSpPr>
            <p:spPr bwMode="auto">
              <a:xfrm>
                <a:off x="814" y="2599"/>
                <a:ext cx="187" cy="149"/>
              </a:xfrm>
              <a:custGeom>
                <a:avLst/>
                <a:gdLst>
                  <a:gd name="T0" fmla="*/ 0 w 376"/>
                  <a:gd name="T1" fmla="*/ 0 h 297"/>
                  <a:gd name="T2" fmla="*/ 105 w 376"/>
                  <a:gd name="T3" fmla="*/ 121 h 297"/>
                  <a:gd name="T4" fmla="*/ 210 w 376"/>
                  <a:gd name="T5" fmla="*/ 173 h 297"/>
                  <a:gd name="T6" fmla="*/ 376 w 376"/>
                  <a:gd name="T7" fmla="*/ 272 h 297"/>
                  <a:gd name="T8" fmla="*/ 253 w 376"/>
                  <a:gd name="T9" fmla="*/ 279 h 297"/>
                  <a:gd name="T10" fmla="*/ 175 w 376"/>
                  <a:gd name="T11" fmla="*/ 297 h 297"/>
                  <a:gd name="T12" fmla="*/ 116 w 376"/>
                  <a:gd name="T13" fmla="*/ 297 h 297"/>
                  <a:gd name="T14" fmla="*/ 66 w 376"/>
                  <a:gd name="T15" fmla="*/ 181 h 297"/>
                  <a:gd name="T16" fmla="*/ 0 w 376"/>
                  <a:gd name="T17" fmla="*/ 0 h 29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76"/>
                  <a:gd name="T28" fmla="*/ 0 h 297"/>
                  <a:gd name="T29" fmla="*/ 376 w 376"/>
                  <a:gd name="T30" fmla="*/ 297 h 29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76" h="297">
                    <a:moveTo>
                      <a:pt x="0" y="0"/>
                    </a:moveTo>
                    <a:lnTo>
                      <a:pt x="105" y="121"/>
                    </a:lnTo>
                    <a:lnTo>
                      <a:pt x="210" y="173"/>
                    </a:lnTo>
                    <a:lnTo>
                      <a:pt x="376" y="272"/>
                    </a:lnTo>
                    <a:lnTo>
                      <a:pt x="253" y="279"/>
                    </a:lnTo>
                    <a:lnTo>
                      <a:pt x="175" y="297"/>
                    </a:lnTo>
                    <a:lnTo>
                      <a:pt x="116" y="297"/>
                    </a:lnTo>
                    <a:lnTo>
                      <a:pt x="66" y="1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9" name="Freeform 200"/>
              <p:cNvSpPr>
                <a:spLocks/>
              </p:cNvSpPr>
              <p:nvPr/>
            </p:nvSpPr>
            <p:spPr bwMode="auto">
              <a:xfrm>
                <a:off x="1004" y="2611"/>
                <a:ext cx="142" cy="131"/>
              </a:xfrm>
              <a:custGeom>
                <a:avLst/>
                <a:gdLst>
                  <a:gd name="T0" fmla="*/ 276 w 285"/>
                  <a:gd name="T1" fmla="*/ 0 h 261"/>
                  <a:gd name="T2" fmla="*/ 192 w 285"/>
                  <a:gd name="T3" fmla="*/ 44 h 261"/>
                  <a:gd name="T4" fmla="*/ 102 w 285"/>
                  <a:gd name="T5" fmla="*/ 107 h 261"/>
                  <a:gd name="T6" fmla="*/ 0 w 285"/>
                  <a:gd name="T7" fmla="*/ 181 h 261"/>
                  <a:gd name="T8" fmla="*/ 100 w 285"/>
                  <a:gd name="T9" fmla="*/ 258 h 261"/>
                  <a:gd name="T10" fmla="*/ 148 w 285"/>
                  <a:gd name="T11" fmla="*/ 261 h 261"/>
                  <a:gd name="T12" fmla="*/ 189 w 285"/>
                  <a:gd name="T13" fmla="*/ 256 h 261"/>
                  <a:gd name="T14" fmla="*/ 219 w 285"/>
                  <a:gd name="T15" fmla="*/ 247 h 261"/>
                  <a:gd name="T16" fmla="*/ 244 w 285"/>
                  <a:gd name="T17" fmla="*/ 233 h 261"/>
                  <a:gd name="T18" fmla="*/ 262 w 285"/>
                  <a:gd name="T19" fmla="*/ 215 h 261"/>
                  <a:gd name="T20" fmla="*/ 274 w 285"/>
                  <a:gd name="T21" fmla="*/ 194 h 261"/>
                  <a:gd name="T22" fmla="*/ 281 w 285"/>
                  <a:gd name="T23" fmla="*/ 169 h 261"/>
                  <a:gd name="T24" fmla="*/ 285 w 285"/>
                  <a:gd name="T25" fmla="*/ 144 h 261"/>
                  <a:gd name="T26" fmla="*/ 285 w 285"/>
                  <a:gd name="T27" fmla="*/ 119 h 261"/>
                  <a:gd name="T28" fmla="*/ 283 w 285"/>
                  <a:gd name="T29" fmla="*/ 94 h 261"/>
                  <a:gd name="T30" fmla="*/ 281 w 285"/>
                  <a:gd name="T31" fmla="*/ 69 h 261"/>
                  <a:gd name="T32" fmla="*/ 278 w 285"/>
                  <a:gd name="T33" fmla="*/ 48 h 261"/>
                  <a:gd name="T34" fmla="*/ 274 w 285"/>
                  <a:gd name="T35" fmla="*/ 28 h 261"/>
                  <a:gd name="T36" fmla="*/ 273 w 285"/>
                  <a:gd name="T37" fmla="*/ 14 h 261"/>
                  <a:gd name="T38" fmla="*/ 273 w 285"/>
                  <a:gd name="T39" fmla="*/ 3 h 261"/>
                  <a:gd name="T40" fmla="*/ 276 w 285"/>
                  <a:gd name="T41" fmla="*/ 0 h 26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5"/>
                  <a:gd name="T64" fmla="*/ 0 h 261"/>
                  <a:gd name="T65" fmla="*/ 285 w 285"/>
                  <a:gd name="T66" fmla="*/ 261 h 26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5" h="261">
                    <a:moveTo>
                      <a:pt x="276" y="0"/>
                    </a:moveTo>
                    <a:lnTo>
                      <a:pt x="192" y="44"/>
                    </a:lnTo>
                    <a:lnTo>
                      <a:pt x="102" y="107"/>
                    </a:lnTo>
                    <a:lnTo>
                      <a:pt x="0" y="181"/>
                    </a:lnTo>
                    <a:lnTo>
                      <a:pt x="100" y="258"/>
                    </a:lnTo>
                    <a:lnTo>
                      <a:pt x="148" y="261"/>
                    </a:lnTo>
                    <a:lnTo>
                      <a:pt x="189" y="256"/>
                    </a:lnTo>
                    <a:lnTo>
                      <a:pt x="219" y="247"/>
                    </a:lnTo>
                    <a:lnTo>
                      <a:pt x="244" y="233"/>
                    </a:lnTo>
                    <a:lnTo>
                      <a:pt x="262" y="215"/>
                    </a:lnTo>
                    <a:lnTo>
                      <a:pt x="274" y="194"/>
                    </a:lnTo>
                    <a:lnTo>
                      <a:pt x="281" y="169"/>
                    </a:lnTo>
                    <a:lnTo>
                      <a:pt x="285" y="144"/>
                    </a:lnTo>
                    <a:lnTo>
                      <a:pt x="285" y="119"/>
                    </a:lnTo>
                    <a:lnTo>
                      <a:pt x="283" y="94"/>
                    </a:lnTo>
                    <a:lnTo>
                      <a:pt x="281" y="69"/>
                    </a:lnTo>
                    <a:lnTo>
                      <a:pt x="278" y="48"/>
                    </a:lnTo>
                    <a:lnTo>
                      <a:pt x="274" y="28"/>
                    </a:lnTo>
                    <a:lnTo>
                      <a:pt x="273" y="14"/>
                    </a:lnTo>
                    <a:lnTo>
                      <a:pt x="273" y="3"/>
                    </a:lnTo>
                    <a:lnTo>
                      <a:pt x="276" y="0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0" name="Freeform 201"/>
              <p:cNvSpPr>
                <a:spLocks/>
              </p:cNvSpPr>
              <p:nvPr/>
            </p:nvSpPr>
            <p:spPr bwMode="auto">
              <a:xfrm>
                <a:off x="1259" y="2724"/>
                <a:ext cx="146" cy="146"/>
              </a:xfrm>
              <a:custGeom>
                <a:avLst/>
                <a:gdLst>
                  <a:gd name="T0" fmla="*/ 126 w 292"/>
                  <a:gd name="T1" fmla="*/ 11 h 294"/>
                  <a:gd name="T2" fmla="*/ 78 w 292"/>
                  <a:gd name="T3" fmla="*/ 109 h 294"/>
                  <a:gd name="T4" fmla="*/ 0 w 292"/>
                  <a:gd name="T5" fmla="*/ 217 h 294"/>
                  <a:gd name="T6" fmla="*/ 78 w 292"/>
                  <a:gd name="T7" fmla="*/ 226 h 294"/>
                  <a:gd name="T8" fmla="*/ 157 w 292"/>
                  <a:gd name="T9" fmla="*/ 294 h 294"/>
                  <a:gd name="T10" fmla="*/ 224 w 292"/>
                  <a:gd name="T11" fmla="*/ 294 h 294"/>
                  <a:gd name="T12" fmla="*/ 292 w 292"/>
                  <a:gd name="T13" fmla="*/ 187 h 294"/>
                  <a:gd name="T14" fmla="*/ 205 w 292"/>
                  <a:gd name="T15" fmla="*/ 206 h 294"/>
                  <a:gd name="T16" fmla="*/ 137 w 292"/>
                  <a:gd name="T17" fmla="*/ 198 h 294"/>
                  <a:gd name="T18" fmla="*/ 194 w 292"/>
                  <a:gd name="T19" fmla="*/ 137 h 294"/>
                  <a:gd name="T20" fmla="*/ 244 w 292"/>
                  <a:gd name="T21" fmla="*/ 50 h 294"/>
                  <a:gd name="T22" fmla="*/ 176 w 292"/>
                  <a:gd name="T23" fmla="*/ 0 h 294"/>
                  <a:gd name="T24" fmla="*/ 169 w 292"/>
                  <a:gd name="T25" fmla="*/ 4 h 294"/>
                  <a:gd name="T26" fmla="*/ 155 w 292"/>
                  <a:gd name="T27" fmla="*/ 9 h 294"/>
                  <a:gd name="T28" fmla="*/ 139 w 292"/>
                  <a:gd name="T29" fmla="*/ 12 h 294"/>
                  <a:gd name="T30" fmla="*/ 126 w 292"/>
                  <a:gd name="T31" fmla="*/ 11 h 29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92"/>
                  <a:gd name="T49" fmla="*/ 0 h 294"/>
                  <a:gd name="T50" fmla="*/ 292 w 292"/>
                  <a:gd name="T51" fmla="*/ 294 h 29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92" h="294">
                    <a:moveTo>
                      <a:pt x="126" y="11"/>
                    </a:moveTo>
                    <a:lnTo>
                      <a:pt x="78" y="109"/>
                    </a:lnTo>
                    <a:lnTo>
                      <a:pt x="0" y="217"/>
                    </a:lnTo>
                    <a:lnTo>
                      <a:pt x="78" y="226"/>
                    </a:lnTo>
                    <a:lnTo>
                      <a:pt x="157" y="294"/>
                    </a:lnTo>
                    <a:lnTo>
                      <a:pt x="224" y="294"/>
                    </a:lnTo>
                    <a:lnTo>
                      <a:pt x="292" y="187"/>
                    </a:lnTo>
                    <a:lnTo>
                      <a:pt x="205" y="206"/>
                    </a:lnTo>
                    <a:lnTo>
                      <a:pt x="137" y="198"/>
                    </a:lnTo>
                    <a:lnTo>
                      <a:pt x="194" y="137"/>
                    </a:lnTo>
                    <a:lnTo>
                      <a:pt x="244" y="50"/>
                    </a:lnTo>
                    <a:lnTo>
                      <a:pt x="176" y="0"/>
                    </a:lnTo>
                    <a:lnTo>
                      <a:pt x="169" y="4"/>
                    </a:lnTo>
                    <a:lnTo>
                      <a:pt x="155" y="9"/>
                    </a:lnTo>
                    <a:lnTo>
                      <a:pt x="139" y="12"/>
                    </a:lnTo>
                    <a:lnTo>
                      <a:pt x="126" y="11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1" name="Freeform 202"/>
              <p:cNvSpPr>
                <a:spLocks/>
              </p:cNvSpPr>
              <p:nvPr/>
            </p:nvSpPr>
            <p:spPr bwMode="auto">
              <a:xfrm>
                <a:off x="1106" y="2468"/>
                <a:ext cx="41" cy="134"/>
              </a:xfrm>
              <a:custGeom>
                <a:avLst/>
                <a:gdLst>
                  <a:gd name="T0" fmla="*/ 16 w 84"/>
                  <a:gd name="T1" fmla="*/ 0 h 267"/>
                  <a:gd name="T2" fmla="*/ 84 w 84"/>
                  <a:gd name="T3" fmla="*/ 59 h 267"/>
                  <a:gd name="T4" fmla="*/ 84 w 84"/>
                  <a:gd name="T5" fmla="*/ 237 h 267"/>
                  <a:gd name="T6" fmla="*/ 0 w 84"/>
                  <a:gd name="T7" fmla="*/ 267 h 267"/>
                  <a:gd name="T8" fmla="*/ 25 w 84"/>
                  <a:gd name="T9" fmla="*/ 109 h 267"/>
                  <a:gd name="T10" fmla="*/ 16 w 84"/>
                  <a:gd name="T11" fmla="*/ 0 h 2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267"/>
                  <a:gd name="T20" fmla="*/ 84 w 84"/>
                  <a:gd name="T21" fmla="*/ 267 h 2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267">
                    <a:moveTo>
                      <a:pt x="16" y="0"/>
                    </a:moveTo>
                    <a:lnTo>
                      <a:pt x="84" y="59"/>
                    </a:lnTo>
                    <a:lnTo>
                      <a:pt x="84" y="237"/>
                    </a:lnTo>
                    <a:lnTo>
                      <a:pt x="0" y="267"/>
                    </a:lnTo>
                    <a:lnTo>
                      <a:pt x="25" y="109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2" name="Freeform 203"/>
              <p:cNvSpPr>
                <a:spLocks/>
              </p:cNvSpPr>
              <p:nvPr/>
            </p:nvSpPr>
            <p:spPr bwMode="auto">
              <a:xfrm>
                <a:off x="906" y="2590"/>
                <a:ext cx="160" cy="101"/>
              </a:xfrm>
              <a:custGeom>
                <a:avLst/>
                <a:gdLst>
                  <a:gd name="T0" fmla="*/ 96 w 318"/>
                  <a:gd name="T1" fmla="*/ 34 h 203"/>
                  <a:gd name="T2" fmla="*/ 208 w 318"/>
                  <a:gd name="T3" fmla="*/ 57 h 203"/>
                  <a:gd name="T4" fmla="*/ 318 w 318"/>
                  <a:gd name="T5" fmla="*/ 84 h 203"/>
                  <a:gd name="T6" fmla="*/ 274 w 318"/>
                  <a:gd name="T7" fmla="*/ 153 h 203"/>
                  <a:gd name="T8" fmla="*/ 208 w 318"/>
                  <a:gd name="T9" fmla="*/ 203 h 203"/>
                  <a:gd name="T10" fmla="*/ 144 w 318"/>
                  <a:gd name="T11" fmla="*/ 130 h 203"/>
                  <a:gd name="T12" fmla="*/ 0 w 318"/>
                  <a:gd name="T13" fmla="*/ 0 h 203"/>
                  <a:gd name="T14" fmla="*/ 96 w 318"/>
                  <a:gd name="T15" fmla="*/ 34 h 2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18"/>
                  <a:gd name="T25" fmla="*/ 0 h 203"/>
                  <a:gd name="T26" fmla="*/ 318 w 318"/>
                  <a:gd name="T27" fmla="*/ 203 h 20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18" h="203">
                    <a:moveTo>
                      <a:pt x="96" y="34"/>
                    </a:moveTo>
                    <a:lnTo>
                      <a:pt x="208" y="57"/>
                    </a:lnTo>
                    <a:lnTo>
                      <a:pt x="318" y="84"/>
                    </a:lnTo>
                    <a:lnTo>
                      <a:pt x="274" y="153"/>
                    </a:lnTo>
                    <a:lnTo>
                      <a:pt x="208" y="203"/>
                    </a:lnTo>
                    <a:lnTo>
                      <a:pt x="144" y="130"/>
                    </a:lnTo>
                    <a:lnTo>
                      <a:pt x="0" y="0"/>
                    </a:lnTo>
                    <a:lnTo>
                      <a:pt x="96" y="34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3" name="Freeform 204"/>
              <p:cNvSpPr>
                <a:spLocks/>
              </p:cNvSpPr>
              <p:nvPr/>
            </p:nvSpPr>
            <p:spPr bwMode="auto">
              <a:xfrm>
                <a:off x="892" y="2479"/>
                <a:ext cx="125" cy="91"/>
              </a:xfrm>
              <a:custGeom>
                <a:avLst/>
                <a:gdLst>
                  <a:gd name="T0" fmla="*/ 0 w 251"/>
                  <a:gd name="T1" fmla="*/ 146 h 181"/>
                  <a:gd name="T2" fmla="*/ 14 w 251"/>
                  <a:gd name="T3" fmla="*/ 80 h 181"/>
                  <a:gd name="T4" fmla="*/ 71 w 251"/>
                  <a:gd name="T5" fmla="*/ 58 h 181"/>
                  <a:gd name="T6" fmla="*/ 71 w 251"/>
                  <a:gd name="T7" fmla="*/ 0 h 181"/>
                  <a:gd name="T8" fmla="*/ 121 w 251"/>
                  <a:gd name="T9" fmla="*/ 0 h 181"/>
                  <a:gd name="T10" fmla="*/ 185 w 251"/>
                  <a:gd name="T11" fmla="*/ 44 h 181"/>
                  <a:gd name="T12" fmla="*/ 251 w 251"/>
                  <a:gd name="T13" fmla="*/ 73 h 181"/>
                  <a:gd name="T14" fmla="*/ 178 w 251"/>
                  <a:gd name="T15" fmla="*/ 101 h 181"/>
                  <a:gd name="T16" fmla="*/ 107 w 251"/>
                  <a:gd name="T17" fmla="*/ 124 h 181"/>
                  <a:gd name="T18" fmla="*/ 57 w 251"/>
                  <a:gd name="T19" fmla="*/ 131 h 181"/>
                  <a:gd name="T20" fmla="*/ 57 w 251"/>
                  <a:gd name="T21" fmla="*/ 181 h 181"/>
                  <a:gd name="T22" fmla="*/ 0 w 251"/>
                  <a:gd name="T23" fmla="*/ 146 h 18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1"/>
                  <a:gd name="T37" fmla="*/ 0 h 181"/>
                  <a:gd name="T38" fmla="*/ 251 w 251"/>
                  <a:gd name="T39" fmla="*/ 181 h 18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1" h="181">
                    <a:moveTo>
                      <a:pt x="0" y="146"/>
                    </a:moveTo>
                    <a:lnTo>
                      <a:pt x="14" y="80"/>
                    </a:lnTo>
                    <a:lnTo>
                      <a:pt x="71" y="58"/>
                    </a:lnTo>
                    <a:lnTo>
                      <a:pt x="71" y="0"/>
                    </a:lnTo>
                    <a:lnTo>
                      <a:pt x="121" y="0"/>
                    </a:lnTo>
                    <a:lnTo>
                      <a:pt x="185" y="44"/>
                    </a:lnTo>
                    <a:lnTo>
                      <a:pt x="251" y="73"/>
                    </a:lnTo>
                    <a:lnTo>
                      <a:pt x="178" y="101"/>
                    </a:lnTo>
                    <a:lnTo>
                      <a:pt x="107" y="124"/>
                    </a:lnTo>
                    <a:lnTo>
                      <a:pt x="57" y="131"/>
                    </a:lnTo>
                    <a:lnTo>
                      <a:pt x="57" y="181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4" name="Freeform 205"/>
              <p:cNvSpPr>
                <a:spLocks/>
              </p:cNvSpPr>
              <p:nvPr/>
            </p:nvSpPr>
            <p:spPr bwMode="auto">
              <a:xfrm>
                <a:off x="1182" y="2463"/>
                <a:ext cx="111" cy="118"/>
              </a:xfrm>
              <a:custGeom>
                <a:avLst/>
                <a:gdLst>
                  <a:gd name="T0" fmla="*/ 0 w 223"/>
                  <a:gd name="T1" fmla="*/ 0 h 236"/>
                  <a:gd name="T2" fmla="*/ 116 w 223"/>
                  <a:gd name="T3" fmla="*/ 0 h 236"/>
                  <a:gd name="T4" fmla="*/ 194 w 223"/>
                  <a:gd name="T5" fmla="*/ 21 h 236"/>
                  <a:gd name="T6" fmla="*/ 223 w 223"/>
                  <a:gd name="T7" fmla="*/ 108 h 236"/>
                  <a:gd name="T8" fmla="*/ 214 w 223"/>
                  <a:gd name="T9" fmla="*/ 236 h 236"/>
                  <a:gd name="T10" fmla="*/ 135 w 223"/>
                  <a:gd name="T11" fmla="*/ 178 h 236"/>
                  <a:gd name="T12" fmla="*/ 87 w 223"/>
                  <a:gd name="T13" fmla="*/ 99 h 236"/>
                  <a:gd name="T14" fmla="*/ 18 w 223"/>
                  <a:gd name="T15" fmla="*/ 99 h 236"/>
                  <a:gd name="T16" fmla="*/ 0 w 223"/>
                  <a:gd name="T17" fmla="*/ 0 h 2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3"/>
                  <a:gd name="T28" fmla="*/ 0 h 236"/>
                  <a:gd name="T29" fmla="*/ 223 w 223"/>
                  <a:gd name="T30" fmla="*/ 236 h 2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3" h="236">
                    <a:moveTo>
                      <a:pt x="0" y="0"/>
                    </a:moveTo>
                    <a:lnTo>
                      <a:pt x="116" y="0"/>
                    </a:lnTo>
                    <a:lnTo>
                      <a:pt x="194" y="21"/>
                    </a:lnTo>
                    <a:lnTo>
                      <a:pt x="223" y="108"/>
                    </a:lnTo>
                    <a:lnTo>
                      <a:pt x="214" y="236"/>
                    </a:lnTo>
                    <a:lnTo>
                      <a:pt x="135" y="178"/>
                    </a:lnTo>
                    <a:lnTo>
                      <a:pt x="87" y="99"/>
                    </a:lnTo>
                    <a:lnTo>
                      <a:pt x="18" y="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5" name="Freeform 206"/>
              <p:cNvSpPr>
                <a:spLocks/>
              </p:cNvSpPr>
              <p:nvPr/>
            </p:nvSpPr>
            <p:spPr bwMode="auto">
              <a:xfrm>
                <a:off x="612" y="2620"/>
                <a:ext cx="88" cy="123"/>
              </a:xfrm>
              <a:custGeom>
                <a:avLst/>
                <a:gdLst>
                  <a:gd name="T0" fmla="*/ 0 w 177"/>
                  <a:gd name="T1" fmla="*/ 158 h 245"/>
                  <a:gd name="T2" fmla="*/ 0 w 177"/>
                  <a:gd name="T3" fmla="*/ 69 h 245"/>
                  <a:gd name="T4" fmla="*/ 98 w 177"/>
                  <a:gd name="T5" fmla="*/ 0 h 245"/>
                  <a:gd name="T6" fmla="*/ 109 w 177"/>
                  <a:gd name="T7" fmla="*/ 78 h 245"/>
                  <a:gd name="T8" fmla="*/ 177 w 177"/>
                  <a:gd name="T9" fmla="*/ 245 h 245"/>
                  <a:gd name="T10" fmla="*/ 79 w 177"/>
                  <a:gd name="T11" fmla="*/ 137 h 245"/>
                  <a:gd name="T12" fmla="*/ 0 w 177"/>
                  <a:gd name="T13" fmla="*/ 158 h 2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7"/>
                  <a:gd name="T22" fmla="*/ 0 h 245"/>
                  <a:gd name="T23" fmla="*/ 177 w 177"/>
                  <a:gd name="T24" fmla="*/ 245 h 24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7" h="245">
                    <a:moveTo>
                      <a:pt x="0" y="158"/>
                    </a:moveTo>
                    <a:lnTo>
                      <a:pt x="0" y="69"/>
                    </a:lnTo>
                    <a:lnTo>
                      <a:pt x="98" y="0"/>
                    </a:lnTo>
                    <a:lnTo>
                      <a:pt x="109" y="78"/>
                    </a:lnTo>
                    <a:lnTo>
                      <a:pt x="177" y="245"/>
                    </a:lnTo>
                    <a:lnTo>
                      <a:pt x="79" y="137"/>
                    </a:lnTo>
                    <a:lnTo>
                      <a:pt x="0" y="158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6" name="Freeform 207"/>
              <p:cNvSpPr>
                <a:spLocks/>
              </p:cNvSpPr>
              <p:nvPr/>
            </p:nvSpPr>
            <p:spPr bwMode="auto">
              <a:xfrm>
                <a:off x="1128" y="2881"/>
                <a:ext cx="102" cy="64"/>
              </a:xfrm>
              <a:custGeom>
                <a:avLst/>
                <a:gdLst>
                  <a:gd name="T0" fmla="*/ 0 w 204"/>
                  <a:gd name="T1" fmla="*/ 117 h 128"/>
                  <a:gd name="T2" fmla="*/ 117 w 204"/>
                  <a:gd name="T3" fmla="*/ 39 h 128"/>
                  <a:gd name="T4" fmla="*/ 204 w 204"/>
                  <a:gd name="T5" fmla="*/ 0 h 128"/>
                  <a:gd name="T6" fmla="*/ 165 w 204"/>
                  <a:gd name="T7" fmla="*/ 78 h 128"/>
                  <a:gd name="T8" fmla="*/ 58 w 204"/>
                  <a:gd name="T9" fmla="*/ 128 h 128"/>
                  <a:gd name="T10" fmla="*/ 0 w 204"/>
                  <a:gd name="T11" fmla="*/ 117 h 1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4"/>
                  <a:gd name="T19" fmla="*/ 0 h 128"/>
                  <a:gd name="T20" fmla="*/ 204 w 204"/>
                  <a:gd name="T21" fmla="*/ 128 h 1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4" h="128">
                    <a:moveTo>
                      <a:pt x="0" y="117"/>
                    </a:moveTo>
                    <a:lnTo>
                      <a:pt x="117" y="39"/>
                    </a:lnTo>
                    <a:lnTo>
                      <a:pt x="204" y="0"/>
                    </a:lnTo>
                    <a:lnTo>
                      <a:pt x="165" y="78"/>
                    </a:lnTo>
                    <a:lnTo>
                      <a:pt x="58" y="128"/>
                    </a:lnTo>
                    <a:lnTo>
                      <a:pt x="0" y="117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7" name="Freeform 208"/>
              <p:cNvSpPr>
                <a:spLocks/>
              </p:cNvSpPr>
              <p:nvPr/>
            </p:nvSpPr>
            <p:spPr bwMode="auto">
              <a:xfrm>
                <a:off x="768" y="2959"/>
                <a:ext cx="340" cy="74"/>
              </a:xfrm>
              <a:custGeom>
                <a:avLst/>
                <a:gdLst>
                  <a:gd name="T0" fmla="*/ 292 w 679"/>
                  <a:gd name="T1" fmla="*/ 0 h 147"/>
                  <a:gd name="T2" fmla="*/ 154 w 679"/>
                  <a:gd name="T3" fmla="*/ 69 h 147"/>
                  <a:gd name="T4" fmla="*/ 0 w 679"/>
                  <a:gd name="T5" fmla="*/ 115 h 147"/>
                  <a:gd name="T6" fmla="*/ 96 w 679"/>
                  <a:gd name="T7" fmla="*/ 115 h 147"/>
                  <a:gd name="T8" fmla="*/ 242 w 679"/>
                  <a:gd name="T9" fmla="*/ 78 h 147"/>
                  <a:gd name="T10" fmla="*/ 340 w 679"/>
                  <a:gd name="T11" fmla="*/ 128 h 147"/>
                  <a:gd name="T12" fmla="*/ 427 w 679"/>
                  <a:gd name="T13" fmla="*/ 97 h 147"/>
                  <a:gd name="T14" fmla="*/ 496 w 679"/>
                  <a:gd name="T15" fmla="*/ 147 h 147"/>
                  <a:gd name="T16" fmla="*/ 612 w 679"/>
                  <a:gd name="T17" fmla="*/ 147 h 147"/>
                  <a:gd name="T18" fmla="*/ 679 w 679"/>
                  <a:gd name="T19" fmla="*/ 147 h 147"/>
                  <a:gd name="T20" fmla="*/ 573 w 679"/>
                  <a:gd name="T21" fmla="*/ 115 h 147"/>
                  <a:gd name="T22" fmla="*/ 379 w 679"/>
                  <a:gd name="T23" fmla="*/ 58 h 147"/>
                  <a:gd name="T24" fmla="*/ 292 w 679"/>
                  <a:gd name="T25" fmla="*/ 0 h 14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79"/>
                  <a:gd name="T40" fmla="*/ 0 h 147"/>
                  <a:gd name="T41" fmla="*/ 679 w 679"/>
                  <a:gd name="T42" fmla="*/ 147 h 14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79" h="147">
                    <a:moveTo>
                      <a:pt x="292" y="0"/>
                    </a:moveTo>
                    <a:lnTo>
                      <a:pt x="154" y="69"/>
                    </a:lnTo>
                    <a:lnTo>
                      <a:pt x="0" y="115"/>
                    </a:lnTo>
                    <a:lnTo>
                      <a:pt x="96" y="115"/>
                    </a:lnTo>
                    <a:lnTo>
                      <a:pt x="242" y="78"/>
                    </a:lnTo>
                    <a:lnTo>
                      <a:pt x="340" y="128"/>
                    </a:lnTo>
                    <a:lnTo>
                      <a:pt x="427" y="97"/>
                    </a:lnTo>
                    <a:lnTo>
                      <a:pt x="496" y="147"/>
                    </a:lnTo>
                    <a:lnTo>
                      <a:pt x="612" y="147"/>
                    </a:lnTo>
                    <a:lnTo>
                      <a:pt x="679" y="147"/>
                    </a:lnTo>
                    <a:lnTo>
                      <a:pt x="573" y="115"/>
                    </a:lnTo>
                    <a:lnTo>
                      <a:pt x="379" y="58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8" name="Freeform 209"/>
              <p:cNvSpPr>
                <a:spLocks/>
              </p:cNvSpPr>
              <p:nvPr/>
            </p:nvSpPr>
            <p:spPr bwMode="auto">
              <a:xfrm>
                <a:off x="822" y="2626"/>
                <a:ext cx="58" cy="132"/>
              </a:xfrm>
              <a:custGeom>
                <a:avLst/>
                <a:gdLst>
                  <a:gd name="T0" fmla="*/ 9 w 116"/>
                  <a:gd name="T1" fmla="*/ 0 h 265"/>
                  <a:gd name="T2" fmla="*/ 40 w 116"/>
                  <a:gd name="T3" fmla="*/ 127 h 265"/>
                  <a:gd name="T4" fmla="*/ 77 w 116"/>
                  <a:gd name="T5" fmla="*/ 187 h 265"/>
                  <a:gd name="T6" fmla="*/ 116 w 116"/>
                  <a:gd name="T7" fmla="*/ 265 h 265"/>
                  <a:gd name="T8" fmla="*/ 59 w 116"/>
                  <a:gd name="T9" fmla="*/ 265 h 265"/>
                  <a:gd name="T10" fmla="*/ 9 w 116"/>
                  <a:gd name="T11" fmla="*/ 196 h 265"/>
                  <a:gd name="T12" fmla="*/ 0 w 116"/>
                  <a:gd name="T13" fmla="*/ 107 h 265"/>
                  <a:gd name="T14" fmla="*/ 9 w 116"/>
                  <a:gd name="T15" fmla="*/ 0 h 26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6"/>
                  <a:gd name="T25" fmla="*/ 0 h 265"/>
                  <a:gd name="T26" fmla="*/ 116 w 116"/>
                  <a:gd name="T27" fmla="*/ 265 h 26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6" h="265">
                    <a:moveTo>
                      <a:pt x="9" y="0"/>
                    </a:moveTo>
                    <a:lnTo>
                      <a:pt x="40" y="127"/>
                    </a:lnTo>
                    <a:lnTo>
                      <a:pt x="77" y="187"/>
                    </a:lnTo>
                    <a:lnTo>
                      <a:pt x="116" y="265"/>
                    </a:lnTo>
                    <a:lnTo>
                      <a:pt x="59" y="265"/>
                    </a:lnTo>
                    <a:lnTo>
                      <a:pt x="9" y="196"/>
                    </a:lnTo>
                    <a:lnTo>
                      <a:pt x="0" y="10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9" name="Freeform 210"/>
              <p:cNvSpPr>
                <a:spLocks/>
              </p:cNvSpPr>
              <p:nvPr/>
            </p:nvSpPr>
            <p:spPr bwMode="auto">
              <a:xfrm>
                <a:off x="1012" y="2542"/>
                <a:ext cx="26" cy="70"/>
              </a:xfrm>
              <a:custGeom>
                <a:avLst/>
                <a:gdLst>
                  <a:gd name="T0" fmla="*/ 0 w 52"/>
                  <a:gd name="T1" fmla="*/ 0 h 141"/>
                  <a:gd name="T2" fmla="*/ 38 w 52"/>
                  <a:gd name="T3" fmla="*/ 50 h 141"/>
                  <a:gd name="T4" fmla="*/ 52 w 52"/>
                  <a:gd name="T5" fmla="*/ 141 h 141"/>
                  <a:gd name="T6" fmla="*/ 11 w 52"/>
                  <a:gd name="T7" fmla="*/ 133 h 141"/>
                  <a:gd name="T8" fmla="*/ 11 w 52"/>
                  <a:gd name="T9" fmla="*/ 73 h 141"/>
                  <a:gd name="T10" fmla="*/ 4 w 52"/>
                  <a:gd name="T11" fmla="*/ 43 h 141"/>
                  <a:gd name="T12" fmla="*/ 0 w 52"/>
                  <a:gd name="T13" fmla="*/ 0 h 1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2"/>
                  <a:gd name="T22" fmla="*/ 0 h 141"/>
                  <a:gd name="T23" fmla="*/ 52 w 52"/>
                  <a:gd name="T24" fmla="*/ 141 h 1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2" h="141">
                    <a:moveTo>
                      <a:pt x="0" y="0"/>
                    </a:moveTo>
                    <a:lnTo>
                      <a:pt x="38" y="50"/>
                    </a:lnTo>
                    <a:lnTo>
                      <a:pt x="52" y="141"/>
                    </a:lnTo>
                    <a:lnTo>
                      <a:pt x="11" y="133"/>
                    </a:lnTo>
                    <a:lnTo>
                      <a:pt x="11" y="73"/>
                    </a:lnTo>
                    <a:lnTo>
                      <a:pt x="4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0" name="Freeform 211"/>
              <p:cNvSpPr>
                <a:spLocks/>
              </p:cNvSpPr>
              <p:nvPr/>
            </p:nvSpPr>
            <p:spPr bwMode="auto">
              <a:xfrm>
                <a:off x="1107" y="2488"/>
                <a:ext cx="22" cy="119"/>
              </a:xfrm>
              <a:custGeom>
                <a:avLst/>
                <a:gdLst>
                  <a:gd name="T0" fmla="*/ 3 w 42"/>
                  <a:gd name="T1" fmla="*/ 0 h 239"/>
                  <a:gd name="T2" fmla="*/ 16 w 42"/>
                  <a:gd name="T3" fmla="*/ 97 h 239"/>
                  <a:gd name="T4" fmla="*/ 0 w 42"/>
                  <a:gd name="T5" fmla="*/ 239 h 239"/>
                  <a:gd name="T6" fmla="*/ 42 w 42"/>
                  <a:gd name="T7" fmla="*/ 219 h 239"/>
                  <a:gd name="T8" fmla="*/ 37 w 42"/>
                  <a:gd name="T9" fmla="*/ 159 h 239"/>
                  <a:gd name="T10" fmla="*/ 26 w 42"/>
                  <a:gd name="T11" fmla="*/ 65 h 239"/>
                  <a:gd name="T12" fmla="*/ 3 w 42"/>
                  <a:gd name="T13" fmla="*/ 0 h 2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"/>
                  <a:gd name="T22" fmla="*/ 0 h 239"/>
                  <a:gd name="T23" fmla="*/ 42 w 42"/>
                  <a:gd name="T24" fmla="*/ 239 h 23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" h="239">
                    <a:moveTo>
                      <a:pt x="3" y="0"/>
                    </a:moveTo>
                    <a:lnTo>
                      <a:pt x="16" y="97"/>
                    </a:lnTo>
                    <a:lnTo>
                      <a:pt x="0" y="239"/>
                    </a:lnTo>
                    <a:lnTo>
                      <a:pt x="42" y="219"/>
                    </a:lnTo>
                    <a:lnTo>
                      <a:pt x="37" y="159"/>
                    </a:lnTo>
                    <a:lnTo>
                      <a:pt x="26" y="6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1" name="Freeform 212"/>
              <p:cNvSpPr>
                <a:spLocks/>
              </p:cNvSpPr>
              <p:nvPr/>
            </p:nvSpPr>
            <p:spPr bwMode="auto">
              <a:xfrm>
                <a:off x="919" y="2532"/>
                <a:ext cx="63" cy="59"/>
              </a:xfrm>
              <a:custGeom>
                <a:avLst/>
                <a:gdLst>
                  <a:gd name="T0" fmla="*/ 43 w 127"/>
                  <a:gd name="T1" fmla="*/ 40 h 118"/>
                  <a:gd name="T2" fmla="*/ 0 w 127"/>
                  <a:gd name="T3" fmla="*/ 63 h 118"/>
                  <a:gd name="T4" fmla="*/ 66 w 127"/>
                  <a:gd name="T5" fmla="*/ 118 h 118"/>
                  <a:gd name="T6" fmla="*/ 66 w 127"/>
                  <a:gd name="T7" fmla="*/ 63 h 118"/>
                  <a:gd name="T8" fmla="*/ 127 w 127"/>
                  <a:gd name="T9" fmla="*/ 0 h 118"/>
                  <a:gd name="T10" fmla="*/ 43 w 127"/>
                  <a:gd name="T11" fmla="*/ 40 h 1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7"/>
                  <a:gd name="T19" fmla="*/ 0 h 118"/>
                  <a:gd name="T20" fmla="*/ 127 w 127"/>
                  <a:gd name="T21" fmla="*/ 118 h 1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7" h="118">
                    <a:moveTo>
                      <a:pt x="43" y="40"/>
                    </a:moveTo>
                    <a:lnTo>
                      <a:pt x="0" y="63"/>
                    </a:lnTo>
                    <a:lnTo>
                      <a:pt x="66" y="118"/>
                    </a:lnTo>
                    <a:lnTo>
                      <a:pt x="66" y="63"/>
                    </a:lnTo>
                    <a:lnTo>
                      <a:pt x="127" y="0"/>
                    </a:lnTo>
                    <a:lnTo>
                      <a:pt x="43" y="4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2" name="Freeform 213"/>
              <p:cNvSpPr>
                <a:spLocks/>
              </p:cNvSpPr>
              <p:nvPr/>
            </p:nvSpPr>
            <p:spPr bwMode="auto">
              <a:xfrm>
                <a:off x="681" y="2513"/>
                <a:ext cx="33" cy="92"/>
              </a:xfrm>
              <a:custGeom>
                <a:avLst/>
                <a:gdLst>
                  <a:gd name="T0" fmla="*/ 66 w 66"/>
                  <a:gd name="T1" fmla="*/ 0 h 185"/>
                  <a:gd name="T2" fmla="*/ 39 w 66"/>
                  <a:gd name="T3" fmla="*/ 84 h 185"/>
                  <a:gd name="T4" fmla="*/ 39 w 66"/>
                  <a:gd name="T5" fmla="*/ 185 h 185"/>
                  <a:gd name="T6" fmla="*/ 0 w 66"/>
                  <a:gd name="T7" fmla="*/ 185 h 185"/>
                  <a:gd name="T8" fmla="*/ 11 w 66"/>
                  <a:gd name="T9" fmla="*/ 48 h 185"/>
                  <a:gd name="T10" fmla="*/ 34 w 66"/>
                  <a:gd name="T11" fmla="*/ 13 h 185"/>
                  <a:gd name="T12" fmla="*/ 66 w 66"/>
                  <a:gd name="T13" fmla="*/ 0 h 18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6"/>
                  <a:gd name="T22" fmla="*/ 0 h 185"/>
                  <a:gd name="T23" fmla="*/ 66 w 66"/>
                  <a:gd name="T24" fmla="*/ 185 h 18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6" h="185">
                    <a:moveTo>
                      <a:pt x="66" y="0"/>
                    </a:moveTo>
                    <a:lnTo>
                      <a:pt x="39" y="84"/>
                    </a:lnTo>
                    <a:lnTo>
                      <a:pt x="39" y="185"/>
                    </a:lnTo>
                    <a:lnTo>
                      <a:pt x="0" y="185"/>
                    </a:lnTo>
                    <a:lnTo>
                      <a:pt x="11" y="48"/>
                    </a:lnTo>
                    <a:lnTo>
                      <a:pt x="34" y="13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3" name="Freeform 214"/>
              <p:cNvSpPr>
                <a:spLocks/>
              </p:cNvSpPr>
              <p:nvPr/>
            </p:nvSpPr>
            <p:spPr bwMode="auto">
              <a:xfrm>
                <a:off x="1178" y="2613"/>
                <a:ext cx="66" cy="139"/>
              </a:xfrm>
              <a:custGeom>
                <a:avLst/>
                <a:gdLst>
                  <a:gd name="T0" fmla="*/ 134 w 134"/>
                  <a:gd name="T1" fmla="*/ 0 h 278"/>
                  <a:gd name="T2" fmla="*/ 50 w 134"/>
                  <a:gd name="T3" fmla="*/ 184 h 278"/>
                  <a:gd name="T4" fmla="*/ 0 w 134"/>
                  <a:gd name="T5" fmla="*/ 278 h 278"/>
                  <a:gd name="T6" fmla="*/ 39 w 134"/>
                  <a:gd name="T7" fmla="*/ 278 h 278"/>
                  <a:gd name="T8" fmla="*/ 71 w 134"/>
                  <a:gd name="T9" fmla="*/ 212 h 278"/>
                  <a:gd name="T10" fmla="*/ 89 w 134"/>
                  <a:gd name="T11" fmla="*/ 118 h 278"/>
                  <a:gd name="T12" fmla="*/ 134 w 134"/>
                  <a:gd name="T13" fmla="*/ 0 h 2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4"/>
                  <a:gd name="T22" fmla="*/ 0 h 278"/>
                  <a:gd name="T23" fmla="*/ 134 w 134"/>
                  <a:gd name="T24" fmla="*/ 278 h 2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4" h="278">
                    <a:moveTo>
                      <a:pt x="134" y="0"/>
                    </a:moveTo>
                    <a:lnTo>
                      <a:pt x="50" y="184"/>
                    </a:lnTo>
                    <a:lnTo>
                      <a:pt x="0" y="278"/>
                    </a:lnTo>
                    <a:lnTo>
                      <a:pt x="39" y="278"/>
                    </a:lnTo>
                    <a:lnTo>
                      <a:pt x="71" y="212"/>
                    </a:lnTo>
                    <a:lnTo>
                      <a:pt x="89" y="118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4" name="Freeform 215"/>
              <p:cNvSpPr>
                <a:spLocks/>
              </p:cNvSpPr>
              <p:nvPr/>
            </p:nvSpPr>
            <p:spPr bwMode="auto">
              <a:xfrm>
                <a:off x="822" y="2769"/>
                <a:ext cx="124" cy="103"/>
              </a:xfrm>
              <a:custGeom>
                <a:avLst/>
                <a:gdLst>
                  <a:gd name="T0" fmla="*/ 56 w 250"/>
                  <a:gd name="T1" fmla="*/ 62 h 206"/>
                  <a:gd name="T2" fmla="*/ 134 w 250"/>
                  <a:gd name="T3" fmla="*/ 133 h 206"/>
                  <a:gd name="T4" fmla="*/ 250 w 250"/>
                  <a:gd name="T5" fmla="*/ 206 h 206"/>
                  <a:gd name="T6" fmla="*/ 155 w 250"/>
                  <a:gd name="T7" fmla="*/ 178 h 206"/>
                  <a:gd name="T8" fmla="*/ 66 w 250"/>
                  <a:gd name="T9" fmla="*/ 146 h 206"/>
                  <a:gd name="T10" fmla="*/ 24 w 250"/>
                  <a:gd name="T11" fmla="*/ 146 h 206"/>
                  <a:gd name="T12" fmla="*/ 0 w 250"/>
                  <a:gd name="T13" fmla="*/ 28 h 206"/>
                  <a:gd name="T14" fmla="*/ 24 w 250"/>
                  <a:gd name="T15" fmla="*/ 0 h 206"/>
                  <a:gd name="T16" fmla="*/ 56 w 250"/>
                  <a:gd name="T17" fmla="*/ 62 h 20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0"/>
                  <a:gd name="T28" fmla="*/ 0 h 206"/>
                  <a:gd name="T29" fmla="*/ 250 w 250"/>
                  <a:gd name="T30" fmla="*/ 206 h 20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0" h="206">
                    <a:moveTo>
                      <a:pt x="56" y="62"/>
                    </a:moveTo>
                    <a:lnTo>
                      <a:pt x="134" y="133"/>
                    </a:lnTo>
                    <a:lnTo>
                      <a:pt x="250" y="206"/>
                    </a:lnTo>
                    <a:lnTo>
                      <a:pt x="155" y="178"/>
                    </a:lnTo>
                    <a:lnTo>
                      <a:pt x="66" y="146"/>
                    </a:lnTo>
                    <a:lnTo>
                      <a:pt x="24" y="146"/>
                    </a:lnTo>
                    <a:lnTo>
                      <a:pt x="0" y="28"/>
                    </a:lnTo>
                    <a:lnTo>
                      <a:pt x="24" y="0"/>
                    </a:lnTo>
                    <a:lnTo>
                      <a:pt x="56" y="62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5" name="Freeform 216"/>
              <p:cNvSpPr>
                <a:spLocks/>
              </p:cNvSpPr>
              <p:nvPr/>
            </p:nvSpPr>
            <p:spPr bwMode="auto">
              <a:xfrm>
                <a:off x="1017" y="2772"/>
                <a:ext cx="191" cy="128"/>
              </a:xfrm>
              <a:custGeom>
                <a:avLst/>
                <a:gdLst>
                  <a:gd name="T0" fmla="*/ 304 w 381"/>
                  <a:gd name="T1" fmla="*/ 78 h 256"/>
                  <a:gd name="T2" fmla="*/ 221 w 381"/>
                  <a:gd name="T3" fmla="*/ 134 h 256"/>
                  <a:gd name="T4" fmla="*/ 144 w 381"/>
                  <a:gd name="T5" fmla="*/ 167 h 256"/>
                  <a:gd name="T6" fmla="*/ 11 w 381"/>
                  <a:gd name="T7" fmla="*/ 201 h 256"/>
                  <a:gd name="T8" fmla="*/ 0 w 381"/>
                  <a:gd name="T9" fmla="*/ 235 h 256"/>
                  <a:gd name="T10" fmla="*/ 39 w 381"/>
                  <a:gd name="T11" fmla="*/ 256 h 256"/>
                  <a:gd name="T12" fmla="*/ 110 w 381"/>
                  <a:gd name="T13" fmla="*/ 256 h 256"/>
                  <a:gd name="T14" fmla="*/ 288 w 381"/>
                  <a:gd name="T15" fmla="*/ 240 h 256"/>
                  <a:gd name="T16" fmla="*/ 315 w 381"/>
                  <a:gd name="T17" fmla="*/ 207 h 256"/>
                  <a:gd name="T18" fmla="*/ 244 w 381"/>
                  <a:gd name="T19" fmla="*/ 224 h 256"/>
                  <a:gd name="T20" fmla="*/ 139 w 381"/>
                  <a:gd name="T21" fmla="*/ 230 h 256"/>
                  <a:gd name="T22" fmla="*/ 60 w 381"/>
                  <a:gd name="T23" fmla="*/ 230 h 256"/>
                  <a:gd name="T24" fmla="*/ 116 w 381"/>
                  <a:gd name="T25" fmla="*/ 196 h 256"/>
                  <a:gd name="T26" fmla="*/ 265 w 381"/>
                  <a:gd name="T27" fmla="*/ 146 h 256"/>
                  <a:gd name="T28" fmla="*/ 359 w 381"/>
                  <a:gd name="T29" fmla="*/ 62 h 256"/>
                  <a:gd name="T30" fmla="*/ 381 w 381"/>
                  <a:gd name="T31" fmla="*/ 0 h 256"/>
                  <a:gd name="T32" fmla="*/ 304 w 381"/>
                  <a:gd name="T33" fmla="*/ 78 h 25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81"/>
                  <a:gd name="T52" fmla="*/ 0 h 256"/>
                  <a:gd name="T53" fmla="*/ 381 w 381"/>
                  <a:gd name="T54" fmla="*/ 256 h 25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81" h="256">
                    <a:moveTo>
                      <a:pt x="304" y="78"/>
                    </a:moveTo>
                    <a:lnTo>
                      <a:pt x="221" y="134"/>
                    </a:lnTo>
                    <a:lnTo>
                      <a:pt x="144" y="167"/>
                    </a:lnTo>
                    <a:lnTo>
                      <a:pt x="11" y="201"/>
                    </a:lnTo>
                    <a:lnTo>
                      <a:pt x="0" y="235"/>
                    </a:lnTo>
                    <a:lnTo>
                      <a:pt x="39" y="256"/>
                    </a:lnTo>
                    <a:lnTo>
                      <a:pt x="110" y="256"/>
                    </a:lnTo>
                    <a:lnTo>
                      <a:pt x="288" y="240"/>
                    </a:lnTo>
                    <a:lnTo>
                      <a:pt x="315" y="207"/>
                    </a:lnTo>
                    <a:lnTo>
                      <a:pt x="244" y="224"/>
                    </a:lnTo>
                    <a:lnTo>
                      <a:pt x="139" y="230"/>
                    </a:lnTo>
                    <a:lnTo>
                      <a:pt x="60" y="230"/>
                    </a:lnTo>
                    <a:lnTo>
                      <a:pt x="116" y="196"/>
                    </a:lnTo>
                    <a:lnTo>
                      <a:pt x="265" y="146"/>
                    </a:lnTo>
                    <a:lnTo>
                      <a:pt x="359" y="62"/>
                    </a:lnTo>
                    <a:lnTo>
                      <a:pt x="381" y="0"/>
                    </a:lnTo>
                    <a:lnTo>
                      <a:pt x="304" y="78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6" name="Freeform 217"/>
              <p:cNvSpPr>
                <a:spLocks/>
              </p:cNvSpPr>
              <p:nvPr/>
            </p:nvSpPr>
            <p:spPr bwMode="auto">
              <a:xfrm>
                <a:off x="612" y="2709"/>
                <a:ext cx="283" cy="236"/>
              </a:xfrm>
              <a:custGeom>
                <a:avLst/>
                <a:gdLst>
                  <a:gd name="T0" fmla="*/ 79 w 566"/>
                  <a:gd name="T1" fmla="*/ 0 h 471"/>
                  <a:gd name="T2" fmla="*/ 166 w 566"/>
                  <a:gd name="T3" fmla="*/ 48 h 471"/>
                  <a:gd name="T4" fmla="*/ 186 w 566"/>
                  <a:gd name="T5" fmla="*/ 137 h 471"/>
                  <a:gd name="T6" fmla="*/ 166 w 566"/>
                  <a:gd name="T7" fmla="*/ 226 h 471"/>
                  <a:gd name="T8" fmla="*/ 216 w 566"/>
                  <a:gd name="T9" fmla="*/ 284 h 471"/>
                  <a:gd name="T10" fmla="*/ 314 w 566"/>
                  <a:gd name="T11" fmla="*/ 284 h 471"/>
                  <a:gd name="T12" fmla="*/ 371 w 566"/>
                  <a:gd name="T13" fmla="*/ 382 h 471"/>
                  <a:gd name="T14" fmla="*/ 566 w 566"/>
                  <a:gd name="T15" fmla="*/ 471 h 471"/>
                  <a:gd name="T16" fmla="*/ 342 w 566"/>
                  <a:gd name="T17" fmla="*/ 421 h 471"/>
                  <a:gd name="T18" fmla="*/ 216 w 566"/>
                  <a:gd name="T19" fmla="*/ 391 h 471"/>
                  <a:gd name="T20" fmla="*/ 177 w 566"/>
                  <a:gd name="T21" fmla="*/ 284 h 471"/>
                  <a:gd name="T22" fmla="*/ 79 w 566"/>
                  <a:gd name="T23" fmla="*/ 165 h 471"/>
                  <a:gd name="T24" fmla="*/ 0 w 566"/>
                  <a:gd name="T25" fmla="*/ 48 h 471"/>
                  <a:gd name="T26" fmla="*/ 79 w 566"/>
                  <a:gd name="T27" fmla="*/ 0 h 47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66"/>
                  <a:gd name="T43" fmla="*/ 0 h 471"/>
                  <a:gd name="T44" fmla="*/ 566 w 566"/>
                  <a:gd name="T45" fmla="*/ 471 h 47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66" h="471">
                    <a:moveTo>
                      <a:pt x="79" y="0"/>
                    </a:moveTo>
                    <a:lnTo>
                      <a:pt x="166" y="48"/>
                    </a:lnTo>
                    <a:lnTo>
                      <a:pt x="186" y="137"/>
                    </a:lnTo>
                    <a:lnTo>
                      <a:pt x="166" y="226"/>
                    </a:lnTo>
                    <a:lnTo>
                      <a:pt x="216" y="284"/>
                    </a:lnTo>
                    <a:lnTo>
                      <a:pt x="314" y="284"/>
                    </a:lnTo>
                    <a:lnTo>
                      <a:pt x="371" y="382"/>
                    </a:lnTo>
                    <a:lnTo>
                      <a:pt x="566" y="471"/>
                    </a:lnTo>
                    <a:lnTo>
                      <a:pt x="342" y="421"/>
                    </a:lnTo>
                    <a:lnTo>
                      <a:pt x="216" y="391"/>
                    </a:lnTo>
                    <a:lnTo>
                      <a:pt x="177" y="284"/>
                    </a:lnTo>
                    <a:lnTo>
                      <a:pt x="79" y="165"/>
                    </a:lnTo>
                    <a:lnTo>
                      <a:pt x="0" y="48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7" name="Freeform 218"/>
              <p:cNvSpPr>
                <a:spLocks/>
              </p:cNvSpPr>
              <p:nvPr/>
            </p:nvSpPr>
            <p:spPr bwMode="auto">
              <a:xfrm>
                <a:off x="607" y="2950"/>
                <a:ext cx="112" cy="64"/>
              </a:xfrm>
              <a:custGeom>
                <a:avLst/>
                <a:gdLst>
                  <a:gd name="T0" fmla="*/ 19 w 224"/>
                  <a:gd name="T1" fmla="*/ 0 h 128"/>
                  <a:gd name="T2" fmla="*/ 97 w 224"/>
                  <a:gd name="T3" fmla="*/ 30 h 128"/>
                  <a:gd name="T4" fmla="*/ 224 w 224"/>
                  <a:gd name="T5" fmla="*/ 109 h 128"/>
                  <a:gd name="T6" fmla="*/ 137 w 224"/>
                  <a:gd name="T7" fmla="*/ 128 h 128"/>
                  <a:gd name="T8" fmla="*/ 48 w 224"/>
                  <a:gd name="T9" fmla="*/ 128 h 128"/>
                  <a:gd name="T10" fmla="*/ 0 w 224"/>
                  <a:gd name="T11" fmla="*/ 59 h 128"/>
                  <a:gd name="T12" fmla="*/ 19 w 224"/>
                  <a:gd name="T13" fmla="*/ 0 h 1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4"/>
                  <a:gd name="T22" fmla="*/ 0 h 128"/>
                  <a:gd name="T23" fmla="*/ 224 w 224"/>
                  <a:gd name="T24" fmla="*/ 128 h 1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4" h="128">
                    <a:moveTo>
                      <a:pt x="19" y="0"/>
                    </a:moveTo>
                    <a:lnTo>
                      <a:pt x="97" y="30"/>
                    </a:lnTo>
                    <a:lnTo>
                      <a:pt x="224" y="109"/>
                    </a:lnTo>
                    <a:lnTo>
                      <a:pt x="137" y="128"/>
                    </a:lnTo>
                    <a:lnTo>
                      <a:pt x="48" y="128"/>
                    </a:lnTo>
                    <a:lnTo>
                      <a:pt x="0" y="5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8" name="Freeform 219"/>
              <p:cNvSpPr>
                <a:spLocks/>
              </p:cNvSpPr>
              <p:nvPr/>
            </p:nvSpPr>
            <p:spPr bwMode="auto">
              <a:xfrm>
                <a:off x="1000" y="2524"/>
                <a:ext cx="55" cy="54"/>
              </a:xfrm>
              <a:custGeom>
                <a:avLst/>
                <a:gdLst>
                  <a:gd name="T0" fmla="*/ 91 w 111"/>
                  <a:gd name="T1" fmla="*/ 109 h 109"/>
                  <a:gd name="T2" fmla="*/ 91 w 111"/>
                  <a:gd name="T3" fmla="*/ 70 h 109"/>
                  <a:gd name="T4" fmla="*/ 66 w 111"/>
                  <a:gd name="T5" fmla="*/ 29 h 109"/>
                  <a:gd name="T6" fmla="*/ 0 w 111"/>
                  <a:gd name="T7" fmla="*/ 0 h 109"/>
                  <a:gd name="T8" fmla="*/ 59 w 111"/>
                  <a:gd name="T9" fmla="*/ 13 h 109"/>
                  <a:gd name="T10" fmla="*/ 98 w 111"/>
                  <a:gd name="T11" fmla="*/ 34 h 109"/>
                  <a:gd name="T12" fmla="*/ 111 w 111"/>
                  <a:gd name="T13" fmla="*/ 86 h 109"/>
                  <a:gd name="T14" fmla="*/ 91 w 111"/>
                  <a:gd name="T15" fmla="*/ 109 h 10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1"/>
                  <a:gd name="T25" fmla="*/ 0 h 109"/>
                  <a:gd name="T26" fmla="*/ 111 w 111"/>
                  <a:gd name="T27" fmla="*/ 109 h 10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1" h="109">
                    <a:moveTo>
                      <a:pt x="91" y="109"/>
                    </a:moveTo>
                    <a:lnTo>
                      <a:pt x="91" y="70"/>
                    </a:lnTo>
                    <a:lnTo>
                      <a:pt x="66" y="29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98" y="34"/>
                    </a:lnTo>
                    <a:lnTo>
                      <a:pt x="111" y="86"/>
                    </a:lnTo>
                    <a:lnTo>
                      <a:pt x="91" y="109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9" name="Freeform 220"/>
              <p:cNvSpPr>
                <a:spLocks/>
              </p:cNvSpPr>
              <p:nvPr/>
            </p:nvSpPr>
            <p:spPr bwMode="auto">
              <a:xfrm>
                <a:off x="909" y="2506"/>
                <a:ext cx="52" cy="42"/>
              </a:xfrm>
              <a:custGeom>
                <a:avLst/>
                <a:gdLst>
                  <a:gd name="T0" fmla="*/ 23 w 105"/>
                  <a:gd name="T1" fmla="*/ 83 h 83"/>
                  <a:gd name="T2" fmla="*/ 41 w 105"/>
                  <a:gd name="T3" fmla="*/ 57 h 83"/>
                  <a:gd name="T4" fmla="*/ 32 w 105"/>
                  <a:gd name="T5" fmla="*/ 25 h 83"/>
                  <a:gd name="T6" fmla="*/ 0 w 105"/>
                  <a:gd name="T7" fmla="*/ 0 h 83"/>
                  <a:gd name="T8" fmla="*/ 27 w 105"/>
                  <a:gd name="T9" fmla="*/ 0 h 83"/>
                  <a:gd name="T10" fmla="*/ 51 w 105"/>
                  <a:gd name="T11" fmla="*/ 19 h 83"/>
                  <a:gd name="T12" fmla="*/ 67 w 105"/>
                  <a:gd name="T13" fmla="*/ 41 h 83"/>
                  <a:gd name="T14" fmla="*/ 105 w 105"/>
                  <a:gd name="T15" fmla="*/ 41 h 83"/>
                  <a:gd name="T16" fmla="*/ 69 w 105"/>
                  <a:gd name="T17" fmla="*/ 59 h 83"/>
                  <a:gd name="T18" fmla="*/ 23 w 105"/>
                  <a:gd name="T19" fmla="*/ 83 h 8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5"/>
                  <a:gd name="T31" fmla="*/ 0 h 83"/>
                  <a:gd name="T32" fmla="*/ 105 w 105"/>
                  <a:gd name="T33" fmla="*/ 83 h 8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5" h="83">
                    <a:moveTo>
                      <a:pt x="23" y="83"/>
                    </a:moveTo>
                    <a:lnTo>
                      <a:pt x="41" y="57"/>
                    </a:lnTo>
                    <a:lnTo>
                      <a:pt x="32" y="25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51" y="19"/>
                    </a:lnTo>
                    <a:lnTo>
                      <a:pt x="67" y="41"/>
                    </a:lnTo>
                    <a:lnTo>
                      <a:pt x="105" y="41"/>
                    </a:lnTo>
                    <a:lnTo>
                      <a:pt x="69" y="59"/>
                    </a:lnTo>
                    <a:lnTo>
                      <a:pt x="23" y="83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" name="Freeform 221"/>
              <p:cNvSpPr>
                <a:spLocks/>
              </p:cNvSpPr>
              <p:nvPr/>
            </p:nvSpPr>
            <p:spPr bwMode="auto">
              <a:xfrm>
                <a:off x="952" y="2470"/>
                <a:ext cx="91" cy="48"/>
              </a:xfrm>
              <a:custGeom>
                <a:avLst/>
                <a:gdLst>
                  <a:gd name="T0" fmla="*/ 86 w 184"/>
                  <a:gd name="T1" fmla="*/ 16 h 96"/>
                  <a:gd name="T2" fmla="*/ 57 w 184"/>
                  <a:gd name="T3" fmla="*/ 41 h 96"/>
                  <a:gd name="T4" fmla="*/ 57 w 184"/>
                  <a:gd name="T5" fmla="*/ 76 h 96"/>
                  <a:gd name="T6" fmla="*/ 57 w 184"/>
                  <a:gd name="T7" fmla="*/ 96 h 96"/>
                  <a:gd name="T8" fmla="*/ 39 w 184"/>
                  <a:gd name="T9" fmla="*/ 96 h 96"/>
                  <a:gd name="T10" fmla="*/ 45 w 184"/>
                  <a:gd name="T11" fmla="*/ 64 h 96"/>
                  <a:gd name="T12" fmla="*/ 0 w 184"/>
                  <a:gd name="T13" fmla="*/ 21 h 96"/>
                  <a:gd name="T14" fmla="*/ 29 w 184"/>
                  <a:gd name="T15" fmla="*/ 28 h 96"/>
                  <a:gd name="T16" fmla="*/ 48 w 184"/>
                  <a:gd name="T17" fmla="*/ 44 h 96"/>
                  <a:gd name="T18" fmla="*/ 57 w 184"/>
                  <a:gd name="T19" fmla="*/ 16 h 96"/>
                  <a:gd name="T20" fmla="*/ 109 w 184"/>
                  <a:gd name="T21" fmla="*/ 0 h 96"/>
                  <a:gd name="T22" fmla="*/ 150 w 184"/>
                  <a:gd name="T23" fmla="*/ 0 h 96"/>
                  <a:gd name="T24" fmla="*/ 184 w 184"/>
                  <a:gd name="T25" fmla="*/ 25 h 96"/>
                  <a:gd name="T26" fmla="*/ 125 w 184"/>
                  <a:gd name="T27" fmla="*/ 12 h 96"/>
                  <a:gd name="T28" fmla="*/ 86 w 184"/>
                  <a:gd name="T29" fmla="*/ 16 h 9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84"/>
                  <a:gd name="T46" fmla="*/ 0 h 96"/>
                  <a:gd name="T47" fmla="*/ 184 w 184"/>
                  <a:gd name="T48" fmla="*/ 96 h 9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84" h="96">
                    <a:moveTo>
                      <a:pt x="86" y="16"/>
                    </a:moveTo>
                    <a:lnTo>
                      <a:pt x="57" y="41"/>
                    </a:lnTo>
                    <a:lnTo>
                      <a:pt x="57" y="76"/>
                    </a:lnTo>
                    <a:lnTo>
                      <a:pt x="57" y="96"/>
                    </a:lnTo>
                    <a:lnTo>
                      <a:pt x="39" y="96"/>
                    </a:lnTo>
                    <a:lnTo>
                      <a:pt x="45" y="64"/>
                    </a:lnTo>
                    <a:lnTo>
                      <a:pt x="0" y="21"/>
                    </a:lnTo>
                    <a:lnTo>
                      <a:pt x="29" y="28"/>
                    </a:lnTo>
                    <a:lnTo>
                      <a:pt x="48" y="44"/>
                    </a:lnTo>
                    <a:lnTo>
                      <a:pt x="57" y="16"/>
                    </a:lnTo>
                    <a:lnTo>
                      <a:pt x="109" y="0"/>
                    </a:lnTo>
                    <a:lnTo>
                      <a:pt x="150" y="0"/>
                    </a:lnTo>
                    <a:lnTo>
                      <a:pt x="184" y="25"/>
                    </a:lnTo>
                    <a:lnTo>
                      <a:pt x="125" y="12"/>
                    </a:lnTo>
                    <a:lnTo>
                      <a:pt x="86" y="16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1" name="Freeform 222"/>
              <p:cNvSpPr>
                <a:spLocks/>
              </p:cNvSpPr>
              <p:nvPr/>
            </p:nvSpPr>
            <p:spPr bwMode="auto">
              <a:xfrm>
                <a:off x="915" y="2433"/>
                <a:ext cx="78" cy="31"/>
              </a:xfrm>
              <a:custGeom>
                <a:avLst/>
                <a:gdLst>
                  <a:gd name="T0" fmla="*/ 0 w 155"/>
                  <a:gd name="T1" fmla="*/ 0 h 60"/>
                  <a:gd name="T2" fmla="*/ 125 w 155"/>
                  <a:gd name="T3" fmla="*/ 21 h 60"/>
                  <a:gd name="T4" fmla="*/ 153 w 155"/>
                  <a:gd name="T5" fmla="*/ 60 h 60"/>
                  <a:gd name="T6" fmla="*/ 155 w 155"/>
                  <a:gd name="T7" fmla="*/ 41 h 60"/>
                  <a:gd name="T8" fmla="*/ 130 w 155"/>
                  <a:gd name="T9" fmla="*/ 12 h 60"/>
                  <a:gd name="T10" fmla="*/ 80 w 155"/>
                  <a:gd name="T11" fmla="*/ 0 h 60"/>
                  <a:gd name="T12" fmla="*/ 0 w 155"/>
                  <a:gd name="T13" fmla="*/ 0 h 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5"/>
                  <a:gd name="T22" fmla="*/ 0 h 60"/>
                  <a:gd name="T23" fmla="*/ 155 w 155"/>
                  <a:gd name="T24" fmla="*/ 60 h 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5" h="60">
                    <a:moveTo>
                      <a:pt x="0" y="0"/>
                    </a:moveTo>
                    <a:lnTo>
                      <a:pt x="125" y="21"/>
                    </a:lnTo>
                    <a:lnTo>
                      <a:pt x="153" y="60"/>
                    </a:lnTo>
                    <a:lnTo>
                      <a:pt x="155" y="41"/>
                    </a:lnTo>
                    <a:lnTo>
                      <a:pt x="130" y="12"/>
                    </a:lnTo>
                    <a:lnTo>
                      <a:pt x="8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2" name="Freeform 223"/>
              <p:cNvSpPr>
                <a:spLocks/>
              </p:cNvSpPr>
              <p:nvPr/>
            </p:nvSpPr>
            <p:spPr bwMode="auto">
              <a:xfrm>
                <a:off x="1050" y="2613"/>
                <a:ext cx="40" cy="24"/>
              </a:xfrm>
              <a:custGeom>
                <a:avLst/>
                <a:gdLst>
                  <a:gd name="T0" fmla="*/ 0 w 82"/>
                  <a:gd name="T1" fmla="*/ 0 h 48"/>
                  <a:gd name="T2" fmla="*/ 39 w 82"/>
                  <a:gd name="T3" fmla="*/ 4 h 48"/>
                  <a:gd name="T4" fmla="*/ 82 w 82"/>
                  <a:gd name="T5" fmla="*/ 23 h 48"/>
                  <a:gd name="T6" fmla="*/ 57 w 82"/>
                  <a:gd name="T7" fmla="*/ 48 h 48"/>
                  <a:gd name="T8" fmla="*/ 27 w 82"/>
                  <a:gd name="T9" fmla="*/ 25 h 48"/>
                  <a:gd name="T10" fmla="*/ 0 w 82"/>
                  <a:gd name="T11" fmla="*/ 0 h 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2"/>
                  <a:gd name="T19" fmla="*/ 0 h 48"/>
                  <a:gd name="T20" fmla="*/ 82 w 82"/>
                  <a:gd name="T21" fmla="*/ 48 h 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2" h="48">
                    <a:moveTo>
                      <a:pt x="0" y="0"/>
                    </a:moveTo>
                    <a:lnTo>
                      <a:pt x="39" y="4"/>
                    </a:lnTo>
                    <a:lnTo>
                      <a:pt x="82" y="23"/>
                    </a:lnTo>
                    <a:lnTo>
                      <a:pt x="57" y="48"/>
                    </a:lnTo>
                    <a:lnTo>
                      <a:pt x="27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3" name="Freeform 224"/>
              <p:cNvSpPr>
                <a:spLocks/>
              </p:cNvSpPr>
              <p:nvPr/>
            </p:nvSpPr>
            <p:spPr bwMode="auto">
              <a:xfrm>
                <a:off x="931" y="2617"/>
                <a:ext cx="100" cy="79"/>
              </a:xfrm>
              <a:custGeom>
                <a:avLst/>
                <a:gdLst>
                  <a:gd name="T0" fmla="*/ 0 w 200"/>
                  <a:gd name="T1" fmla="*/ 0 h 159"/>
                  <a:gd name="T2" fmla="*/ 61 w 200"/>
                  <a:gd name="T3" fmla="*/ 34 h 159"/>
                  <a:gd name="T4" fmla="*/ 111 w 200"/>
                  <a:gd name="T5" fmla="*/ 79 h 159"/>
                  <a:gd name="T6" fmla="*/ 152 w 200"/>
                  <a:gd name="T7" fmla="*/ 118 h 159"/>
                  <a:gd name="T8" fmla="*/ 200 w 200"/>
                  <a:gd name="T9" fmla="*/ 111 h 159"/>
                  <a:gd name="T10" fmla="*/ 175 w 200"/>
                  <a:gd name="T11" fmla="*/ 143 h 159"/>
                  <a:gd name="T12" fmla="*/ 146 w 200"/>
                  <a:gd name="T13" fmla="*/ 159 h 159"/>
                  <a:gd name="T14" fmla="*/ 109 w 200"/>
                  <a:gd name="T15" fmla="*/ 98 h 159"/>
                  <a:gd name="T16" fmla="*/ 68 w 200"/>
                  <a:gd name="T17" fmla="*/ 54 h 159"/>
                  <a:gd name="T18" fmla="*/ 0 w 200"/>
                  <a:gd name="T19" fmla="*/ 0 h 15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0"/>
                  <a:gd name="T31" fmla="*/ 0 h 159"/>
                  <a:gd name="T32" fmla="*/ 200 w 200"/>
                  <a:gd name="T33" fmla="*/ 159 h 15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0" h="159">
                    <a:moveTo>
                      <a:pt x="0" y="0"/>
                    </a:moveTo>
                    <a:lnTo>
                      <a:pt x="61" y="34"/>
                    </a:lnTo>
                    <a:lnTo>
                      <a:pt x="111" y="79"/>
                    </a:lnTo>
                    <a:lnTo>
                      <a:pt x="152" y="118"/>
                    </a:lnTo>
                    <a:lnTo>
                      <a:pt x="200" y="111"/>
                    </a:lnTo>
                    <a:lnTo>
                      <a:pt x="175" y="143"/>
                    </a:lnTo>
                    <a:lnTo>
                      <a:pt x="146" y="159"/>
                    </a:lnTo>
                    <a:lnTo>
                      <a:pt x="109" y="98"/>
                    </a:lnTo>
                    <a:lnTo>
                      <a:pt x="68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4" name="Freeform 225"/>
              <p:cNvSpPr>
                <a:spLocks/>
              </p:cNvSpPr>
              <p:nvPr/>
            </p:nvSpPr>
            <p:spPr bwMode="auto">
              <a:xfrm>
                <a:off x="465" y="3248"/>
                <a:ext cx="324" cy="278"/>
              </a:xfrm>
              <a:custGeom>
                <a:avLst/>
                <a:gdLst>
                  <a:gd name="T0" fmla="*/ 648 w 648"/>
                  <a:gd name="T1" fmla="*/ 98 h 557"/>
                  <a:gd name="T2" fmla="*/ 470 w 648"/>
                  <a:gd name="T3" fmla="*/ 0 h 557"/>
                  <a:gd name="T4" fmla="*/ 276 w 648"/>
                  <a:gd name="T5" fmla="*/ 34 h 557"/>
                  <a:gd name="T6" fmla="*/ 96 w 648"/>
                  <a:gd name="T7" fmla="*/ 296 h 557"/>
                  <a:gd name="T8" fmla="*/ 0 w 648"/>
                  <a:gd name="T9" fmla="*/ 557 h 557"/>
                  <a:gd name="T10" fmla="*/ 162 w 648"/>
                  <a:gd name="T11" fmla="*/ 475 h 557"/>
                  <a:gd name="T12" fmla="*/ 470 w 648"/>
                  <a:gd name="T13" fmla="*/ 425 h 557"/>
                  <a:gd name="T14" fmla="*/ 632 w 648"/>
                  <a:gd name="T15" fmla="*/ 280 h 557"/>
                  <a:gd name="T16" fmla="*/ 648 w 648"/>
                  <a:gd name="T17" fmla="*/ 98 h 5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48"/>
                  <a:gd name="T28" fmla="*/ 0 h 557"/>
                  <a:gd name="T29" fmla="*/ 648 w 648"/>
                  <a:gd name="T30" fmla="*/ 557 h 5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48" h="557">
                    <a:moveTo>
                      <a:pt x="648" y="98"/>
                    </a:moveTo>
                    <a:lnTo>
                      <a:pt x="470" y="0"/>
                    </a:lnTo>
                    <a:lnTo>
                      <a:pt x="276" y="34"/>
                    </a:lnTo>
                    <a:lnTo>
                      <a:pt x="96" y="296"/>
                    </a:lnTo>
                    <a:lnTo>
                      <a:pt x="0" y="557"/>
                    </a:lnTo>
                    <a:lnTo>
                      <a:pt x="162" y="475"/>
                    </a:lnTo>
                    <a:lnTo>
                      <a:pt x="470" y="425"/>
                    </a:lnTo>
                    <a:lnTo>
                      <a:pt x="632" y="280"/>
                    </a:lnTo>
                    <a:lnTo>
                      <a:pt x="648" y="98"/>
                    </a:lnTo>
                    <a:close/>
                  </a:path>
                </a:pathLst>
              </a:custGeom>
              <a:solidFill>
                <a:srgbClr val="00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5" name="Freeform 226"/>
              <p:cNvSpPr>
                <a:spLocks/>
              </p:cNvSpPr>
              <p:nvPr/>
            </p:nvSpPr>
            <p:spPr bwMode="auto">
              <a:xfrm>
                <a:off x="870" y="3297"/>
                <a:ext cx="203" cy="237"/>
              </a:xfrm>
              <a:custGeom>
                <a:avLst/>
                <a:gdLst>
                  <a:gd name="T0" fmla="*/ 17 w 405"/>
                  <a:gd name="T1" fmla="*/ 0 h 475"/>
                  <a:gd name="T2" fmla="*/ 0 w 405"/>
                  <a:gd name="T3" fmla="*/ 148 h 475"/>
                  <a:gd name="T4" fmla="*/ 97 w 405"/>
                  <a:gd name="T5" fmla="*/ 361 h 475"/>
                  <a:gd name="T6" fmla="*/ 259 w 405"/>
                  <a:gd name="T7" fmla="*/ 443 h 475"/>
                  <a:gd name="T8" fmla="*/ 373 w 405"/>
                  <a:gd name="T9" fmla="*/ 475 h 475"/>
                  <a:gd name="T10" fmla="*/ 405 w 405"/>
                  <a:gd name="T11" fmla="*/ 311 h 475"/>
                  <a:gd name="T12" fmla="*/ 357 w 405"/>
                  <a:gd name="T13" fmla="*/ 114 h 475"/>
                  <a:gd name="T14" fmla="*/ 243 w 405"/>
                  <a:gd name="T15" fmla="*/ 0 h 475"/>
                  <a:gd name="T16" fmla="*/ 17 w 405"/>
                  <a:gd name="T17" fmla="*/ 0 h 4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05"/>
                  <a:gd name="T28" fmla="*/ 0 h 475"/>
                  <a:gd name="T29" fmla="*/ 405 w 405"/>
                  <a:gd name="T30" fmla="*/ 475 h 4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05" h="475">
                    <a:moveTo>
                      <a:pt x="17" y="0"/>
                    </a:moveTo>
                    <a:lnTo>
                      <a:pt x="0" y="148"/>
                    </a:lnTo>
                    <a:lnTo>
                      <a:pt x="97" y="361"/>
                    </a:lnTo>
                    <a:lnTo>
                      <a:pt x="259" y="443"/>
                    </a:lnTo>
                    <a:lnTo>
                      <a:pt x="373" y="475"/>
                    </a:lnTo>
                    <a:lnTo>
                      <a:pt x="405" y="311"/>
                    </a:lnTo>
                    <a:lnTo>
                      <a:pt x="357" y="114"/>
                    </a:lnTo>
                    <a:lnTo>
                      <a:pt x="243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6" name="Freeform 227"/>
              <p:cNvSpPr>
                <a:spLocks/>
              </p:cNvSpPr>
              <p:nvPr/>
            </p:nvSpPr>
            <p:spPr bwMode="auto">
              <a:xfrm>
                <a:off x="1524" y="3017"/>
                <a:ext cx="425" cy="402"/>
              </a:xfrm>
              <a:custGeom>
                <a:avLst/>
                <a:gdLst>
                  <a:gd name="T0" fmla="*/ 71 w 850"/>
                  <a:gd name="T1" fmla="*/ 84 h 805"/>
                  <a:gd name="T2" fmla="*/ 121 w 850"/>
                  <a:gd name="T3" fmla="*/ 57 h 805"/>
                  <a:gd name="T4" fmla="*/ 165 w 850"/>
                  <a:gd name="T5" fmla="*/ 36 h 805"/>
                  <a:gd name="T6" fmla="*/ 206 w 850"/>
                  <a:gd name="T7" fmla="*/ 20 h 805"/>
                  <a:gd name="T8" fmla="*/ 243 w 850"/>
                  <a:gd name="T9" fmla="*/ 9 h 805"/>
                  <a:gd name="T10" fmla="*/ 275 w 850"/>
                  <a:gd name="T11" fmla="*/ 2 h 805"/>
                  <a:gd name="T12" fmla="*/ 307 w 850"/>
                  <a:gd name="T13" fmla="*/ 0 h 805"/>
                  <a:gd name="T14" fmla="*/ 336 w 850"/>
                  <a:gd name="T15" fmla="*/ 4 h 805"/>
                  <a:gd name="T16" fmla="*/ 364 w 850"/>
                  <a:gd name="T17" fmla="*/ 11 h 805"/>
                  <a:gd name="T18" fmla="*/ 391 w 850"/>
                  <a:gd name="T19" fmla="*/ 22 h 805"/>
                  <a:gd name="T20" fmla="*/ 418 w 850"/>
                  <a:gd name="T21" fmla="*/ 38 h 805"/>
                  <a:gd name="T22" fmla="*/ 444 w 850"/>
                  <a:gd name="T23" fmla="*/ 57 h 805"/>
                  <a:gd name="T24" fmla="*/ 473 w 850"/>
                  <a:gd name="T25" fmla="*/ 82 h 805"/>
                  <a:gd name="T26" fmla="*/ 501 w 850"/>
                  <a:gd name="T27" fmla="*/ 109 h 805"/>
                  <a:gd name="T28" fmla="*/ 533 w 850"/>
                  <a:gd name="T29" fmla="*/ 141 h 805"/>
                  <a:gd name="T30" fmla="*/ 569 w 850"/>
                  <a:gd name="T31" fmla="*/ 176 h 805"/>
                  <a:gd name="T32" fmla="*/ 606 w 850"/>
                  <a:gd name="T33" fmla="*/ 216 h 805"/>
                  <a:gd name="T34" fmla="*/ 688 w 850"/>
                  <a:gd name="T35" fmla="*/ 461 h 805"/>
                  <a:gd name="T36" fmla="*/ 850 w 850"/>
                  <a:gd name="T37" fmla="*/ 805 h 805"/>
                  <a:gd name="T38" fmla="*/ 526 w 850"/>
                  <a:gd name="T39" fmla="*/ 773 h 805"/>
                  <a:gd name="T40" fmla="*/ 169 w 850"/>
                  <a:gd name="T41" fmla="*/ 559 h 805"/>
                  <a:gd name="T42" fmla="*/ 110 w 850"/>
                  <a:gd name="T43" fmla="*/ 479 h 805"/>
                  <a:gd name="T44" fmla="*/ 62 w 850"/>
                  <a:gd name="T45" fmla="*/ 417 h 805"/>
                  <a:gd name="T46" fmla="*/ 28 w 850"/>
                  <a:gd name="T47" fmla="*/ 369 h 805"/>
                  <a:gd name="T48" fmla="*/ 7 w 850"/>
                  <a:gd name="T49" fmla="*/ 328 h 805"/>
                  <a:gd name="T50" fmla="*/ 0 w 850"/>
                  <a:gd name="T51" fmla="*/ 285 h 805"/>
                  <a:gd name="T52" fmla="*/ 7 w 850"/>
                  <a:gd name="T53" fmla="*/ 235 h 805"/>
                  <a:gd name="T54" fmla="*/ 30 w 850"/>
                  <a:gd name="T55" fmla="*/ 169 h 805"/>
                  <a:gd name="T56" fmla="*/ 71 w 850"/>
                  <a:gd name="T57" fmla="*/ 84 h 80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850"/>
                  <a:gd name="T88" fmla="*/ 0 h 805"/>
                  <a:gd name="T89" fmla="*/ 850 w 850"/>
                  <a:gd name="T90" fmla="*/ 805 h 80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850" h="805">
                    <a:moveTo>
                      <a:pt x="71" y="84"/>
                    </a:moveTo>
                    <a:lnTo>
                      <a:pt x="121" y="57"/>
                    </a:lnTo>
                    <a:lnTo>
                      <a:pt x="165" y="36"/>
                    </a:lnTo>
                    <a:lnTo>
                      <a:pt x="206" y="20"/>
                    </a:lnTo>
                    <a:lnTo>
                      <a:pt x="243" y="9"/>
                    </a:lnTo>
                    <a:lnTo>
                      <a:pt x="275" y="2"/>
                    </a:lnTo>
                    <a:lnTo>
                      <a:pt x="307" y="0"/>
                    </a:lnTo>
                    <a:lnTo>
                      <a:pt x="336" y="4"/>
                    </a:lnTo>
                    <a:lnTo>
                      <a:pt x="364" y="11"/>
                    </a:lnTo>
                    <a:lnTo>
                      <a:pt x="391" y="22"/>
                    </a:lnTo>
                    <a:lnTo>
                      <a:pt x="418" y="38"/>
                    </a:lnTo>
                    <a:lnTo>
                      <a:pt x="444" y="57"/>
                    </a:lnTo>
                    <a:lnTo>
                      <a:pt x="473" y="82"/>
                    </a:lnTo>
                    <a:lnTo>
                      <a:pt x="501" y="109"/>
                    </a:lnTo>
                    <a:lnTo>
                      <a:pt x="533" y="141"/>
                    </a:lnTo>
                    <a:lnTo>
                      <a:pt x="569" y="176"/>
                    </a:lnTo>
                    <a:lnTo>
                      <a:pt x="606" y="216"/>
                    </a:lnTo>
                    <a:lnTo>
                      <a:pt x="688" y="461"/>
                    </a:lnTo>
                    <a:lnTo>
                      <a:pt x="850" y="805"/>
                    </a:lnTo>
                    <a:lnTo>
                      <a:pt x="526" y="773"/>
                    </a:lnTo>
                    <a:lnTo>
                      <a:pt x="169" y="559"/>
                    </a:lnTo>
                    <a:lnTo>
                      <a:pt x="110" y="479"/>
                    </a:lnTo>
                    <a:lnTo>
                      <a:pt x="62" y="417"/>
                    </a:lnTo>
                    <a:lnTo>
                      <a:pt x="28" y="369"/>
                    </a:lnTo>
                    <a:lnTo>
                      <a:pt x="7" y="328"/>
                    </a:lnTo>
                    <a:lnTo>
                      <a:pt x="0" y="285"/>
                    </a:lnTo>
                    <a:lnTo>
                      <a:pt x="7" y="235"/>
                    </a:lnTo>
                    <a:lnTo>
                      <a:pt x="30" y="169"/>
                    </a:lnTo>
                    <a:lnTo>
                      <a:pt x="71" y="84"/>
                    </a:lnTo>
                    <a:close/>
                  </a:path>
                </a:pathLst>
              </a:custGeom>
              <a:solidFill>
                <a:srgbClr val="00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7" name="Freeform 228"/>
              <p:cNvSpPr>
                <a:spLocks/>
              </p:cNvSpPr>
              <p:nvPr/>
            </p:nvSpPr>
            <p:spPr bwMode="auto">
              <a:xfrm>
                <a:off x="1268" y="3174"/>
                <a:ext cx="234" cy="311"/>
              </a:xfrm>
              <a:custGeom>
                <a:avLst/>
                <a:gdLst>
                  <a:gd name="T0" fmla="*/ 212 w 470"/>
                  <a:gd name="T1" fmla="*/ 0 h 623"/>
                  <a:gd name="T2" fmla="*/ 135 w 470"/>
                  <a:gd name="T3" fmla="*/ 13 h 623"/>
                  <a:gd name="T4" fmla="*/ 82 w 470"/>
                  <a:gd name="T5" fmla="*/ 29 h 623"/>
                  <a:gd name="T6" fmla="*/ 48 w 470"/>
                  <a:gd name="T7" fmla="*/ 54 h 623"/>
                  <a:gd name="T8" fmla="*/ 28 w 470"/>
                  <a:gd name="T9" fmla="*/ 86 h 623"/>
                  <a:gd name="T10" fmla="*/ 20 w 470"/>
                  <a:gd name="T11" fmla="*/ 127 h 623"/>
                  <a:gd name="T12" fmla="*/ 14 w 470"/>
                  <a:gd name="T13" fmla="*/ 182 h 623"/>
                  <a:gd name="T14" fmla="*/ 9 w 470"/>
                  <a:gd name="T15" fmla="*/ 248 h 623"/>
                  <a:gd name="T16" fmla="*/ 0 w 470"/>
                  <a:gd name="T17" fmla="*/ 328 h 623"/>
                  <a:gd name="T18" fmla="*/ 114 w 470"/>
                  <a:gd name="T19" fmla="*/ 476 h 623"/>
                  <a:gd name="T20" fmla="*/ 244 w 470"/>
                  <a:gd name="T21" fmla="*/ 623 h 623"/>
                  <a:gd name="T22" fmla="*/ 244 w 470"/>
                  <a:gd name="T23" fmla="*/ 460 h 623"/>
                  <a:gd name="T24" fmla="*/ 322 w 470"/>
                  <a:gd name="T25" fmla="*/ 420 h 623"/>
                  <a:gd name="T26" fmla="*/ 384 w 470"/>
                  <a:gd name="T27" fmla="*/ 385 h 623"/>
                  <a:gd name="T28" fmla="*/ 429 w 470"/>
                  <a:gd name="T29" fmla="*/ 347 h 623"/>
                  <a:gd name="T30" fmla="*/ 457 w 470"/>
                  <a:gd name="T31" fmla="*/ 305 h 623"/>
                  <a:gd name="T32" fmla="*/ 470 w 470"/>
                  <a:gd name="T33" fmla="*/ 259 h 623"/>
                  <a:gd name="T34" fmla="*/ 464 w 470"/>
                  <a:gd name="T35" fmla="*/ 202 h 623"/>
                  <a:gd name="T36" fmla="*/ 443 w 470"/>
                  <a:gd name="T37" fmla="*/ 134 h 623"/>
                  <a:gd name="T38" fmla="*/ 406 w 470"/>
                  <a:gd name="T39" fmla="*/ 50 h 623"/>
                  <a:gd name="T40" fmla="*/ 308 w 470"/>
                  <a:gd name="T41" fmla="*/ 66 h 623"/>
                  <a:gd name="T42" fmla="*/ 212 w 470"/>
                  <a:gd name="T43" fmla="*/ 0 h 62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70"/>
                  <a:gd name="T67" fmla="*/ 0 h 623"/>
                  <a:gd name="T68" fmla="*/ 470 w 470"/>
                  <a:gd name="T69" fmla="*/ 623 h 62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70" h="623">
                    <a:moveTo>
                      <a:pt x="212" y="0"/>
                    </a:moveTo>
                    <a:lnTo>
                      <a:pt x="135" y="13"/>
                    </a:lnTo>
                    <a:lnTo>
                      <a:pt x="82" y="29"/>
                    </a:lnTo>
                    <a:lnTo>
                      <a:pt x="48" y="54"/>
                    </a:lnTo>
                    <a:lnTo>
                      <a:pt x="28" y="86"/>
                    </a:lnTo>
                    <a:lnTo>
                      <a:pt x="20" y="127"/>
                    </a:lnTo>
                    <a:lnTo>
                      <a:pt x="14" y="182"/>
                    </a:lnTo>
                    <a:lnTo>
                      <a:pt x="9" y="248"/>
                    </a:lnTo>
                    <a:lnTo>
                      <a:pt x="0" y="328"/>
                    </a:lnTo>
                    <a:lnTo>
                      <a:pt x="114" y="476"/>
                    </a:lnTo>
                    <a:lnTo>
                      <a:pt x="244" y="623"/>
                    </a:lnTo>
                    <a:lnTo>
                      <a:pt x="244" y="460"/>
                    </a:lnTo>
                    <a:lnTo>
                      <a:pt x="322" y="420"/>
                    </a:lnTo>
                    <a:lnTo>
                      <a:pt x="384" y="385"/>
                    </a:lnTo>
                    <a:lnTo>
                      <a:pt x="429" y="347"/>
                    </a:lnTo>
                    <a:lnTo>
                      <a:pt x="457" y="305"/>
                    </a:lnTo>
                    <a:lnTo>
                      <a:pt x="470" y="259"/>
                    </a:lnTo>
                    <a:lnTo>
                      <a:pt x="464" y="202"/>
                    </a:lnTo>
                    <a:lnTo>
                      <a:pt x="443" y="134"/>
                    </a:lnTo>
                    <a:lnTo>
                      <a:pt x="406" y="50"/>
                    </a:lnTo>
                    <a:lnTo>
                      <a:pt x="308" y="66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rgbClr val="00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8" name="Freeform 229"/>
              <p:cNvSpPr>
                <a:spLocks/>
              </p:cNvSpPr>
              <p:nvPr/>
            </p:nvSpPr>
            <p:spPr bwMode="auto">
              <a:xfrm>
                <a:off x="654" y="2130"/>
                <a:ext cx="307" cy="179"/>
              </a:xfrm>
              <a:custGeom>
                <a:avLst/>
                <a:gdLst>
                  <a:gd name="T0" fmla="*/ 541 w 614"/>
                  <a:gd name="T1" fmla="*/ 0 h 358"/>
                  <a:gd name="T2" fmla="*/ 502 w 614"/>
                  <a:gd name="T3" fmla="*/ 46 h 358"/>
                  <a:gd name="T4" fmla="*/ 464 w 614"/>
                  <a:gd name="T5" fmla="*/ 85 h 358"/>
                  <a:gd name="T6" fmla="*/ 432 w 614"/>
                  <a:gd name="T7" fmla="*/ 118 h 358"/>
                  <a:gd name="T8" fmla="*/ 400 w 614"/>
                  <a:gd name="T9" fmla="*/ 142 h 358"/>
                  <a:gd name="T10" fmla="*/ 372 w 614"/>
                  <a:gd name="T11" fmla="*/ 160 h 358"/>
                  <a:gd name="T12" fmla="*/ 345 w 614"/>
                  <a:gd name="T13" fmla="*/ 173 h 358"/>
                  <a:gd name="T14" fmla="*/ 317 w 614"/>
                  <a:gd name="T15" fmla="*/ 180 h 358"/>
                  <a:gd name="T16" fmla="*/ 290 w 614"/>
                  <a:gd name="T17" fmla="*/ 180 h 358"/>
                  <a:gd name="T18" fmla="*/ 263 w 614"/>
                  <a:gd name="T19" fmla="*/ 174 h 358"/>
                  <a:gd name="T20" fmla="*/ 235 w 614"/>
                  <a:gd name="T21" fmla="*/ 166 h 358"/>
                  <a:gd name="T22" fmla="*/ 203 w 614"/>
                  <a:gd name="T23" fmla="*/ 151 h 358"/>
                  <a:gd name="T24" fmla="*/ 171 w 614"/>
                  <a:gd name="T25" fmla="*/ 132 h 358"/>
                  <a:gd name="T26" fmla="*/ 133 w 614"/>
                  <a:gd name="T27" fmla="*/ 109 h 358"/>
                  <a:gd name="T28" fmla="*/ 94 w 614"/>
                  <a:gd name="T29" fmla="*/ 82 h 358"/>
                  <a:gd name="T30" fmla="*/ 50 w 614"/>
                  <a:gd name="T31" fmla="*/ 52 h 358"/>
                  <a:gd name="T32" fmla="*/ 0 w 614"/>
                  <a:gd name="T33" fmla="*/ 18 h 358"/>
                  <a:gd name="T34" fmla="*/ 32 w 614"/>
                  <a:gd name="T35" fmla="*/ 69 h 358"/>
                  <a:gd name="T36" fmla="*/ 62 w 614"/>
                  <a:gd name="T37" fmla="*/ 118 h 358"/>
                  <a:gd name="T38" fmla="*/ 91 w 614"/>
                  <a:gd name="T39" fmla="*/ 162 h 358"/>
                  <a:gd name="T40" fmla="*/ 119 w 614"/>
                  <a:gd name="T41" fmla="*/ 205 h 358"/>
                  <a:gd name="T42" fmla="*/ 149 w 614"/>
                  <a:gd name="T43" fmla="*/ 242 h 358"/>
                  <a:gd name="T44" fmla="*/ 178 w 614"/>
                  <a:gd name="T45" fmla="*/ 274 h 358"/>
                  <a:gd name="T46" fmla="*/ 208 w 614"/>
                  <a:gd name="T47" fmla="*/ 303 h 358"/>
                  <a:gd name="T48" fmla="*/ 238 w 614"/>
                  <a:gd name="T49" fmla="*/ 326 h 358"/>
                  <a:gd name="T50" fmla="*/ 270 w 614"/>
                  <a:gd name="T51" fmla="*/ 344 h 358"/>
                  <a:gd name="T52" fmla="*/ 306 w 614"/>
                  <a:gd name="T53" fmla="*/ 354 h 358"/>
                  <a:gd name="T54" fmla="*/ 342 w 614"/>
                  <a:gd name="T55" fmla="*/ 358 h 358"/>
                  <a:gd name="T56" fmla="*/ 381 w 614"/>
                  <a:gd name="T57" fmla="*/ 354 h 358"/>
                  <a:gd name="T58" fmla="*/ 423 w 614"/>
                  <a:gd name="T59" fmla="*/ 342 h 358"/>
                  <a:gd name="T60" fmla="*/ 470 w 614"/>
                  <a:gd name="T61" fmla="*/ 322 h 358"/>
                  <a:gd name="T62" fmla="*/ 520 w 614"/>
                  <a:gd name="T63" fmla="*/ 294 h 358"/>
                  <a:gd name="T64" fmla="*/ 575 w 614"/>
                  <a:gd name="T65" fmla="*/ 256 h 358"/>
                  <a:gd name="T66" fmla="*/ 614 w 614"/>
                  <a:gd name="T67" fmla="*/ 77 h 358"/>
                  <a:gd name="T68" fmla="*/ 541 w 614"/>
                  <a:gd name="T69" fmla="*/ 0 h 35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14"/>
                  <a:gd name="T106" fmla="*/ 0 h 358"/>
                  <a:gd name="T107" fmla="*/ 614 w 614"/>
                  <a:gd name="T108" fmla="*/ 358 h 35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14" h="358">
                    <a:moveTo>
                      <a:pt x="541" y="0"/>
                    </a:moveTo>
                    <a:lnTo>
                      <a:pt x="502" y="46"/>
                    </a:lnTo>
                    <a:lnTo>
                      <a:pt x="464" y="85"/>
                    </a:lnTo>
                    <a:lnTo>
                      <a:pt x="432" y="118"/>
                    </a:lnTo>
                    <a:lnTo>
                      <a:pt x="400" y="142"/>
                    </a:lnTo>
                    <a:lnTo>
                      <a:pt x="372" y="160"/>
                    </a:lnTo>
                    <a:lnTo>
                      <a:pt x="345" y="173"/>
                    </a:lnTo>
                    <a:lnTo>
                      <a:pt x="317" y="180"/>
                    </a:lnTo>
                    <a:lnTo>
                      <a:pt x="290" y="180"/>
                    </a:lnTo>
                    <a:lnTo>
                      <a:pt x="263" y="174"/>
                    </a:lnTo>
                    <a:lnTo>
                      <a:pt x="235" y="166"/>
                    </a:lnTo>
                    <a:lnTo>
                      <a:pt x="203" y="151"/>
                    </a:lnTo>
                    <a:lnTo>
                      <a:pt x="171" y="132"/>
                    </a:lnTo>
                    <a:lnTo>
                      <a:pt x="133" y="109"/>
                    </a:lnTo>
                    <a:lnTo>
                      <a:pt x="94" y="82"/>
                    </a:lnTo>
                    <a:lnTo>
                      <a:pt x="50" y="52"/>
                    </a:lnTo>
                    <a:lnTo>
                      <a:pt x="0" y="18"/>
                    </a:lnTo>
                    <a:lnTo>
                      <a:pt x="32" y="69"/>
                    </a:lnTo>
                    <a:lnTo>
                      <a:pt x="62" y="118"/>
                    </a:lnTo>
                    <a:lnTo>
                      <a:pt x="91" y="162"/>
                    </a:lnTo>
                    <a:lnTo>
                      <a:pt x="119" y="205"/>
                    </a:lnTo>
                    <a:lnTo>
                      <a:pt x="149" y="242"/>
                    </a:lnTo>
                    <a:lnTo>
                      <a:pt x="178" y="274"/>
                    </a:lnTo>
                    <a:lnTo>
                      <a:pt x="208" y="303"/>
                    </a:lnTo>
                    <a:lnTo>
                      <a:pt x="238" y="326"/>
                    </a:lnTo>
                    <a:lnTo>
                      <a:pt x="270" y="344"/>
                    </a:lnTo>
                    <a:lnTo>
                      <a:pt x="306" y="354"/>
                    </a:lnTo>
                    <a:lnTo>
                      <a:pt x="342" y="358"/>
                    </a:lnTo>
                    <a:lnTo>
                      <a:pt x="381" y="354"/>
                    </a:lnTo>
                    <a:lnTo>
                      <a:pt x="423" y="342"/>
                    </a:lnTo>
                    <a:lnTo>
                      <a:pt x="470" y="322"/>
                    </a:lnTo>
                    <a:lnTo>
                      <a:pt x="520" y="294"/>
                    </a:lnTo>
                    <a:lnTo>
                      <a:pt x="575" y="256"/>
                    </a:lnTo>
                    <a:lnTo>
                      <a:pt x="614" y="77"/>
                    </a:lnTo>
                    <a:lnTo>
                      <a:pt x="541" y="0"/>
                    </a:lnTo>
                    <a:close/>
                  </a:path>
                </a:pathLst>
              </a:custGeom>
              <a:solidFill>
                <a:srgbClr val="00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9" name="Freeform 230"/>
              <p:cNvSpPr>
                <a:spLocks/>
              </p:cNvSpPr>
              <p:nvPr/>
            </p:nvSpPr>
            <p:spPr bwMode="auto">
              <a:xfrm>
                <a:off x="1555" y="3017"/>
                <a:ext cx="394" cy="394"/>
              </a:xfrm>
              <a:custGeom>
                <a:avLst/>
                <a:gdLst>
                  <a:gd name="T0" fmla="*/ 43 w 788"/>
                  <a:gd name="T1" fmla="*/ 57 h 789"/>
                  <a:gd name="T2" fmla="*/ 155 w 788"/>
                  <a:gd name="T3" fmla="*/ 0 h 789"/>
                  <a:gd name="T4" fmla="*/ 208 w 788"/>
                  <a:gd name="T5" fmla="*/ 6 h 789"/>
                  <a:gd name="T6" fmla="*/ 254 w 788"/>
                  <a:gd name="T7" fmla="*/ 13 h 789"/>
                  <a:gd name="T8" fmla="*/ 297 w 788"/>
                  <a:gd name="T9" fmla="*/ 20 h 789"/>
                  <a:gd name="T10" fmla="*/ 336 w 788"/>
                  <a:gd name="T11" fmla="*/ 29 h 789"/>
                  <a:gd name="T12" fmla="*/ 370 w 788"/>
                  <a:gd name="T13" fmla="*/ 39 h 789"/>
                  <a:gd name="T14" fmla="*/ 400 w 788"/>
                  <a:gd name="T15" fmla="*/ 52 h 789"/>
                  <a:gd name="T16" fmla="*/ 429 w 788"/>
                  <a:gd name="T17" fmla="*/ 66 h 789"/>
                  <a:gd name="T18" fmla="*/ 454 w 788"/>
                  <a:gd name="T19" fmla="*/ 84 h 789"/>
                  <a:gd name="T20" fmla="*/ 477 w 788"/>
                  <a:gd name="T21" fmla="*/ 105 h 789"/>
                  <a:gd name="T22" fmla="*/ 498 w 788"/>
                  <a:gd name="T23" fmla="*/ 130 h 789"/>
                  <a:gd name="T24" fmla="*/ 518 w 788"/>
                  <a:gd name="T25" fmla="*/ 159 h 789"/>
                  <a:gd name="T26" fmla="*/ 535 w 788"/>
                  <a:gd name="T27" fmla="*/ 192 h 789"/>
                  <a:gd name="T28" fmla="*/ 555 w 788"/>
                  <a:gd name="T29" fmla="*/ 232 h 789"/>
                  <a:gd name="T30" fmla="*/ 573 w 788"/>
                  <a:gd name="T31" fmla="*/ 274 h 789"/>
                  <a:gd name="T32" fmla="*/ 591 w 788"/>
                  <a:gd name="T33" fmla="*/ 324 h 789"/>
                  <a:gd name="T34" fmla="*/ 610 w 788"/>
                  <a:gd name="T35" fmla="*/ 379 h 789"/>
                  <a:gd name="T36" fmla="*/ 726 w 788"/>
                  <a:gd name="T37" fmla="*/ 691 h 789"/>
                  <a:gd name="T38" fmla="*/ 788 w 788"/>
                  <a:gd name="T39" fmla="*/ 789 h 789"/>
                  <a:gd name="T40" fmla="*/ 382 w 788"/>
                  <a:gd name="T41" fmla="*/ 486 h 789"/>
                  <a:gd name="T42" fmla="*/ 352 w 788"/>
                  <a:gd name="T43" fmla="*/ 447 h 789"/>
                  <a:gd name="T44" fmla="*/ 324 w 788"/>
                  <a:gd name="T45" fmla="*/ 413 h 789"/>
                  <a:gd name="T46" fmla="*/ 301 w 788"/>
                  <a:gd name="T47" fmla="*/ 381 h 789"/>
                  <a:gd name="T48" fmla="*/ 279 w 788"/>
                  <a:gd name="T49" fmla="*/ 354 h 789"/>
                  <a:gd name="T50" fmla="*/ 260 w 788"/>
                  <a:gd name="T51" fmla="*/ 329 h 789"/>
                  <a:gd name="T52" fmla="*/ 244 w 788"/>
                  <a:gd name="T53" fmla="*/ 308 h 789"/>
                  <a:gd name="T54" fmla="*/ 226 w 788"/>
                  <a:gd name="T55" fmla="*/ 287 h 789"/>
                  <a:gd name="T56" fmla="*/ 210 w 788"/>
                  <a:gd name="T57" fmla="*/ 267 h 789"/>
                  <a:gd name="T58" fmla="*/ 192 w 788"/>
                  <a:gd name="T59" fmla="*/ 248 h 789"/>
                  <a:gd name="T60" fmla="*/ 172 w 788"/>
                  <a:gd name="T61" fmla="*/ 230 h 789"/>
                  <a:gd name="T62" fmla="*/ 153 w 788"/>
                  <a:gd name="T63" fmla="*/ 210 h 789"/>
                  <a:gd name="T64" fmla="*/ 130 w 788"/>
                  <a:gd name="T65" fmla="*/ 191 h 789"/>
                  <a:gd name="T66" fmla="*/ 103 w 788"/>
                  <a:gd name="T67" fmla="*/ 169 h 789"/>
                  <a:gd name="T68" fmla="*/ 75 w 788"/>
                  <a:gd name="T69" fmla="*/ 146 h 789"/>
                  <a:gd name="T70" fmla="*/ 39 w 788"/>
                  <a:gd name="T71" fmla="*/ 120 h 789"/>
                  <a:gd name="T72" fmla="*/ 0 w 788"/>
                  <a:gd name="T73" fmla="*/ 91 h 789"/>
                  <a:gd name="T74" fmla="*/ 43 w 788"/>
                  <a:gd name="T75" fmla="*/ 57 h 78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788"/>
                  <a:gd name="T115" fmla="*/ 0 h 789"/>
                  <a:gd name="T116" fmla="*/ 788 w 788"/>
                  <a:gd name="T117" fmla="*/ 789 h 789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788" h="789">
                    <a:moveTo>
                      <a:pt x="43" y="57"/>
                    </a:moveTo>
                    <a:lnTo>
                      <a:pt x="155" y="0"/>
                    </a:lnTo>
                    <a:lnTo>
                      <a:pt x="208" y="6"/>
                    </a:lnTo>
                    <a:lnTo>
                      <a:pt x="254" y="13"/>
                    </a:lnTo>
                    <a:lnTo>
                      <a:pt x="297" y="20"/>
                    </a:lnTo>
                    <a:lnTo>
                      <a:pt x="336" y="29"/>
                    </a:lnTo>
                    <a:lnTo>
                      <a:pt x="370" y="39"/>
                    </a:lnTo>
                    <a:lnTo>
                      <a:pt x="400" y="52"/>
                    </a:lnTo>
                    <a:lnTo>
                      <a:pt x="429" y="66"/>
                    </a:lnTo>
                    <a:lnTo>
                      <a:pt x="454" y="84"/>
                    </a:lnTo>
                    <a:lnTo>
                      <a:pt x="477" y="105"/>
                    </a:lnTo>
                    <a:lnTo>
                      <a:pt x="498" y="130"/>
                    </a:lnTo>
                    <a:lnTo>
                      <a:pt x="518" y="159"/>
                    </a:lnTo>
                    <a:lnTo>
                      <a:pt x="535" y="192"/>
                    </a:lnTo>
                    <a:lnTo>
                      <a:pt x="555" y="232"/>
                    </a:lnTo>
                    <a:lnTo>
                      <a:pt x="573" y="274"/>
                    </a:lnTo>
                    <a:lnTo>
                      <a:pt x="591" y="324"/>
                    </a:lnTo>
                    <a:lnTo>
                      <a:pt x="610" y="379"/>
                    </a:lnTo>
                    <a:lnTo>
                      <a:pt x="726" y="691"/>
                    </a:lnTo>
                    <a:lnTo>
                      <a:pt x="788" y="789"/>
                    </a:lnTo>
                    <a:lnTo>
                      <a:pt x="382" y="486"/>
                    </a:lnTo>
                    <a:lnTo>
                      <a:pt x="352" y="447"/>
                    </a:lnTo>
                    <a:lnTo>
                      <a:pt x="324" y="413"/>
                    </a:lnTo>
                    <a:lnTo>
                      <a:pt x="301" y="381"/>
                    </a:lnTo>
                    <a:lnTo>
                      <a:pt x="279" y="354"/>
                    </a:lnTo>
                    <a:lnTo>
                      <a:pt x="260" y="329"/>
                    </a:lnTo>
                    <a:lnTo>
                      <a:pt x="244" y="308"/>
                    </a:lnTo>
                    <a:lnTo>
                      <a:pt x="226" y="287"/>
                    </a:lnTo>
                    <a:lnTo>
                      <a:pt x="210" y="267"/>
                    </a:lnTo>
                    <a:lnTo>
                      <a:pt x="192" y="248"/>
                    </a:lnTo>
                    <a:lnTo>
                      <a:pt x="172" y="230"/>
                    </a:lnTo>
                    <a:lnTo>
                      <a:pt x="153" y="210"/>
                    </a:lnTo>
                    <a:lnTo>
                      <a:pt x="130" y="191"/>
                    </a:lnTo>
                    <a:lnTo>
                      <a:pt x="103" y="169"/>
                    </a:lnTo>
                    <a:lnTo>
                      <a:pt x="75" y="146"/>
                    </a:lnTo>
                    <a:lnTo>
                      <a:pt x="39" y="120"/>
                    </a:lnTo>
                    <a:lnTo>
                      <a:pt x="0" y="91"/>
                    </a:lnTo>
                    <a:lnTo>
                      <a:pt x="43" y="5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0" name="Freeform 231"/>
              <p:cNvSpPr>
                <a:spLocks/>
              </p:cNvSpPr>
              <p:nvPr/>
            </p:nvSpPr>
            <p:spPr bwMode="auto">
              <a:xfrm>
                <a:off x="1336" y="3203"/>
                <a:ext cx="167" cy="274"/>
              </a:xfrm>
              <a:custGeom>
                <a:avLst/>
                <a:gdLst>
                  <a:gd name="T0" fmla="*/ 167 w 335"/>
                  <a:gd name="T1" fmla="*/ 9 h 548"/>
                  <a:gd name="T2" fmla="*/ 61 w 335"/>
                  <a:gd name="T3" fmla="*/ 73 h 548"/>
                  <a:gd name="T4" fmla="*/ 0 w 335"/>
                  <a:gd name="T5" fmla="*/ 235 h 548"/>
                  <a:gd name="T6" fmla="*/ 5 w 335"/>
                  <a:gd name="T7" fmla="*/ 351 h 548"/>
                  <a:gd name="T8" fmla="*/ 46 w 335"/>
                  <a:gd name="T9" fmla="*/ 440 h 548"/>
                  <a:gd name="T10" fmla="*/ 89 w 335"/>
                  <a:gd name="T11" fmla="*/ 548 h 548"/>
                  <a:gd name="T12" fmla="*/ 69 w 335"/>
                  <a:gd name="T13" fmla="*/ 417 h 548"/>
                  <a:gd name="T14" fmla="*/ 158 w 335"/>
                  <a:gd name="T15" fmla="*/ 313 h 548"/>
                  <a:gd name="T16" fmla="*/ 219 w 335"/>
                  <a:gd name="T17" fmla="*/ 296 h 548"/>
                  <a:gd name="T18" fmla="*/ 269 w 335"/>
                  <a:gd name="T19" fmla="*/ 276 h 548"/>
                  <a:gd name="T20" fmla="*/ 304 w 335"/>
                  <a:gd name="T21" fmla="*/ 249 h 548"/>
                  <a:gd name="T22" fmla="*/ 326 w 335"/>
                  <a:gd name="T23" fmla="*/ 217 h 548"/>
                  <a:gd name="T24" fmla="*/ 335 w 335"/>
                  <a:gd name="T25" fmla="*/ 178 h 548"/>
                  <a:gd name="T26" fmla="*/ 327 w 335"/>
                  <a:gd name="T27" fmla="*/ 130 h 548"/>
                  <a:gd name="T28" fmla="*/ 306 w 335"/>
                  <a:gd name="T29" fmla="*/ 71 h 548"/>
                  <a:gd name="T30" fmla="*/ 271 w 335"/>
                  <a:gd name="T31" fmla="*/ 0 h 548"/>
                  <a:gd name="T32" fmla="*/ 267 w 335"/>
                  <a:gd name="T33" fmla="*/ 0 h 548"/>
                  <a:gd name="T34" fmla="*/ 255 w 335"/>
                  <a:gd name="T35" fmla="*/ 2 h 548"/>
                  <a:gd name="T36" fmla="*/ 238 w 335"/>
                  <a:gd name="T37" fmla="*/ 4 h 548"/>
                  <a:gd name="T38" fmla="*/ 221 w 335"/>
                  <a:gd name="T39" fmla="*/ 7 h 548"/>
                  <a:gd name="T40" fmla="*/ 203 w 335"/>
                  <a:gd name="T41" fmla="*/ 9 h 548"/>
                  <a:gd name="T42" fmla="*/ 185 w 335"/>
                  <a:gd name="T43" fmla="*/ 9 h 548"/>
                  <a:gd name="T44" fmla="*/ 173 w 335"/>
                  <a:gd name="T45" fmla="*/ 11 h 548"/>
                  <a:gd name="T46" fmla="*/ 167 w 335"/>
                  <a:gd name="T47" fmla="*/ 9 h 54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35"/>
                  <a:gd name="T73" fmla="*/ 0 h 548"/>
                  <a:gd name="T74" fmla="*/ 335 w 335"/>
                  <a:gd name="T75" fmla="*/ 548 h 54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35" h="548">
                    <a:moveTo>
                      <a:pt x="167" y="9"/>
                    </a:moveTo>
                    <a:lnTo>
                      <a:pt x="61" y="73"/>
                    </a:lnTo>
                    <a:lnTo>
                      <a:pt x="0" y="235"/>
                    </a:lnTo>
                    <a:lnTo>
                      <a:pt x="5" y="351"/>
                    </a:lnTo>
                    <a:lnTo>
                      <a:pt x="46" y="440"/>
                    </a:lnTo>
                    <a:lnTo>
                      <a:pt x="89" y="548"/>
                    </a:lnTo>
                    <a:lnTo>
                      <a:pt x="69" y="417"/>
                    </a:lnTo>
                    <a:lnTo>
                      <a:pt x="158" y="313"/>
                    </a:lnTo>
                    <a:lnTo>
                      <a:pt x="219" y="296"/>
                    </a:lnTo>
                    <a:lnTo>
                      <a:pt x="269" y="276"/>
                    </a:lnTo>
                    <a:lnTo>
                      <a:pt x="304" y="249"/>
                    </a:lnTo>
                    <a:lnTo>
                      <a:pt x="326" y="217"/>
                    </a:lnTo>
                    <a:lnTo>
                      <a:pt x="335" y="178"/>
                    </a:lnTo>
                    <a:lnTo>
                      <a:pt x="327" y="130"/>
                    </a:lnTo>
                    <a:lnTo>
                      <a:pt x="306" y="71"/>
                    </a:lnTo>
                    <a:lnTo>
                      <a:pt x="271" y="0"/>
                    </a:lnTo>
                    <a:lnTo>
                      <a:pt x="267" y="0"/>
                    </a:lnTo>
                    <a:lnTo>
                      <a:pt x="255" y="2"/>
                    </a:lnTo>
                    <a:lnTo>
                      <a:pt x="238" y="4"/>
                    </a:lnTo>
                    <a:lnTo>
                      <a:pt x="221" y="7"/>
                    </a:lnTo>
                    <a:lnTo>
                      <a:pt x="203" y="9"/>
                    </a:lnTo>
                    <a:lnTo>
                      <a:pt x="185" y="9"/>
                    </a:lnTo>
                    <a:lnTo>
                      <a:pt x="173" y="11"/>
                    </a:lnTo>
                    <a:lnTo>
                      <a:pt x="167" y="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1" name="Freeform 232"/>
              <p:cNvSpPr>
                <a:spLocks/>
              </p:cNvSpPr>
              <p:nvPr/>
            </p:nvSpPr>
            <p:spPr bwMode="auto">
              <a:xfrm>
                <a:off x="1336" y="3241"/>
                <a:ext cx="98" cy="196"/>
              </a:xfrm>
              <a:custGeom>
                <a:avLst/>
                <a:gdLst>
                  <a:gd name="T0" fmla="*/ 52 w 196"/>
                  <a:gd name="T1" fmla="*/ 30 h 391"/>
                  <a:gd name="T2" fmla="*/ 0 w 196"/>
                  <a:gd name="T3" fmla="*/ 153 h 391"/>
                  <a:gd name="T4" fmla="*/ 0 w 196"/>
                  <a:gd name="T5" fmla="*/ 236 h 391"/>
                  <a:gd name="T6" fmla="*/ 14 w 196"/>
                  <a:gd name="T7" fmla="*/ 316 h 391"/>
                  <a:gd name="T8" fmla="*/ 61 w 196"/>
                  <a:gd name="T9" fmla="*/ 391 h 391"/>
                  <a:gd name="T10" fmla="*/ 46 w 196"/>
                  <a:gd name="T11" fmla="*/ 251 h 391"/>
                  <a:gd name="T12" fmla="*/ 196 w 196"/>
                  <a:gd name="T13" fmla="*/ 142 h 391"/>
                  <a:gd name="T14" fmla="*/ 196 w 196"/>
                  <a:gd name="T15" fmla="*/ 99 h 391"/>
                  <a:gd name="T16" fmla="*/ 192 w 196"/>
                  <a:gd name="T17" fmla="*/ 62 h 391"/>
                  <a:gd name="T18" fmla="*/ 187 w 196"/>
                  <a:gd name="T19" fmla="*/ 32 h 391"/>
                  <a:gd name="T20" fmla="*/ 174 w 196"/>
                  <a:gd name="T21" fmla="*/ 12 h 391"/>
                  <a:gd name="T22" fmla="*/ 157 w 196"/>
                  <a:gd name="T23" fmla="*/ 0 h 391"/>
                  <a:gd name="T24" fmla="*/ 132 w 196"/>
                  <a:gd name="T25" fmla="*/ 0 h 391"/>
                  <a:gd name="T26" fmla="*/ 98 w 196"/>
                  <a:gd name="T27" fmla="*/ 9 h 391"/>
                  <a:gd name="T28" fmla="*/ 52 w 196"/>
                  <a:gd name="T29" fmla="*/ 30 h 39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96"/>
                  <a:gd name="T46" fmla="*/ 0 h 391"/>
                  <a:gd name="T47" fmla="*/ 196 w 196"/>
                  <a:gd name="T48" fmla="*/ 391 h 39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96" h="391">
                    <a:moveTo>
                      <a:pt x="52" y="30"/>
                    </a:moveTo>
                    <a:lnTo>
                      <a:pt x="0" y="153"/>
                    </a:lnTo>
                    <a:lnTo>
                      <a:pt x="0" y="236"/>
                    </a:lnTo>
                    <a:lnTo>
                      <a:pt x="14" y="316"/>
                    </a:lnTo>
                    <a:lnTo>
                      <a:pt x="61" y="391"/>
                    </a:lnTo>
                    <a:lnTo>
                      <a:pt x="46" y="251"/>
                    </a:lnTo>
                    <a:lnTo>
                      <a:pt x="196" y="142"/>
                    </a:lnTo>
                    <a:lnTo>
                      <a:pt x="196" y="99"/>
                    </a:lnTo>
                    <a:lnTo>
                      <a:pt x="192" y="62"/>
                    </a:lnTo>
                    <a:lnTo>
                      <a:pt x="187" y="32"/>
                    </a:lnTo>
                    <a:lnTo>
                      <a:pt x="174" y="12"/>
                    </a:lnTo>
                    <a:lnTo>
                      <a:pt x="157" y="0"/>
                    </a:lnTo>
                    <a:lnTo>
                      <a:pt x="132" y="0"/>
                    </a:lnTo>
                    <a:lnTo>
                      <a:pt x="98" y="9"/>
                    </a:lnTo>
                    <a:lnTo>
                      <a:pt x="52" y="30"/>
                    </a:lnTo>
                    <a:close/>
                  </a:path>
                </a:pathLst>
              </a:custGeom>
              <a:solidFill>
                <a:srgbClr val="11773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2" name="Freeform 233"/>
              <p:cNvSpPr>
                <a:spLocks/>
              </p:cNvSpPr>
              <p:nvPr/>
            </p:nvSpPr>
            <p:spPr bwMode="auto">
              <a:xfrm>
                <a:off x="1339" y="3292"/>
                <a:ext cx="27" cy="96"/>
              </a:xfrm>
              <a:custGeom>
                <a:avLst/>
                <a:gdLst>
                  <a:gd name="T0" fmla="*/ 0 w 56"/>
                  <a:gd name="T1" fmla="*/ 41 h 192"/>
                  <a:gd name="T2" fmla="*/ 0 w 56"/>
                  <a:gd name="T3" fmla="*/ 116 h 192"/>
                  <a:gd name="T4" fmla="*/ 6 w 56"/>
                  <a:gd name="T5" fmla="*/ 192 h 192"/>
                  <a:gd name="T6" fmla="*/ 24 w 56"/>
                  <a:gd name="T7" fmla="*/ 89 h 192"/>
                  <a:gd name="T8" fmla="*/ 56 w 56"/>
                  <a:gd name="T9" fmla="*/ 0 h 192"/>
                  <a:gd name="T10" fmla="*/ 0 w 56"/>
                  <a:gd name="T11" fmla="*/ 41 h 1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6"/>
                  <a:gd name="T19" fmla="*/ 0 h 192"/>
                  <a:gd name="T20" fmla="*/ 56 w 56"/>
                  <a:gd name="T21" fmla="*/ 192 h 19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6" h="192">
                    <a:moveTo>
                      <a:pt x="0" y="41"/>
                    </a:moveTo>
                    <a:lnTo>
                      <a:pt x="0" y="116"/>
                    </a:lnTo>
                    <a:lnTo>
                      <a:pt x="6" y="192"/>
                    </a:lnTo>
                    <a:lnTo>
                      <a:pt x="24" y="89"/>
                    </a:lnTo>
                    <a:lnTo>
                      <a:pt x="56" y="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3" name="Freeform 234"/>
              <p:cNvSpPr>
                <a:spLocks/>
              </p:cNvSpPr>
              <p:nvPr/>
            </p:nvSpPr>
            <p:spPr bwMode="auto">
              <a:xfrm>
                <a:off x="1737" y="3168"/>
                <a:ext cx="201" cy="231"/>
              </a:xfrm>
              <a:custGeom>
                <a:avLst/>
                <a:gdLst>
                  <a:gd name="T0" fmla="*/ 83 w 402"/>
                  <a:gd name="T1" fmla="*/ 203 h 461"/>
                  <a:gd name="T2" fmla="*/ 9 w 402"/>
                  <a:gd name="T3" fmla="*/ 121 h 461"/>
                  <a:gd name="T4" fmla="*/ 0 w 402"/>
                  <a:gd name="T5" fmla="*/ 9 h 461"/>
                  <a:gd name="T6" fmla="*/ 115 w 402"/>
                  <a:gd name="T7" fmla="*/ 0 h 461"/>
                  <a:gd name="T8" fmla="*/ 245 w 402"/>
                  <a:gd name="T9" fmla="*/ 85 h 461"/>
                  <a:gd name="T10" fmla="*/ 340 w 402"/>
                  <a:gd name="T11" fmla="*/ 343 h 461"/>
                  <a:gd name="T12" fmla="*/ 402 w 402"/>
                  <a:gd name="T13" fmla="*/ 461 h 461"/>
                  <a:gd name="T14" fmla="*/ 147 w 402"/>
                  <a:gd name="T15" fmla="*/ 265 h 461"/>
                  <a:gd name="T16" fmla="*/ 83 w 402"/>
                  <a:gd name="T17" fmla="*/ 203 h 46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02"/>
                  <a:gd name="T28" fmla="*/ 0 h 461"/>
                  <a:gd name="T29" fmla="*/ 402 w 402"/>
                  <a:gd name="T30" fmla="*/ 461 h 46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02" h="461">
                    <a:moveTo>
                      <a:pt x="83" y="203"/>
                    </a:moveTo>
                    <a:lnTo>
                      <a:pt x="9" y="121"/>
                    </a:lnTo>
                    <a:lnTo>
                      <a:pt x="0" y="9"/>
                    </a:lnTo>
                    <a:lnTo>
                      <a:pt x="115" y="0"/>
                    </a:lnTo>
                    <a:lnTo>
                      <a:pt x="245" y="85"/>
                    </a:lnTo>
                    <a:lnTo>
                      <a:pt x="340" y="343"/>
                    </a:lnTo>
                    <a:lnTo>
                      <a:pt x="402" y="461"/>
                    </a:lnTo>
                    <a:lnTo>
                      <a:pt x="147" y="265"/>
                    </a:lnTo>
                    <a:lnTo>
                      <a:pt x="83" y="203"/>
                    </a:lnTo>
                    <a:close/>
                  </a:path>
                </a:pathLst>
              </a:custGeom>
              <a:solidFill>
                <a:srgbClr val="11773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4" name="Freeform 235"/>
              <p:cNvSpPr>
                <a:spLocks/>
              </p:cNvSpPr>
              <p:nvPr/>
            </p:nvSpPr>
            <p:spPr bwMode="auto">
              <a:xfrm>
                <a:off x="1800" y="3249"/>
                <a:ext cx="127" cy="138"/>
              </a:xfrm>
              <a:custGeom>
                <a:avLst/>
                <a:gdLst>
                  <a:gd name="T0" fmla="*/ 107 w 255"/>
                  <a:gd name="T1" fmla="*/ 0 h 276"/>
                  <a:gd name="T2" fmla="*/ 166 w 255"/>
                  <a:gd name="T3" fmla="*/ 90 h 276"/>
                  <a:gd name="T4" fmla="*/ 255 w 255"/>
                  <a:gd name="T5" fmla="*/ 276 h 276"/>
                  <a:gd name="T6" fmla="*/ 139 w 255"/>
                  <a:gd name="T7" fmla="*/ 144 h 276"/>
                  <a:gd name="T8" fmla="*/ 45 w 255"/>
                  <a:gd name="T9" fmla="*/ 90 h 276"/>
                  <a:gd name="T10" fmla="*/ 0 w 255"/>
                  <a:gd name="T11" fmla="*/ 5 h 276"/>
                  <a:gd name="T12" fmla="*/ 54 w 255"/>
                  <a:gd name="T13" fmla="*/ 0 h 276"/>
                  <a:gd name="T14" fmla="*/ 107 w 255"/>
                  <a:gd name="T15" fmla="*/ 0 h 27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55"/>
                  <a:gd name="T25" fmla="*/ 0 h 276"/>
                  <a:gd name="T26" fmla="*/ 255 w 255"/>
                  <a:gd name="T27" fmla="*/ 276 h 27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55" h="276">
                    <a:moveTo>
                      <a:pt x="107" y="0"/>
                    </a:moveTo>
                    <a:lnTo>
                      <a:pt x="166" y="90"/>
                    </a:lnTo>
                    <a:lnTo>
                      <a:pt x="255" y="276"/>
                    </a:lnTo>
                    <a:lnTo>
                      <a:pt x="139" y="144"/>
                    </a:lnTo>
                    <a:lnTo>
                      <a:pt x="45" y="90"/>
                    </a:lnTo>
                    <a:lnTo>
                      <a:pt x="0" y="5"/>
                    </a:lnTo>
                    <a:lnTo>
                      <a:pt x="54" y="0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3F9E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5" name="Freeform 236"/>
              <p:cNvSpPr>
                <a:spLocks/>
              </p:cNvSpPr>
              <p:nvPr/>
            </p:nvSpPr>
            <p:spPr bwMode="auto">
              <a:xfrm>
                <a:off x="465" y="3297"/>
                <a:ext cx="300" cy="237"/>
              </a:xfrm>
              <a:custGeom>
                <a:avLst/>
                <a:gdLst>
                  <a:gd name="T0" fmla="*/ 518 w 600"/>
                  <a:gd name="T1" fmla="*/ 0 h 475"/>
                  <a:gd name="T2" fmla="*/ 324 w 600"/>
                  <a:gd name="T3" fmla="*/ 66 h 475"/>
                  <a:gd name="T4" fmla="*/ 146 w 600"/>
                  <a:gd name="T5" fmla="*/ 263 h 475"/>
                  <a:gd name="T6" fmla="*/ 0 w 600"/>
                  <a:gd name="T7" fmla="*/ 475 h 475"/>
                  <a:gd name="T8" fmla="*/ 162 w 600"/>
                  <a:gd name="T9" fmla="*/ 393 h 475"/>
                  <a:gd name="T10" fmla="*/ 308 w 600"/>
                  <a:gd name="T11" fmla="*/ 361 h 475"/>
                  <a:gd name="T12" fmla="*/ 340 w 600"/>
                  <a:gd name="T13" fmla="*/ 182 h 475"/>
                  <a:gd name="T14" fmla="*/ 422 w 600"/>
                  <a:gd name="T15" fmla="*/ 246 h 475"/>
                  <a:gd name="T16" fmla="*/ 534 w 600"/>
                  <a:gd name="T17" fmla="*/ 182 h 475"/>
                  <a:gd name="T18" fmla="*/ 600 w 600"/>
                  <a:gd name="T19" fmla="*/ 66 h 475"/>
                  <a:gd name="T20" fmla="*/ 518 w 600"/>
                  <a:gd name="T21" fmla="*/ 0 h 47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00"/>
                  <a:gd name="T34" fmla="*/ 0 h 475"/>
                  <a:gd name="T35" fmla="*/ 600 w 600"/>
                  <a:gd name="T36" fmla="*/ 475 h 47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00" h="475">
                    <a:moveTo>
                      <a:pt x="518" y="0"/>
                    </a:moveTo>
                    <a:lnTo>
                      <a:pt x="324" y="66"/>
                    </a:lnTo>
                    <a:lnTo>
                      <a:pt x="146" y="263"/>
                    </a:lnTo>
                    <a:lnTo>
                      <a:pt x="0" y="475"/>
                    </a:lnTo>
                    <a:lnTo>
                      <a:pt x="162" y="393"/>
                    </a:lnTo>
                    <a:lnTo>
                      <a:pt x="308" y="361"/>
                    </a:lnTo>
                    <a:lnTo>
                      <a:pt x="340" y="182"/>
                    </a:lnTo>
                    <a:lnTo>
                      <a:pt x="422" y="246"/>
                    </a:lnTo>
                    <a:lnTo>
                      <a:pt x="534" y="182"/>
                    </a:lnTo>
                    <a:lnTo>
                      <a:pt x="600" y="66"/>
                    </a:lnTo>
                    <a:lnTo>
                      <a:pt x="518" y="0"/>
                    </a:lnTo>
                    <a:close/>
                  </a:path>
                </a:pathLst>
              </a:custGeom>
              <a:solidFill>
                <a:srgbClr val="356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6" name="Freeform 237"/>
              <p:cNvSpPr>
                <a:spLocks/>
              </p:cNvSpPr>
              <p:nvPr/>
            </p:nvSpPr>
            <p:spPr bwMode="auto">
              <a:xfrm>
                <a:off x="494" y="3347"/>
                <a:ext cx="176" cy="159"/>
              </a:xfrm>
              <a:custGeom>
                <a:avLst/>
                <a:gdLst>
                  <a:gd name="T0" fmla="*/ 350 w 350"/>
                  <a:gd name="T1" fmla="*/ 0 h 317"/>
                  <a:gd name="T2" fmla="*/ 229 w 350"/>
                  <a:gd name="T3" fmla="*/ 68 h 317"/>
                  <a:gd name="T4" fmla="*/ 0 w 350"/>
                  <a:gd name="T5" fmla="*/ 317 h 317"/>
                  <a:gd name="T6" fmla="*/ 192 w 350"/>
                  <a:gd name="T7" fmla="*/ 250 h 317"/>
                  <a:gd name="T8" fmla="*/ 242 w 350"/>
                  <a:gd name="T9" fmla="*/ 121 h 317"/>
                  <a:gd name="T10" fmla="*/ 350 w 350"/>
                  <a:gd name="T11" fmla="*/ 43 h 317"/>
                  <a:gd name="T12" fmla="*/ 350 w 350"/>
                  <a:gd name="T13" fmla="*/ 0 h 3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50"/>
                  <a:gd name="T22" fmla="*/ 0 h 317"/>
                  <a:gd name="T23" fmla="*/ 350 w 350"/>
                  <a:gd name="T24" fmla="*/ 317 h 3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50" h="317">
                    <a:moveTo>
                      <a:pt x="350" y="0"/>
                    </a:moveTo>
                    <a:lnTo>
                      <a:pt x="229" y="68"/>
                    </a:lnTo>
                    <a:lnTo>
                      <a:pt x="0" y="317"/>
                    </a:lnTo>
                    <a:lnTo>
                      <a:pt x="192" y="250"/>
                    </a:lnTo>
                    <a:lnTo>
                      <a:pt x="242" y="121"/>
                    </a:lnTo>
                    <a:lnTo>
                      <a:pt x="350" y="43"/>
                    </a:lnTo>
                    <a:lnTo>
                      <a:pt x="350" y="0"/>
                    </a:lnTo>
                    <a:close/>
                  </a:path>
                </a:pathLst>
              </a:custGeom>
              <a:solidFill>
                <a:srgbClr val="147A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7" name="Freeform 238"/>
              <p:cNvSpPr>
                <a:spLocks/>
              </p:cNvSpPr>
              <p:nvPr/>
            </p:nvSpPr>
            <p:spPr bwMode="auto">
              <a:xfrm>
                <a:off x="521" y="3411"/>
                <a:ext cx="60" cy="67"/>
              </a:xfrm>
              <a:custGeom>
                <a:avLst/>
                <a:gdLst>
                  <a:gd name="T0" fmla="*/ 121 w 121"/>
                  <a:gd name="T1" fmla="*/ 0 h 133"/>
                  <a:gd name="T2" fmla="*/ 0 w 121"/>
                  <a:gd name="T3" fmla="*/ 133 h 133"/>
                  <a:gd name="T4" fmla="*/ 103 w 121"/>
                  <a:gd name="T5" fmla="*/ 115 h 133"/>
                  <a:gd name="T6" fmla="*/ 121 w 121"/>
                  <a:gd name="T7" fmla="*/ 0 h 13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1"/>
                  <a:gd name="T13" fmla="*/ 0 h 133"/>
                  <a:gd name="T14" fmla="*/ 121 w 121"/>
                  <a:gd name="T15" fmla="*/ 133 h 13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1" h="133">
                    <a:moveTo>
                      <a:pt x="121" y="0"/>
                    </a:moveTo>
                    <a:lnTo>
                      <a:pt x="0" y="133"/>
                    </a:lnTo>
                    <a:lnTo>
                      <a:pt x="103" y="115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rgbClr val="0F7F6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8" name="Freeform 239"/>
              <p:cNvSpPr>
                <a:spLocks/>
              </p:cNvSpPr>
              <p:nvPr/>
            </p:nvSpPr>
            <p:spPr bwMode="auto">
              <a:xfrm>
                <a:off x="893" y="3326"/>
                <a:ext cx="133" cy="183"/>
              </a:xfrm>
              <a:custGeom>
                <a:avLst/>
                <a:gdLst>
                  <a:gd name="T0" fmla="*/ 12 w 267"/>
                  <a:gd name="T1" fmla="*/ 0 h 366"/>
                  <a:gd name="T2" fmla="*/ 140 w 267"/>
                  <a:gd name="T3" fmla="*/ 73 h 366"/>
                  <a:gd name="T4" fmla="*/ 171 w 267"/>
                  <a:gd name="T5" fmla="*/ 140 h 366"/>
                  <a:gd name="T6" fmla="*/ 236 w 267"/>
                  <a:gd name="T7" fmla="*/ 231 h 366"/>
                  <a:gd name="T8" fmla="*/ 261 w 267"/>
                  <a:gd name="T9" fmla="*/ 317 h 366"/>
                  <a:gd name="T10" fmla="*/ 267 w 267"/>
                  <a:gd name="T11" fmla="*/ 366 h 366"/>
                  <a:gd name="T12" fmla="*/ 194 w 267"/>
                  <a:gd name="T13" fmla="*/ 324 h 366"/>
                  <a:gd name="T14" fmla="*/ 194 w 267"/>
                  <a:gd name="T15" fmla="*/ 238 h 366"/>
                  <a:gd name="T16" fmla="*/ 115 w 267"/>
                  <a:gd name="T17" fmla="*/ 304 h 366"/>
                  <a:gd name="T18" fmla="*/ 85 w 267"/>
                  <a:gd name="T19" fmla="*/ 244 h 366"/>
                  <a:gd name="T20" fmla="*/ 98 w 267"/>
                  <a:gd name="T21" fmla="*/ 133 h 366"/>
                  <a:gd name="T22" fmla="*/ 50 w 267"/>
                  <a:gd name="T23" fmla="*/ 158 h 366"/>
                  <a:gd name="T24" fmla="*/ 0 w 267"/>
                  <a:gd name="T25" fmla="*/ 78 h 366"/>
                  <a:gd name="T26" fmla="*/ 12 w 267"/>
                  <a:gd name="T27" fmla="*/ 0 h 36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67"/>
                  <a:gd name="T43" fmla="*/ 0 h 366"/>
                  <a:gd name="T44" fmla="*/ 267 w 267"/>
                  <a:gd name="T45" fmla="*/ 366 h 36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67" h="366">
                    <a:moveTo>
                      <a:pt x="12" y="0"/>
                    </a:moveTo>
                    <a:lnTo>
                      <a:pt x="140" y="73"/>
                    </a:lnTo>
                    <a:lnTo>
                      <a:pt x="171" y="140"/>
                    </a:lnTo>
                    <a:lnTo>
                      <a:pt x="236" y="231"/>
                    </a:lnTo>
                    <a:lnTo>
                      <a:pt x="261" y="317"/>
                    </a:lnTo>
                    <a:lnTo>
                      <a:pt x="267" y="366"/>
                    </a:lnTo>
                    <a:lnTo>
                      <a:pt x="194" y="324"/>
                    </a:lnTo>
                    <a:lnTo>
                      <a:pt x="194" y="238"/>
                    </a:lnTo>
                    <a:lnTo>
                      <a:pt x="115" y="304"/>
                    </a:lnTo>
                    <a:lnTo>
                      <a:pt x="85" y="244"/>
                    </a:lnTo>
                    <a:lnTo>
                      <a:pt x="98" y="133"/>
                    </a:lnTo>
                    <a:lnTo>
                      <a:pt x="50" y="158"/>
                    </a:lnTo>
                    <a:lnTo>
                      <a:pt x="0" y="7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356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9" name="Freeform 240"/>
              <p:cNvSpPr>
                <a:spLocks/>
              </p:cNvSpPr>
              <p:nvPr/>
            </p:nvSpPr>
            <p:spPr bwMode="auto">
              <a:xfrm>
                <a:off x="646" y="2138"/>
                <a:ext cx="319" cy="178"/>
              </a:xfrm>
              <a:custGeom>
                <a:avLst/>
                <a:gdLst>
                  <a:gd name="T0" fmla="*/ 605 w 637"/>
                  <a:gd name="T1" fmla="*/ 82 h 356"/>
                  <a:gd name="T2" fmla="*/ 516 w 637"/>
                  <a:gd name="T3" fmla="*/ 128 h 356"/>
                  <a:gd name="T4" fmla="*/ 496 w 637"/>
                  <a:gd name="T5" fmla="*/ 164 h 356"/>
                  <a:gd name="T6" fmla="*/ 477 w 637"/>
                  <a:gd name="T7" fmla="*/ 192 h 356"/>
                  <a:gd name="T8" fmla="*/ 457 w 637"/>
                  <a:gd name="T9" fmla="*/ 217 h 356"/>
                  <a:gd name="T10" fmla="*/ 434 w 637"/>
                  <a:gd name="T11" fmla="*/ 237 h 356"/>
                  <a:gd name="T12" fmla="*/ 413 w 637"/>
                  <a:gd name="T13" fmla="*/ 251 h 356"/>
                  <a:gd name="T14" fmla="*/ 390 w 637"/>
                  <a:gd name="T15" fmla="*/ 262 h 356"/>
                  <a:gd name="T16" fmla="*/ 366 w 637"/>
                  <a:gd name="T17" fmla="*/ 267 h 356"/>
                  <a:gd name="T18" fmla="*/ 343 w 637"/>
                  <a:gd name="T19" fmla="*/ 267 h 356"/>
                  <a:gd name="T20" fmla="*/ 320 w 637"/>
                  <a:gd name="T21" fmla="*/ 263 h 356"/>
                  <a:gd name="T22" fmla="*/ 297 w 637"/>
                  <a:gd name="T23" fmla="*/ 255 h 356"/>
                  <a:gd name="T24" fmla="*/ 274 w 637"/>
                  <a:gd name="T25" fmla="*/ 242 h 356"/>
                  <a:gd name="T26" fmla="*/ 251 w 637"/>
                  <a:gd name="T27" fmla="*/ 226 h 356"/>
                  <a:gd name="T28" fmla="*/ 228 w 637"/>
                  <a:gd name="T29" fmla="*/ 207 h 356"/>
                  <a:gd name="T30" fmla="*/ 205 w 637"/>
                  <a:gd name="T31" fmla="*/ 182 h 356"/>
                  <a:gd name="T32" fmla="*/ 183 w 637"/>
                  <a:gd name="T33" fmla="*/ 155 h 356"/>
                  <a:gd name="T34" fmla="*/ 162 w 637"/>
                  <a:gd name="T35" fmla="*/ 123 h 356"/>
                  <a:gd name="T36" fmla="*/ 0 w 637"/>
                  <a:gd name="T37" fmla="*/ 0 h 356"/>
                  <a:gd name="T38" fmla="*/ 187 w 637"/>
                  <a:gd name="T39" fmla="*/ 269 h 356"/>
                  <a:gd name="T40" fmla="*/ 203 w 637"/>
                  <a:gd name="T41" fmla="*/ 278 h 356"/>
                  <a:gd name="T42" fmla="*/ 219 w 637"/>
                  <a:gd name="T43" fmla="*/ 288 h 356"/>
                  <a:gd name="T44" fmla="*/ 235 w 637"/>
                  <a:gd name="T45" fmla="*/ 301 h 356"/>
                  <a:gd name="T46" fmla="*/ 249 w 637"/>
                  <a:gd name="T47" fmla="*/ 312 h 356"/>
                  <a:gd name="T48" fmla="*/ 265 w 637"/>
                  <a:gd name="T49" fmla="*/ 324 h 356"/>
                  <a:gd name="T50" fmla="*/ 281 w 637"/>
                  <a:gd name="T51" fmla="*/ 335 h 356"/>
                  <a:gd name="T52" fmla="*/ 297 w 637"/>
                  <a:gd name="T53" fmla="*/ 344 h 356"/>
                  <a:gd name="T54" fmla="*/ 317 w 637"/>
                  <a:gd name="T55" fmla="*/ 351 h 356"/>
                  <a:gd name="T56" fmla="*/ 336 w 637"/>
                  <a:gd name="T57" fmla="*/ 356 h 356"/>
                  <a:gd name="T58" fmla="*/ 359 w 637"/>
                  <a:gd name="T59" fmla="*/ 356 h 356"/>
                  <a:gd name="T60" fmla="*/ 386 w 637"/>
                  <a:gd name="T61" fmla="*/ 352 h 356"/>
                  <a:gd name="T62" fmla="*/ 415 w 637"/>
                  <a:gd name="T63" fmla="*/ 345 h 356"/>
                  <a:gd name="T64" fmla="*/ 448 w 637"/>
                  <a:gd name="T65" fmla="*/ 331 h 356"/>
                  <a:gd name="T66" fmla="*/ 486 w 637"/>
                  <a:gd name="T67" fmla="*/ 312 h 356"/>
                  <a:gd name="T68" fmla="*/ 527 w 637"/>
                  <a:gd name="T69" fmla="*/ 287 h 356"/>
                  <a:gd name="T70" fmla="*/ 573 w 637"/>
                  <a:gd name="T71" fmla="*/ 253 h 356"/>
                  <a:gd name="T72" fmla="*/ 637 w 637"/>
                  <a:gd name="T73" fmla="*/ 128 h 356"/>
                  <a:gd name="T74" fmla="*/ 605 w 637"/>
                  <a:gd name="T75" fmla="*/ 82 h 35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637"/>
                  <a:gd name="T115" fmla="*/ 0 h 356"/>
                  <a:gd name="T116" fmla="*/ 637 w 637"/>
                  <a:gd name="T117" fmla="*/ 356 h 35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637" h="356">
                    <a:moveTo>
                      <a:pt x="605" y="82"/>
                    </a:moveTo>
                    <a:lnTo>
                      <a:pt x="516" y="128"/>
                    </a:lnTo>
                    <a:lnTo>
                      <a:pt x="496" y="164"/>
                    </a:lnTo>
                    <a:lnTo>
                      <a:pt x="477" y="192"/>
                    </a:lnTo>
                    <a:lnTo>
                      <a:pt x="457" y="217"/>
                    </a:lnTo>
                    <a:lnTo>
                      <a:pt x="434" y="237"/>
                    </a:lnTo>
                    <a:lnTo>
                      <a:pt x="413" y="251"/>
                    </a:lnTo>
                    <a:lnTo>
                      <a:pt x="390" y="262"/>
                    </a:lnTo>
                    <a:lnTo>
                      <a:pt x="366" y="267"/>
                    </a:lnTo>
                    <a:lnTo>
                      <a:pt x="343" y="267"/>
                    </a:lnTo>
                    <a:lnTo>
                      <a:pt x="320" y="263"/>
                    </a:lnTo>
                    <a:lnTo>
                      <a:pt x="297" y="255"/>
                    </a:lnTo>
                    <a:lnTo>
                      <a:pt x="274" y="242"/>
                    </a:lnTo>
                    <a:lnTo>
                      <a:pt x="251" y="226"/>
                    </a:lnTo>
                    <a:lnTo>
                      <a:pt x="228" y="207"/>
                    </a:lnTo>
                    <a:lnTo>
                      <a:pt x="205" y="182"/>
                    </a:lnTo>
                    <a:lnTo>
                      <a:pt x="183" y="155"/>
                    </a:lnTo>
                    <a:lnTo>
                      <a:pt x="162" y="123"/>
                    </a:lnTo>
                    <a:lnTo>
                      <a:pt x="0" y="0"/>
                    </a:lnTo>
                    <a:lnTo>
                      <a:pt x="187" y="269"/>
                    </a:lnTo>
                    <a:lnTo>
                      <a:pt x="203" y="278"/>
                    </a:lnTo>
                    <a:lnTo>
                      <a:pt x="219" y="288"/>
                    </a:lnTo>
                    <a:lnTo>
                      <a:pt x="235" y="301"/>
                    </a:lnTo>
                    <a:lnTo>
                      <a:pt x="249" y="312"/>
                    </a:lnTo>
                    <a:lnTo>
                      <a:pt x="265" y="324"/>
                    </a:lnTo>
                    <a:lnTo>
                      <a:pt x="281" y="335"/>
                    </a:lnTo>
                    <a:lnTo>
                      <a:pt x="297" y="344"/>
                    </a:lnTo>
                    <a:lnTo>
                      <a:pt x="317" y="351"/>
                    </a:lnTo>
                    <a:lnTo>
                      <a:pt x="336" y="356"/>
                    </a:lnTo>
                    <a:lnTo>
                      <a:pt x="359" y="356"/>
                    </a:lnTo>
                    <a:lnTo>
                      <a:pt x="386" y="352"/>
                    </a:lnTo>
                    <a:lnTo>
                      <a:pt x="415" y="345"/>
                    </a:lnTo>
                    <a:lnTo>
                      <a:pt x="448" y="331"/>
                    </a:lnTo>
                    <a:lnTo>
                      <a:pt x="486" y="312"/>
                    </a:lnTo>
                    <a:lnTo>
                      <a:pt x="527" y="287"/>
                    </a:lnTo>
                    <a:lnTo>
                      <a:pt x="573" y="253"/>
                    </a:lnTo>
                    <a:lnTo>
                      <a:pt x="637" y="128"/>
                    </a:lnTo>
                    <a:lnTo>
                      <a:pt x="605" y="82"/>
                    </a:lnTo>
                    <a:close/>
                  </a:path>
                </a:pathLst>
              </a:custGeom>
              <a:solidFill>
                <a:srgbClr val="0F7F6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" name="Group 241"/>
            <p:cNvGrpSpPr>
              <a:grpSpLocks/>
            </p:cNvGrpSpPr>
            <p:nvPr/>
          </p:nvGrpSpPr>
          <p:grpSpPr bwMode="auto">
            <a:xfrm rot="2379111">
              <a:off x="3792" y="1440"/>
              <a:ext cx="1344" cy="1295"/>
              <a:chOff x="432" y="1872"/>
              <a:chExt cx="1776" cy="1679"/>
            </a:xfrm>
          </p:grpSpPr>
          <p:sp>
            <p:nvSpPr>
              <p:cNvPr id="144" name="AutoShape 242"/>
              <p:cNvSpPr>
                <a:spLocks noChangeAspect="1" noChangeArrowheads="1" noTextEdit="1"/>
              </p:cNvSpPr>
              <p:nvPr/>
            </p:nvSpPr>
            <p:spPr bwMode="auto">
              <a:xfrm>
                <a:off x="432" y="1872"/>
                <a:ext cx="1776" cy="16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" name="Freeform 243"/>
              <p:cNvSpPr>
                <a:spLocks/>
              </p:cNvSpPr>
              <p:nvPr/>
            </p:nvSpPr>
            <p:spPr bwMode="auto">
              <a:xfrm>
                <a:off x="1201" y="2826"/>
                <a:ext cx="527" cy="278"/>
              </a:xfrm>
              <a:custGeom>
                <a:avLst/>
                <a:gdLst>
                  <a:gd name="T0" fmla="*/ 0 w 1053"/>
                  <a:gd name="T1" fmla="*/ 320 h 557"/>
                  <a:gd name="T2" fmla="*/ 12 w 1053"/>
                  <a:gd name="T3" fmla="*/ 265 h 557"/>
                  <a:gd name="T4" fmla="*/ 24 w 1053"/>
                  <a:gd name="T5" fmla="*/ 219 h 557"/>
                  <a:gd name="T6" fmla="*/ 39 w 1053"/>
                  <a:gd name="T7" fmla="*/ 176 h 557"/>
                  <a:gd name="T8" fmla="*/ 55 w 1053"/>
                  <a:gd name="T9" fmla="*/ 142 h 557"/>
                  <a:gd name="T10" fmla="*/ 71 w 1053"/>
                  <a:gd name="T11" fmla="*/ 112 h 557"/>
                  <a:gd name="T12" fmla="*/ 90 w 1053"/>
                  <a:gd name="T13" fmla="*/ 87 h 557"/>
                  <a:gd name="T14" fmla="*/ 112 w 1053"/>
                  <a:gd name="T15" fmla="*/ 67 h 557"/>
                  <a:gd name="T16" fmla="*/ 135 w 1053"/>
                  <a:gd name="T17" fmla="*/ 51 h 557"/>
                  <a:gd name="T18" fmla="*/ 161 w 1053"/>
                  <a:gd name="T19" fmla="*/ 39 h 557"/>
                  <a:gd name="T20" fmla="*/ 190 w 1053"/>
                  <a:gd name="T21" fmla="*/ 28 h 557"/>
                  <a:gd name="T22" fmla="*/ 222 w 1053"/>
                  <a:gd name="T23" fmla="*/ 21 h 557"/>
                  <a:gd name="T24" fmla="*/ 259 w 1053"/>
                  <a:gd name="T25" fmla="*/ 16 h 557"/>
                  <a:gd name="T26" fmla="*/ 300 w 1053"/>
                  <a:gd name="T27" fmla="*/ 10 h 557"/>
                  <a:gd name="T28" fmla="*/ 345 w 1053"/>
                  <a:gd name="T29" fmla="*/ 7 h 557"/>
                  <a:gd name="T30" fmla="*/ 395 w 1053"/>
                  <a:gd name="T31" fmla="*/ 3 h 557"/>
                  <a:gd name="T32" fmla="*/ 448 w 1053"/>
                  <a:gd name="T33" fmla="*/ 0 h 557"/>
                  <a:gd name="T34" fmla="*/ 686 w 1053"/>
                  <a:gd name="T35" fmla="*/ 98 h 557"/>
                  <a:gd name="T36" fmla="*/ 1053 w 1053"/>
                  <a:gd name="T37" fmla="*/ 199 h 557"/>
                  <a:gd name="T38" fmla="*/ 816 w 1053"/>
                  <a:gd name="T39" fmla="*/ 423 h 557"/>
                  <a:gd name="T40" fmla="*/ 423 w 1053"/>
                  <a:gd name="T41" fmla="*/ 557 h 557"/>
                  <a:gd name="T42" fmla="*/ 370 w 1053"/>
                  <a:gd name="T43" fmla="*/ 551 h 557"/>
                  <a:gd name="T44" fmla="*/ 323 w 1053"/>
                  <a:gd name="T45" fmla="*/ 550 h 557"/>
                  <a:gd name="T46" fmla="*/ 282 w 1053"/>
                  <a:gd name="T47" fmla="*/ 546 h 557"/>
                  <a:gd name="T48" fmla="*/ 247 w 1053"/>
                  <a:gd name="T49" fmla="*/ 544 h 557"/>
                  <a:gd name="T50" fmla="*/ 215 w 1053"/>
                  <a:gd name="T51" fmla="*/ 542 h 557"/>
                  <a:gd name="T52" fmla="*/ 186 w 1053"/>
                  <a:gd name="T53" fmla="*/ 541 h 557"/>
                  <a:gd name="T54" fmla="*/ 163 w 1053"/>
                  <a:gd name="T55" fmla="*/ 535 h 557"/>
                  <a:gd name="T56" fmla="*/ 142 w 1053"/>
                  <a:gd name="T57" fmla="*/ 528 h 557"/>
                  <a:gd name="T58" fmla="*/ 122 w 1053"/>
                  <a:gd name="T59" fmla="*/ 519 h 557"/>
                  <a:gd name="T60" fmla="*/ 105 w 1053"/>
                  <a:gd name="T61" fmla="*/ 505 h 557"/>
                  <a:gd name="T62" fmla="*/ 89 w 1053"/>
                  <a:gd name="T63" fmla="*/ 489 h 557"/>
                  <a:gd name="T64" fmla="*/ 71 w 1053"/>
                  <a:gd name="T65" fmla="*/ 468 h 557"/>
                  <a:gd name="T66" fmla="*/ 55 w 1053"/>
                  <a:gd name="T67" fmla="*/ 439 h 557"/>
                  <a:gd name="T68" fmla="*/ 39 w 1053"/>
                  <a:gd name="T69" fmla="*/ 407 h 557"/>
                  <a:gd name="T70" fmla="*/ 19 w 1053"/>
                  <a:gd name="T71" fmla="*/ 366 h 557"/>
                  <a:gd name="T72" fmla="*/ 0 w 1053"/>
                  <a:gd name="T73" fmla="*/ 320 h 55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053"/>
                  <a:gd name="T112" fmla="*/ 0 h 557"/>
                  <a:gd name="T113" fmla="*/ 1053 w 1053"/>
                  <a:gd name="T114" fmla="*/ 557 h 55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053" h="557">
                    <a:moveTo>
                      <a:pt x="0" y="320"/>
                    </a:moveTo>
                    <a:lnTo>
                      <a:pt x="12" y="265"/>
                    </a:lnTo>
                    <a:lnTo>
                      <a:pt x="24" y="219"/>
                    </a:lnTo>
                    <a:lnTo>
                      <a:pt x="39" y="176"/>
                    </a:lnTo>
                    <a:lnTo>
                      <a:pt x="55" y="142"/>
                    </a:lnTo>
                    <a:lnTo>
                      <a:pt x="71" y="112"/>
                    </a:lnTo>
                    <a:lnTo>
                      <a:pt x="90" y="87"/>
                    </a:lnTo>
                    <a:lnTo>
                      <a:pt x="112" y="67"/>
                    </a:lnTo>
                    <a:lnTo>
                      <a:pt x="135" y="51"/>
                    </a:lnTo>
                    <a:lnTo>
                      <a:pt x="161" y="39"/>
                    </a:lnTo>
                    <a:lnTo>
                      <a:pt x="190" y="28"/>
                    </a:lnTo>
                    <a:lnTo>
                      <a:pt x="222" y="21"/>
                    </a:lnTo>
                    <a:lnTo>
                      <a:pt x="259" y="16"/>
                    </a:lnTo>
                    <a:lnTo>
                      <a:pt x="300" y="10"/>
                    </a:lnTo>
                    <a:lnTo>
                      <a:pt x="345" y="7"/>
                    </a:lnTo>
                    <a:lnTo>
                      <a:pt x="395" y="3"/>
                    </a:lnTo>
                    <a:lnTo>
                      <a:pt x="448" y="0"/>
                    </a:lnTo>
                    <a:lnTo>
                      <a:pt x="686" y="98"/>
                    </a:lnTo>
                    <a:lnTo>
                      <a:pt x="1053" y="199"/>
                    </a:lnTo>
                    <a:lnTo>
                      <a:pt x="816" y="423"/>
                    </a:lnTo>
                    <a:lnTo>
                      <a:pt x="423" y="557"/>
                    </a:lnTo>
                    <a:lnTo>
                      <a:pt x="370" y="551"/>
                    </a:lnTo>
                    <a:lnTo>
                      <a:pt x="323" y="550"/>
                    </a:lnTo>
                    <a:lnTo>
                      <a:pt x="282" y="546"/>
                    </a:lnTo>
                    <a:lnTo>
                      <a:pt x="247" y="544"/>
                    </a:lnTo>
                    <a:lnTo>
                      <a:pt x="215" y="542"/>
                    </a:lnTo>
                    <a:lnTo>
                      <a:pt x="186" y="541"/>
                    </a:lnTo>
                    <a:lnTo>
                      <a:pt x="163" y="535"/>
                    </a:lnTo>
                    <a:lnTo>
                      <a:pt x="142" y="528"/>
                    </a:lnTo>
                    <a:lnTo>
                      <a:pt x="122" y="519"/>
                    </a:lnTo>
                    <a:lnTo>
                      <a:pt x="105" y="505"/>
                    </a:lnTo>
                    <a:lnTo>
                      <a:pt x="89" y="489"/>
                    </a:lnTo>
                    <a:lnTo>
                      <a:pt x="71" y="468"/>
                    </a:lnTo>
                    <a:lnTo>
                      <a:pt x="55" y="439"/>
                    </a:lnTo>
                    <a:lnTo>
                      <a:pt x="39" y="407"/>
                    </a:lnTo>
                    <a:lnTo>
                      <a:pt x="19" y="366"/>
                    </a:lnTo>
                    <a:lnTo>
                      <a:pt x="0" y="320"/>
                    </a:lnTo>
                    <a:close/>
                  </a:path>
                </a:pathLst>
              </a:custGeom>
              <a:solidFill>
                <a:srgbClr val="00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6" name="Freeform 244"/>
              <p:cNvSpPr>
                <a:spLocks/>
              </p:cNvSpPr>
              <p:nvPr/>
            </p:nvSpPr>
            <p:spPr bwMode="auto">
              <a:xfrm>
                <a:off x="1155" y="3351"/>
                <a:ext cx="408" cy="199"/>
              </a:xfrm>
              <a:custGeom>
                <a:avLst/>
                <a:gdLst>
                  <a:gd name="T0" fmla="*/ 5 w 817"/>
                  <a:gd name="T1" fmla="*/ 181 h 398"/>
                  <a:gd name="T2" fmla="*/ 41 w 817"/>
                  <a:gd name="T3" fmla="*/ 137 h 398"/>
                  <a:gd name="T4" fmla="*/ 73 w 817"/>
                  <a:gd name="T5" fmla="*/ 99 h 398"/>
                  <a:gd name="T6" fmla="*/ 105 w 817"/>
                  <a:gd name="T7" fmla="*/ 69 h 398"/>
                  <a:gd name="T8" fmla="*/ 133 w 817"/>
                  <a:gd name="T9" fmla="*/ 44 h 398"/>
                  <a:gd name="T10" fmla="*/ 162 w 817"/>
                  <a:gd name="T11" fmla="*/ 26 h 398"/>
                  <a:gd name="T12" fmla="*/ 189 w 817"/>
                  <a:gd name="T13" fmla="*/ 12 h 398"/>
                  <a:gd name="T14" fmla="*/ 217 w 817"/>
                  <a:gd name="T15" fmla="*/ 3 h 398"/>
                  <a:gd name="T16" fmla="*/ 246 w 817"/>
                  <a:gd name="T17" fmla="*/ 0 h 398"/>
                  <a:gd name="T18" fmla="*/ 274 w 817"/>
                  <a:gd name="T19" fmla="*/ 0 h 398"/>
                  <a:gd name="T20" fmla="*/ 306 w 817"/>
                  <a:gd name="T21" fmla="*/ 3 h 398"/>
                  <a:gd name="T22" fmla="*/ 338 w 817"/>
                  <a:gd name="T23" fmla="*/ 12 h 398"/>
                  <a:gd name="T24" fmla="*/ 374 w 817"/>
                  <a:gd name="T25" fmla="*/ 23 h 398"/>
                  <a:gd name="T26" fmla="*/ 411 w 817"/>
                  <a:gd name="T27" fmla="*/ 37 h 398"/>
                  <a:gd name="T28" fmla="*/ 452 w 817"/>
                  <a:gd name="T29" fmla="*/ 53 h 398"/>
                  <a:gd name="T30" fmla="*/ 498 w 817"/>
                  <a:gd name="T31" fmla="*/ 71 h 398"/>
                  <a:gd name="T32" fmla="*/ 548 w 817"/>
                  <a:gd name="T33" fmla="*/ 92 h 398"/>
                  <a:gd name="T34" fmla="*/ 817 w 817"/>
                  <a:gd name="T35" fmla="*/ 386 h 398"/>
                  <a:gd name="T36" fmla="*/ 265 w 817"/>
                  <a:gd name="T37" fmla="*/ 398 h 398"/>
                  <a:gd name="T38" fmla="*/ 247 w 817"/>
                  <a:gd name="T39" fmla="*/ 388 h 398"/>
                  <a:gd name="T40" fmla="*/ 231 w 817"/>
                  <a:gd name="T41" fmla="*/ 379 h 398"/>
                  <a:gd name="T42" fmla="*/ 215 w 817"/>
                  <a:gd name="T43" fmla="*/ 372 h 398"/>
                  <a:gd name="T44" fmla="*/ 199 w 817"/>
                  <a:gd name="T45" fmla="*/ 364 h 398"/>
                  <a:gd name="T46" fmla="*/ 185 w 817"/>
                  <a:gd name="T47" fmla="*/ 361 h 398"/>
                  <a:gd name="T48" fmla="*/ 171 w 817"/>
                  <a:gd name="T49" fmla="*/ 356 h 398"/>
                  <a:gd name="T50" fmla="*/ 157 w 817"/>
                  <a:gd name="T51" fmla="*/ 352 h 398"/>
                  <a:gd name="T52" fmla="*/ 144 w 817"/>
                  <a:gd name="T53" fmla="*/ 348 h 398"/>
                  <a:gd name="T54" fmla="*/ 96 w 817"/>
                  <a:gd name="T55" fmla="*/ 334 h 398"/>
                  <a:gd name="T56" fmla="*/ 61 w 817"/>
                  <a:gd name="T57" fmla="*/ 316 h 398"/>
                  <a:gd name="T58" fmla="*/ 34 w 817"/>
                  <a:gd name="T59" fmla="*/ 299 h 398"/>
                  <a:gd name="T60" fmla="*/ 14 w 817"/>
                  <a:gd name="T61" fmla="*/ 277 h 398"/>
                  <a:gd name="T62" fmla="*/ 4 w 817"/>
                  <a:gd name="T63" fmla="*/ 256 h 398"/>
                  <a:gd name="T64" fmla="*/ 0 w 817"/>
                  <a:gd name="T65" fmla="*/ 233 h 398"/>
                  <a:gd name="T66" fmla="*/ 0 w 817"/>
                  <a:gd name="T67" fmla="*/ 208 h 398"/>
                  <a:gd name="T68" fmla="*/ 5 w 817"/>
                  <a:gd name="T69" fmla="*/ 181 h 39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17"/>
                  <a:gd name="T106" fmla="*/ 0 h 398"/>
                  <a:gd name="T107" fmla="*/ 817 w 817"/>
                  <a:gd name="T108" fmla="*/ 398 h 39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17" h="398">
                    <a:moveTo>
                      <a:pt x="5" y="181"/>
                    </a:moveTo>
                    <a:lnTo>
                      <a:pt x="41" y="137"/>
                    </a:lnTo>
                    <a:lnTo>
                      <a:pt x="73" y="99"/>
                    </a:lnTo>
                    <a:lnTo>
                      <a:pt x="105" y="69"/>
                    </a:lnTo>
                    <a:lnTo>
                      <a:pt x="133" y="44"/>
                    </a:lnTo>
                    <a:lnTo>
                      <a:pt x="162" y="26"/>
                    </a:lnTo>
                    <a:lnTo>
                      <a:pt x="189" y="12"/>
                    </a:lnTo>
                    <a:lnTo>
                      <a:pt x="217" y="3"/>
                    </a:lnTo>
                    <a:lnTo>
                      <a:pt x="246" y="0"/>
                    </a:lnTo>
                    <a:lnTo>
                      <a:pt x="274" y="0"/>
                    </a:lnTo>
                    <a:lnTo>
                      <a:pt x="306" y="3"/>
                    </a:lnTo>
                    <a:lnTo>
                      <a:pt x="338" y="12"/>
                    </a:lnTo>
                    <a:lnTo>
                      <a:pt x="374" y="23"/>
                    </a:lnTo>
                    <a:lnTo>
                      <a:pt x="411" y="37"/>
                    </a:lnTo>
                    <a:lnTo>
                      <a:pt x="452" y="53"/>
                    </a:lnTo>
                    <a:lnTo>
                      <a:pt x="498" y="71"/>
                    </a:lnTo>
                    <a:lnTo>
                      <a:pt x="548" y="92"/>
                    </a:lnTo>
                    <a:lnTo>
                      <a:pt x="817" y="386"/>
                    </a:lnTo>
                    <a:lnTo>
                      <a:pt x="265" y="398"/>
                    </a:lnTo>
                    <a:lnTo>
                      <a:pt x="247" y="388"/>
                    </a:lnTo>
                    <a:lnTo>
                      <a:pt x="231" y="379"/>
                    </a:lnTo>
                    <a:lnTo>
                      <a:pt x="215" y="372"/>
                    </a:lnTo>
                    <a:lnTo>
                      <a:pt x="199" y="364"/>
                    </a:lnTo>
                    <a:lnTo>
                      <a:pt x="185" y="361"/>
                    </a:lnTo>
                    <a:lnTo>
                      <a:pt x="171" y="356"/>
                    </a:lnTo>
                    <a:lnTo>
                      <a:pt x="157" y="352"/>
                    </a:lnTo>
                    <a:lnTo>
                      <a:pt x="144" y="348"/>
                    </a:lnTo>
                    <a:lnTo>
                      <a:pt x="96" y="334"/>
                    </a:lnTo>
                    <a:lnTo>
                      <a:pt x="61" y="316"/>
                    </a:lnTo>
                    <a:lnTo>
                      <a:pt x="34" y="299"/>
                    </a:lnTo>
                    <a:lnTo>
                      <a:pt x="14" y="277"/>
                    </a:lnTo>
                    <a:lnTo>
                      <a:pt x="4" y="256"/>
                    </a:lnTo>
                    <a:lnTo>
                      <a:pt x="0" y="233"/>
                    </a:lnTo>
                    <a:lnTo>
                      <a:pt x="0" y="208"/>
                    </a:lnTo>
                    <a:lnTo>
                      <a:pt x="5" y="181"/>
                    </a:lnTo>
                    <a:close/>
                  </a:path>
                </a:pathLst>
              </a:custGeom>
              <a:solidFill>
                <a:srgbClr val="00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7" name="Freeform 245"/>
              <p:cNvSpPr>
                <a:spLocks/>
              </p:cNvSpPr>
              <p:nvPr/>
            </p:nvSpPr>
            <p:spPr bwMode="auto">
              <a:xfrm>
                <a:off x="633" y="3007"/>
                <a:ext cx="231" cy="306"/>
              </a:xfrm>
              <a:custGeom>
                <a:avLst/>
                <a:gdLst>
                  <a:gd name="T0" fmla="*/ 377 w 461"/>
                  <a:gd name="T1" fmla="*/ 17 h 610"/>
                  <a:gd name="T2" fmla="*/ 342 w 461"/>
                  <a:gd name="T3" fmla="*/ 9 h 610"/>
                  <a:gd name="T4" fmla="*/ 310 w 461"/>
                  <a:gd name="T5" fmla="*/ 3 h 610"/>
                  <a:gd name="T6" fmla="*/ 281 w 461"/>
                  <a:gd name="T7" fmla="*/ 0 h 610"/>
                  <a:gd name="T8" fmla="*/ 256 w 461"/>
                  <a:gd name="T9" fmla="*/ 0 h 610"/>
                  <a:gd name="T10" fmla="*/ 233 w 461"/>
                  <a:gd name="T11" fmla="*/ 1 h 610"/>
                  <a:gd name="T12" fmla="*/ 214 w 461"/>
                  <a:gd name="T13" fmla="*/ 5 h 610"/>
                  <a:gd name="T14" fmla="*/ 196 w 461"/>
                  <a:gd name="T15" fmla="*/ 12 h 610"/>
                  <a:gd name="T16" fmla="*/ 180 w 461"/>
                  <a:gd name="T17" fmla="*/ 21 h 610"/>
                  <a:gd name="T18" fmla="*/ 164 w 461"/>
                  <a:gd name="T19" fmla="*/ 34 h 610"/>
                  <a:gd name="T20" fmla="*/ 150 w 461"/>
                  <a:gd name="T21" fmla="*/ 48 h 610"/>
                  <a:gd name="T22" fmla="*/ 135 w 461"/>
                  <a:gd name="T23" fmla="*/ 66 h 610"/>
                  <a:gd name="T24" fmla="*/ 121 w 461"/>
                  <a:gd name="T25" fmla="*/ 85 h 610"/>
                  <a:gd name="T26" fmla="*/ 107 w 461"/>
                  <a:gd name="T27" fmla="*/ 108 h 610"/>
                  <a:gd name="T28" fmla="*/ 91 w 461"/>
                  <a:gd name="T29" fmla="*/ 133 h 610"/>
                  <a:gd name="T30" fmla="*/ 75 w 461"/>
                  <a:gd name="T31" fmla="*/ 162 h 610"/>
                  <a:gd name="T32" fmla="*/ 57 w 461"/>
                  <a:gd name="T33" fmla="*/ 194 h 610"/>
                  <a:gd name="T34" fmla="*/ 46 w 461"/>
                  <a:gd name="T35" fmla="*/ 365 h 610"/>
                  <a:gd name="T36" fmla="*/ 0 w 461"/>
                  <a:gd name="T37" fmla="*/ 610 h 610"/>
                  <a:gd name="T38" fmla="*/ 203 w 461"/>
                  <a:gd name="T39" fmla="*/ 535 h 610"/>
                  <a:gd name="T40" fmla="*/ 395 w 461"/>
                  <a:gd name="T41" fmla="*/ 340 h 610"/>
                  <a:gd name="T42" fmla="*/ 420 w 461"/>
                  <a:gd name="T43" fmla="*/ 277 h 610"/>
                  <a:gd name="T44" fmla="*/ 440 w 461"/>
                  <a:gd name="T45" fmla="*/ 231 h 610"/>
                  <a:gd name="T46" fmla="*/ 454 w 461"/>
                  <a:gd name="T47" fmla="*/ 194 h 610"/>
                  <a:gd name="T48" fmla="*/ 461 w 461"/>
                  <a:gd name="T49" fmla="*/ 163 h 610"/>
                  <a:gd name="T50" fmla="*/ 458 w 461"/>
                  <a:gd name="T51" fmla="*/ 135 h 610"/>
                  <a:gd name="T52" fmla="*/ 443 w 461"/>
                  <a:gd name="T53" fmla="*/ 105 h 610"/>
                  <a:gd name="T54" fmla="*/ 418 w 461"/>
                  <a:gd name="T55" fmla="*/ 66 h 610"/>
                  <a:gd name="T56" fmla="*/ 377 w 461"/>
                  <a:gd name="T57" fmla="*/ 17 h 61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61"/>
                  <a:gd name="T88" fmla="*/ 0 h 610"/>
                  <a:gd name="T89" fmla="*/ 461 w 461"/>
                  <a:gd name="T90" fmla="*/ 610 h 61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61" h="610">
                    <a:moveTo>
                      <a:pt x="377" y="17"/>
                    </a:moveTo>
                    <a:lnTo>
                      <a:pt x="342" y="9"/>
                    </a:lnTo>
                    <a:lnTo>
                      <a:pt x="310" y="3"/>
                    </a:lnTo>
                    <a:lnTo>
                      <a:pt x="281" y="0"/>
                    </a:lnTo>
                    <a:lnTo>
                      <a:pt x="256" y="0"/>
                    </a:lnTo>
                    <a:lnTo>
                      <a:pt x="233" y="1"/>
                    </a:lnTo>
                    <a:lnTo>
                      <a:pt x="214" y="5"/>
                    </a:lnTo>
                    <a:lnTo>
                      <a:pt x="196" y="12"/>
                    </a:lnTo>
                    <a:lnTo>
                      <a:pt x="180" y="21"/>
                    </a:lnTo>
                    <a:lnTo>
                      <a:pt x="164" y="34"/>
                    </a:lnTo>
                    <a:lnTo>
                      <a:pt x="150" y="48"/>
                    </a:lnTo>
                    <a:lnTo>
                      <a:pt x="135" y="66"/>
                    </a:lnTo>
                    <a:lnTo>
                      <a:pt x="121" y="85"/>
                    </a:lnTo>
                    <a:lnTo>
                      <a:pt x="107" y="108"/>
                    </a:lnTo>
                    <a:lnTo>
                      <a:pt x="91" y="133"/>
                    </a:lnTo>
                    <a:lnTo>
                      <a:pt x="75" y="162"/>
                    </a:lnTo>
                    <a:lnTo>
                      <a:pt x="57" y="194"/>
                    </a:lnTo>
                    <a:lnTo>
                      <a:pt x="46" y="365"/>
                    </a:lnTo>
                    <a:lnTo>
                      <a:pt x="0" y="610"/>
                    </a:lnTo>
                    <a:lnTo>
                      <a:pt x="203" y="535"/>
                    </a:lnTo>
                    <a:lnTo>
                      <a:pt x="395" y="340"/>
                    </a:lnTo>
                    <a:lnTo>
                      <a:pt x="420" y="277"/>
                    </a:lnTo>
                    <a:lnTo>
                      <a:pt x="440" y="231"/>
                    </a:lnTo>
                    <a:lnTo>
                      <a:pt x="454" y="194"/>
                    </a:lnTo>
                    <a:lnTo>
                      <a:pt x="461" y="163"/>
                    </a:lnTo>
                    <a:lnTo>
                      <a:pt x="458" y="135"/>
                    </a:lnTo>
                    <a:lnTo>
                      <a:pt x="443" y="105"/>
                    </a:lnTo>
                    <a:lnTo>
                      <a:pt x="418" y="66"/>
                    </a:lnTo>
                    <a:lnTo>
                      <a:pt x="377" y="17"/>
                    </a:lnTo>
                    <a:close/>
                  </a:path>
                </a:pathLst>
              </a:custGeom>
              <a:solidFill>
                <a:srgbClr val="00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8" name="Freeform 246"/>
              <p:cNvSpPr>
                <a:spLocks/>
              </p:cNvSpPr>
              <p:nvPr/>
            </p:nvSpPr>
            <p:spPr bwMode="auto">
              <a:xfrm>
                <a:off x="1873" y="2789"/>
                <a:ext cx="335" cy="201"/>
              </a:xfrm>
              <a:custGeom>
                <a:avLst/>
                <a:gdLst>
                  <a:gd name="T0" fmla="*/ 0 w 671"/>
                  <a:gd name="T1" fmla="*/ 131 h 402"/>
                  <a:gd name="T2" fmla="*/ 21 w 671"/>
                  <a:gd name="T3" fmla="*/ 101 h 402"/>
                  <a:gd name="T4" fmla="*/ 41 w 671"/>
                  <a:gd name="T5" fmla="*/ 74 h 402"/>
                  <a:gd name="T6" fmla="*/ 61 w 671"/>
                  <a:gd name="T7" fmla="*/ 53 h 402"/>
                  <a:gd name="T8" fmla="*/ 78 w 671"/>
                  <a:gd name="T9" fmla="*/ 35 h 402"/>
                  <a:gd name="T10" fmla="*/ 98 w 671"/>
                  <a:gd name="T11" fmla="*/ 23 h 402"/>
                  <a:gd name="T12" fmla="*/ 116 w 671"/>
                  <a:gd name="T13" fmla="*/ 12 h 402"/>
                  <a:gd name="T14" fmla="*/ 134 w 671"/>
                  <a:gd name="T15" fmla="*/ 5 h 402"/>
                  <a:gd name="T16" fmla="*/ 151 w 671"/>
                  <a:gd name="T17" fmla="*/ 1 h 402"/>
                  <a:gd name="T18" fmla="*/ 171 w 671"/>
                  <a:gd name="T19" fmla="*/ 0 h 402"/>
                  <a:gd name="T20" fmla="*/ 191 w 671"/>
                  <a:gd name="T21" fmla="*/ 1 h 402"/>
                  <a:gd name="T22" fmla="*/ 214 w 671"/>
                  <a:gd name="T23" fmla="*/ 5 h 402"/>
                  <a:gd name="T24" fmla="*/ 237 w 671"/>
                  <a:gd name="T25" fmla="*/ 10 h 402"/>
                  <a:gd name="T26" fmla="*/ 263 w 671"/>
                  <a:gd name="T27" fmla="*/ 18 h 402"/>
                  <a:gd name="T28" fmla="*/ 290 w 671"/>
                  <a:gd name="T29" fmla="*/ 28 h 402"/>
                  <a:gd name="T30" fmla="*/ 322 w 671"/>
                  <a:gd name="T31" fmla="*/ 39 h 402"/>
                  <a:gd name="T32" fmla="*/ 356 w 671"/>
                  <a:gd name="T33" fmla="*/ 50 h 402"/>
                  <a:gd name="T34" fmla="*/ 475 w 671"/>
                  <a:gd name="T35" fmla="*/ 171 h 402"/>
                  <a:gd name="T36" fmla="*/ 671 w 671"/>
                  <a:gd name="T37" fmla="*/ 325 h 402"/>
                  <a:gd name="T38" fmla="*/ 473 w 671"/>
                  <a:gd name="T39" fmla="*/ 402 h 402"/>
                  <a:gd name="T40" fmla="*/ 199 w 671"/>
                  <a:gd name="T41" fmla="*/ 382 h 402"/>
                  <a:gd name="T42" fmla="*/ 141 w 671"/>
                  <a:gd name="T43" fmla="*/ 352 h 402"/>
                  <a:gd name="T44" fmla="*/ 94 w 671"/>
                  <a:gd name="T45" fmla="*/ 331 h 402"/>
                  <a:gd name="T46" fmla="*/ 59 w 671"/>
                  <a:gd name="T47" fmla="*/ 313 h 402"/>
                  <a:gd name="T48" fmla="*/ 34 w 671"/>
                  <a:gd name="T49" fmla="*/ 293 h 402"/>
                  <a:gd name="T50" fmla="*/ 18 w 671"/>
                  <a:gd name="T51" fmla="*/ 272 h 402"/>
                  <a:gd name="T52" fmla="*/ 7 w 671"/>
                  <a:gd name="T53" fmla="*/ 240 h 402"/>
                  <a:gd name="T54" fmla="*/ 2 w 671"/>
                  <a:gd name="T55" fmla="*/ 194 h 402"/>
                  <a:gd name="T56" fmla="*/ 0 w 671"/>
                  <a:gd name="T57" fmla="*/ 131 h 40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71"/>
                  <a:gd name="T88" fmla="*/ 0 h 402"/>
                  <a:gd name="T89" fmla="*/ 671 w 671"/>
                  <a:gd name="T90" fmla="*/ 402 h 40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71" h="402">
                    <a:moveTo>
                      <a:pt x="0" y="131"/>
                    </a:moveTo>
                    <a:lnTo>
                      <a:pt x="21" y="101"/>
                    </a:lnTo>
                    <a:lnTo>
                      <a:pt x="41" y="74"/>
                    </a:lnTo>
                    <a:lnTo>
                      <a:pt x="61" y="53"/>
                    </a:lnTo>
                    <a:lnTo>
                      <a:pt x="78" y="35"/>
                    </a:lnTo>
                    <a:lnTo>
                      <a:pt x="98" y="23"/>
                    </a:lnTo>
                    <a:lnTo>
                      <a:pt x="116" y="12"/>
                    </a:lnTo>
                    <a:lnTo>
                      <a:pt x="134" y="5"/>
                    </a:lnTo>
                    <a:lnTo>
                      <a:pt x="151" y="1"/>
                    </a:lnTo>
                    <a:lnTo>
                      <a:pt x="171" y="0"/>
                    </a:lnTo>
                    <a:lnTo>
                      <a:pt x="191" y="1"/>
                    </a:lnTo>
                    <a:lnTo>
                      <a:pt x="214" y="5"/>
                    </a:lnTo>
                    <a:lnTo>
                      <a:pt x="237" y="10"/>
                    </a:lnTo>
                    <a:lnTo>
                      <a:pt x="263" y="18"/>
                    </a:lnTo>
                    <a:lnTo>
                      <a:pt x="290" y="28"/>
                    </a:lnTo>
                    <a:lnTo>
                      <a:pt x="322" y="39"/>
                    </a:lnTo>
                    <a:lnTo>
                      <a:pt x="356" y="50"/>
                    </a:lnTo>
                    <a:lnTo>
                      <a:pt x="475" y="171"/>
                    </a:lnTo>
                    <a:lnTo>
                      <a:pt x="671" y="325"/>
                    </a:lnTo>
                    <a:lnTo>
                      <a:pt x="473" y="402"/>
                    </a:lnTo>
                    <a:lnTo>
                      <a:pt x="199" y="382"/>
                    </a:lnTo>
                    <a:lnTo>
                      <a:pt x="141" y="352"/>
                    </a:lnTo>
                    <a:lnTo>
                      <a:pt x="94" y="331"/>
                    </a:lnTo>
                    <a:lnTo>
                      <a:pt x="59" y="313"/>
                    </a:lnTo>
                    <a:lnTo>
                      <a:pt x="34" y="293"/>
                    </a:lnTo>
                    <a:lnTo>
                      <a:pt x="18" y="272"/>
                    </a:lnTo>
                    <a:lnTo>
                      <a:pt x="7" y="240"/>
                    </a:lnTo>
                    <a:lnTo>
                      <a:pt x="2" y="194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00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9" name="Freeform 247"/>
              <p:cNvSpPr>
                <a:spLocks/>
              </p:cNvSpPr>
              <p:nvPr/>
            </p:nvSpPr>
            <p:spPr bwMode="auto">
              <a:xfrm>
                <a:off x="1405" y="2012"/>
                <a:ext cx="292" cy="236"/>
              </a:xfrm>
              <a:custGeom>
                <a:avLst/>
                <a:gdLst>
                  <a:gd name="T0" fmla="*/ 584 w 584"/>
                  <a:gd name="T1" fmla="*/ 196 h 474"/>
                  <a:gd name="T2" fmla="*/ 359 w 584"/>
                  <a:gd name="T3" fmla="*/ 0 h 474"/>
                  <a:gd name="T4" fmla="*/ 162 w 584"/>
                  <a:gd name="T5" fmla="*/ 0 h 474"/>
                  <a:gd name="T6" fmla="*/ 0 w 584"/>
                  <a:gd name="T7" fmla="*/ 98 h 474"/>
                  <a:gd name="T8" fmla="*/ 146 w 584"/>
                  <a:gd name="T9" fmla="*/ 310 h 474"/>
                  <a:gd name="T10" fmla="*/ 325 w 584"/>
                  <a:gd name="T11" fmla="*/ 474 h 474"/>
                  <a:gd name="T12" fmla="*/ 535 w 584"/>
                  <a:gd name="T13" fmla="*/ 474 h 474"/>
                  <a:gd name="T14" fmla="*/ 584 w 584"/>
                  <a:gd name="T15" fmla="*/ 196 h 47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84"/>
                  <a:gd name="T25" fmla="*/ 0 h 474"/>
                  <a:gd name="T26" fmla="*/ 584 w 584"/>
                  <a:gd name="T27" fmla="*/ 474 h 47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84" h="474">
                    <a:moveTo>
                      <a:pt x="584" y="196"/>
                    </a:moveTo>
                    <a:lnTo>
                      <a:pt x="359" y="0"/>
                    </a:lnTo>
                    <a:lnTo>
                      <a:pt x="162" y="0"/>
                    </a:lnTo>
                    <a:lnTo>
                      <a:pt x="0" y="98"/>
                    </a:lnTo>
                    <a:lnTo>
                      <a:pt x="146" y="310"/>
                    </a:lnTo>
                    <a:lnTo>
                      <a:pt x="325" y="474"/>
                    </a:lnTo>
                    <a:lnTo>
                      <a:pt x="535" y="474"/>
                    </a:lnTo>
                    <a:lnTo>
                      <a:pt x="584" y="196"/>
                    </a:lnTo>
                    <a:close/>
                  </a:path>
                </a:pathLst>
              </a:custGeom>
              <a:solidFill>
                <a:srgbClr val="0042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0" name="Freeform 248"/>
              <p:cNvSpPr>
                <a:spLocks/>
              </p:cNvSpPr>
              <p:nvPr/>
            </p:nvSpPr>
            <p:spPr bwMode="auto">
              <a:xfrm>
                <a:off x="1649" y="1880"/>
                <a:ext cx="200" cy="1204"/>
              </a:xfrm>
              <a:custGeom>
                <a:avLst/>
                <a:gdLst>
                  <a:gd name="T0" fmla="*/ 97 w 399"/>
                  <a:gd name="T1" fmla="*/ 2146 h 2408"/>
                  <a:gd name="T2" fmla="*/ 194 w 399"/>
                  <a:gd name="T3" fmla="*/ 1803 h 2408"/>
                  <a:gd name="T4" fmla="*/ 308 w 399"/>
                  <a:gd name="T5" fmla="*/ 1014 h 2408"/>
                  <a:gd name="T6" fmla="*/ 305 w 399"/>
                  <a:gd name="T7" fmla="*/ 927 h 2408"/>
                  <a:gd name="T8" fmla="*/ 301 w 399"/>
                  <a:gd name="T9" fmla="*/ 847 h 2408"/>
                  <a:gd name="T10" fmla="*/ 299 w 399"/>
                  <a:gd name="T11" fmla="*/ 772 h 2408"/>
                  <a:gd name="T12" fmla="*/ 299 w 399"/>
                  <a:gd name="T13" fmla="*/ 706 h 2408"/>
                  <a:gd name="T14" fmla="*/ 298 w 399"/>
                  <a:gd name="T15" fmla="*/ 644 h 2408"/>
                  <a:gd name="T16" fmla="*/ 294 w 399"/>
                  <a:gd name="T17" fmla="*/ 585 h 2408"/>
                  <a:gd name="T18" fmla="*/ 289 w 399"/>
                  <a:gd name="T19" fmla="*/ 532 h 2408"/>
                  <a:gd name="T20" fmla="*/ 280 w 399"/>
                  <a:gd name="T21" fmla="*/ 480 h 2408"/>
                  <a:gd name="T22" fmla="*/ 267 w 399"/>
                  <a:gd name="T23" fmla="*/ 432 h 2408"/>
                  <a:gd name="T24" fmla="*/ 250 w 399"/>
                  <a:gd name="T25" fmla="*/ 384 h 2408"/>
                  <a:gd name="T26" fmla="*/ 226 w 399"/>
                  <a:gd name="T27" fmla="*/ 336 h 2408"/>
                  <a:gd name="T28" fmla="*/ 196 w 399"/>
                  <a:gd name="T29" fmla="*/ 290 h 2408"/>
                  <a:gd name="T30" fmla="*/ 161 w 399"/>
                  <a:gd name="T31" fmla="*/ 240 h 2408"/>
                  <a:gd name="T32" fmla="*/ 116 w 399"/>
                  <a:gd name="T33" fmla="*/ 190 h 2408"/>
                  <a:gd name="T34" fmla="*/ 63 w 399"/>
                  <a:gd name="T35" fmla="*/ 139 h 2408"/>
                  <a:gd name="T36" fmla="*/ 0 w 399"/>
                  <a:gd name="T37" fmla="*/ 82 h 2408"/>
                  <a:gd name="T38" fmla="*/ 0 w 399"/>
                  <a:gd name="T39" fmla="*/ 0 h 2408"/>
                  <a:gd name="T40" fmla="*/ 100 w 399"/>
                  <a:gd name="T41" fmla="*/ 91 h 2408"/>
                  <a:gd name="T42" fmla="*/ 184 w 399"/>
                  <a:gd name="T43" fmla="*/ 182 h 2408"/>
                  <a:gd name="T44" fmla="*/ 251 w 399"/>
                  <a:gd name="T45" fmla="*/ 271 h 2408"/>
                  <a:gd name="T46" fmla="*/ 303 w 399"/>
                  <a:gd name="T47" fmla="*/ 358 h 2408"/>
                  <a:gd name="T48" fmla="*/ 342 w 399"/>
                  <a:gd name="T49" fmla="*/ 445 h 2408"/>
                  <a:gd name="T50" fmla="*/ 371 w 399"/>
                  <a:gd name="T51" fmla="*/ 530 h 2408"/>
                  <a:gd name="T52" fmla="*/ 388 w 399"/>
                  <a:gd name="T53" fmla="*/ 618 h 2408"/>
                  <a:gd name="T54" fmla="*/ 397 w 399"/>
                  <a:gd name="T55" fmla="*/ 705 h 2408"/>
                  <a:gd name="T56" fmla="*/ 399 w 399"/>
                  <a:gd name="T57" fmla="*/ 792 h 2408"/>
                  <a:gd name="T58" fmla="*/ 394 w 399"/>
                  <a:gd name="T59" fmla="*/ 881 h 2408"/>
                  <a:gd name="T60" fmla="*/ 383 w 399"/>
                  <a:gd name="T61" fmla="*/ 972 h 2408"/>
                  <a:gd name="T62" fmla="*/ 371 w 399"/>
                  <a:gd name="T63" fmla="*/ 1064 h 2408"/>
                  <a:gd name="T64" fmla="*/ 355 w 399"/>
                  <a:gd name="T65" fmla="*/ 1158 h 2408"/>
                  <a:gd name="T66" fmla="*/ 339 w 399"/>
                  <a:gd name="T67" fmla="*/ 1255 h 2408"/>
                  <a:gd name="T68" fmla="*/ 323 w 399"/>
                  <a:gd name="T69" fmla="*/ 1354 h 2408"/>
                  <a:gd name="T70" fmla="*/ 308 w 399"/>
                  <a:gd name="T71" fmla="*/ 1457 h 2408"/>
                  <a:gd name="T72" fmla="*/ 114 w 399"/>
                  <a:gd name="T73" fmla="*/ 2310 h 2408"/>
                  <a:gd name="T74" fmla="*/ 32 w 399"/>
                  <a:gd name="T75" fmla="*/ 2408 h 2408"/>
                  <a:gd name="T76" fmla="*/ 0 w 399"/>
                  <a:gd name="T77" fmla="*/ 2310 h 2408"/>
                  <a:gd name="T78" fmla="*/ 97 w 399"/>
                  <a:gd name="T79" fmla="*/ 2146 h 240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399"/>
                  <a:gd name="T121" fmla="*/ 0 h 2408"/>
                  <a:gd name="T122" fmla="*/ 399 w 399"/>
                  <a:gd name="T123" fmla="*/ 2408 h 2408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399" h="2408">
                    <a:moveTo>
                      <a:pt x="97" y="2146"/>
                    </a:moveTo>
                    <a:lnTo>
                      <a:pt x="194" y="1803"/>
                    </a:lnTo>
                    <a:lnTo>
                      <a:pt x="308" y="1014"/>
                    </a:lnTo>
                    <a:lnTo>
                      <a:pt x="305" y="927"/>
                    </a:lnTo>
                    <a:lnTo>
                      <a:pt x="301" y="847"/>
                    </a:lnTo>
                    <a:lnTo>
                      <a:pt x="299" y="772"/>
                    </a:lnTo>
                    <a:lnTo>
                      <a:pt x="299" y="706"/>
                    </a:lnTo>
                    <a:lnTo>
                      <a:pt x="298" y="644"/>
                    </a:lnTo>
                    <a:lnTo>
                      <a:pt x="294" y="585"/>
                    </a:lnTo>
                    <a:lnTo>
                      <a:pt x="289" y="532"/>
                    </a:lnTo>
                    <a:lnTo>
                      <a:pt x="280" y="480"/>
                    </a:lnTo>
                    <a:lnTo>
                      <a:pt x="267" y="432"/>
                    </a:lnTo>
                    <a:lnTo>
                      <a:pt x="250" y="384"/>
                    </a:lnTo>
                    <a:lnTo>
                      <a:pt x="226" y="336"/>
                    </a:lnTo>
                    <a:lnTo>
                      <a:pt x="196" y="290"/>
                    </a:lnTo>
                    <a:lnTo>
                      <a:pt x="161" y="240"/>
                    </a:lnTo>
                    <a:lnTo>
                      <a:pt x="116" y="190"/>
                    </a:lnTo>
                    <a:lnTo>
                      <a:pt x="63" y="139"/>
                    </a:lnTo>
                    <a:lnTo>
                      <a:pt x="0" y="82"/>
                    </a:lnTo>
                    <a:lnTo>
                      <a:pt x="0" y="0"/>
                    </a:lnTo>
                    <a:lnTo>
                      <a:pt x="100" y="91"/>
                    </a:lnTo>
                    <a:lnTo>
                      <a:pt x="184" y="182"/>
                    </a:lnTo>
                    <a:lnTo>
                      <a:pt x="251" y="271"/>
                    </a:lnTo>
                    <a:lnTo>
                      <a:pt x="303" y="358"/>
                    </a:lnTo>
                    <a:lnTo>
                      <a:pt x="342" y="445"/>
                    </a:lnTo>
                    <a:lnTo>
                      <a:pt x="371" y="530"/>
                    </a:lnTo>
                    <a:lnTo>
                      <a:pt x="388" y="618"/>
                    </a:lnTo>
                    <a:lnTo>
                      <a:pt x="397" y="705"/>
                    </a:lnTo>
                    <a:lnTo>
                      <a:pt x="399" y="792"/>
                    </a:lnTo>
                    <a:lnTo>
                      <a:pt x="394" y="881"/>
                    </a:lnTo>
                    <a:lnTo>
                      <a:pt x="383" y="972"/>
                    </a:lnTo>
                    <a:lnTo>
                      <a:pt x="371" y="1064"/>
                    </a:lnTo>
                    <a:lnTo>
                      <a:pt x="355" y="1158"/>
                    </a:lnTo>
                    <a:lnTo>
                      <a:pt x="339" y="1255"/>
                    </a:lnTo>
                    <a:lnTo>
                      <a:pt x="323" y="1354"/>
                    </a:lnTo>
                    <a:lnTo>
                      <a:pt x="308" y="1457"/>
                    </a:lnTo>
                    <a:lnTo>
                      <a:pt x="114" y="2310"/>
                    </a:lnTo>
                    <a:lnTo>
                      <a:pt x="32" y="2408"/>
                    </a:lnTo>
                    <a:lnTo>
                      <a:pt x="0" y="2310"/>
                    </a:lnTo>
                    <a:lnTo>
                      <a:pt x="97" y="2146"/>
                    </a:lnTo>
                    <a:close/>
                  </a:path>
                </a:pathLst>
              </a:custGeom>
              <a:solidFill>
                <a:srgbClr val="33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1" name="Freeform 249"/>
              <p:cNvSpPr>
                <a:spLocks/>
              </p:cNvSpPr>
              <p:nvPr/>
            </p:nvSpPr>
            <p:spPr bwMode="auto">
              <a:xfrm>
                <a:off x="732" y="2159"/>
                <a:ext cx="900" cy="1391"/>
              </a:xfrm>
              <a:custGeom>
                <a:avLst/>
                <a:gdLst>
                  <a:gd name="T0" fmla="*/ 779 w 1801"/>
                  <a:gd name="T1" fmla="*/ 164 h 2783"/>
                  <a:gd name="T2" fmla="*/ 747 w 1801"/>
                  <a:gd name="T3" fmla="*/ 66 h 2783"/>
                  <a:gd name="T4" fmla="*/ 455 w 1801"/>
                  <a:gd name="T5" fmla="*/ 16 h 2783"/>
                  <a:gd name="T6" fmla="*/ 373 w 1801"/>
                  <a:gd name="T7" fmla="*/ 50 h 2783"/>
                  <a:gd name="T8" fmla="*/ 535 w 1801"/>
                  <a:gd name="T9" fmla="*/ 573 h 2783"/>
                  <a:gd name="T10" fmla="*/ 585 w 1801"/>
                  <a:gd name="T11" fmla="*/ 2294 h 2783"/>
                  <a:gd name="T12" fmla="*/ 455 w 1801"/>
                  <a:gd name="T13" fmla="*/ 2490 h 2783"/>
                  <a:gd name="T14" fmla="*/ 18 w 1801"/>
                  <a:gd name="T15" fmla="*/ 2342 h 2783"/>
                  <a:gd name="T16" fmla="*/ 195 w 1801"/>
                  <a:gd name="T17" fmla="*/ 2539 h 2783"/>
                  <a:gd name="T18" fmla="*/ 617 w 1801"/>
                  <a:gd name="T19" fmla="*/ 2539 h 2783"/>
                  <a:gd name="T20" fmla="*/ 669 w 1801"/>
                  <a:gd name="T21" fmla="*/ 2598 h 2783"/>
                  <a:gd name="T22" fmla="*/ 699 w 1801"/>
                  <a:gd name="T23" fmla="*/ 2650 h 2783"/>
                  <a:gd name="T24" fmla="*/ 722 w 1801"/>
                  <a:gd name="T25" fmla="*/ 2708 h 2783"/>
                  <a:gd name="T26" fmla="*/ 747 w 1801"/>
                  <a:gd name="T27" fmla="*/ 2783 h 2783"/>
                  <a:gd name="T28" fmla="*/ 934 w 1801"/>
                  <a:gd name="T29" fmla="*/ 2728 h 2783"/>
                  <a:gd name="T30" fmla="*/ 879 w 1801"/>
                  <a:gd name="T31" fmla="*/ 2620 h 2783"/>
                  <a:gd name="T32" fmla="*/ 840 w 1801"/>
                  <a:gd name="T33" fmla="*/ 2507 h 2783"/>
                  <a:gd name="T34" fmla="*/ 802 w 1801"/>
                  <a:gd name="T35" fmla="*/ 2390 h 2783"/>
                  <a:gd name="T36" fmla="*/ 841 w 1801"/>
                  <a:gd name="T37" fmla="*/ 2280 h 2783"/>
                  <a:gd name="T38" fmla="*/ 945 w 1801"/>
                  <a:gd name="T39" fmla="*/ 2207 h 2783"/>
                  <a:gd name="T40" fmla="*/ 1027 w 1801"/>
                  <a:gd name="T41" fmla="*/ 2155 h 2783"/>
                  <a:gd name="T42" fmla="*/ 1096 w 1801"/>
                  <a:gd name="T43" fmla="*/ 2118 h 2783"/>
                  <a:gd name="T44" fmla="*/ 1160 w 1801"/>
                  <a:gd name="T45" fmla="*/ 2089 h 2783"/>
                  <a:gd name="T46" fmla="*/ 1229 w 1801"/>
                  <a:gd name="T47" fmla="*/ 2063 h 2783"/>
                  <a:gd name="T48" fmla="*/ 1311 w 1801"/>
                  <a:gd name="T49" fmla="*/ 2032 h 2783"/>
                  <a:gd name="T50" fmla="*/ 1414 w 1801"/>
                  <a:gd name="T51" fmla="*/ 1991 h 2783"/>
                  <a:gd name="T52" fmla="*/ 1639 w 1801"/>
                  <a:gd name="T53" fmla="*/ 2014 h 2783"/>
                  <a:gd name="T54" fmla="*/ 1639 w 1801"/>
                  <a:gd name="T55" fmla="*/ 1965 h 2783"/>
                  <a:gd name="T56" fmla="*/ 1801 w 1801"/>
                  <a:gd name="T57" fmla="*/ 1491 h 2783"/>
                  <a:gd name="T58" fmla="*/ 1607 w 1801"/>
                  <a:gd name="T59" fmla="*/ 1655 h 2783"/>
                  <a:gd name="T60" fmla="*/ 1425 w 1801"/>
                  <a:gd name="T61" fmla="*/ 1824 h 2783"/>
                  <a:gd name="T62" fmla="*/ 1325 w 1801"/>
                  <a:gd name="T63" fmla="*/ 1870 h 2783"/>
                  <a:gd name="T64" fmla="*/ 1226 w 1801"/>
                  <a:gd name="T65" fmla="*/ 1913 h 2783"/>
                  <a:gd name="T66" fmla="*/ 1128 w 1801"/>
                  <a:gd name="T67" fmla="*/ 1958 h 2783"/>
                  <a:gd name="T68" fmla="*/ 1032 w 1801"/>
                  <a:gd name="T69" fmla="*/ 2000 h 2783"/>
                  <a:gd name="T70" fmla="*/ 934 w 1801"/>
                  <a:gd name="T71" fmla="*/ 2046 h 2783"/>
                  <a:gd name="T72" fmla="*/ 834 w 1801"/>
                  <a:gd name="T73" fmla="*/ 2096 h 2783"/>
                  <a:gd name="T74" fmla="*/ 733 w 1801"/>
                  <a:gd name="T75" fmla="*/ 2150 h 2783"/>
                  <a:gd name="T76" fmla="*/ 617 w 1801"/>
                  <a:gd name="T77" fmla="*/ 1441 h 2783"/>
                  <a:gd name="T78" fmla="*/ 697 w 1801"/>
                  <a:gd name="T79" fmla="*/ 425 h 2783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801"/>
                  <a:gd name="T121" fmla="*/ 0 h 2783"/>
                  <a:gd name="T122" fmla="*/ 1801 w 1801"/>
                  <a:gd name="T123" fmla="*/ 2783 h 2783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801" h="2783">
                    <a:moveTo>
                      <a:pt x="697" y="425"/>
                    </a:moveTo>
                    <a:lnTo>
                      <a:pt x="779" y="164"/>
                    </a:lnTo>
                    <a:lnTo>
                      <a:pt x="779" y="16"/>
                    </a:lnTo>
                    <a:lnTo>
                      <a:pt x="747" y="66"/>
                    </a:lnTo>
                    <a:lnTo>
                      <a:pt x="633" y="66"/>
                    </a:lnTo>
                    <a:lnTo>
                      <a:pt x="455" y="16"/>
                    </a:lnTo>
                    <a:lnTo>
                      <a:pt x="260" y="0"/>
                    </a:lnTo>
                    <a:lnTo>
                      <a:pt x="373" y="50"/>
                    </a:lnTo>
                    <a:lnTo>
                      <a:pt x="715" y="116"/>
                    </a:lnTo>
                    <a:lnTo>
                      <a:pt x="535" y="573"/>
                    </a:lnTo>
                    <a:lnTo>
                      <a:pt x="551" y="2064"/>
                    </a:lnTo>
                    <a:lnTo>
                      <a:pt x="585" y="2294"/>
                    </a:lnTo>
                    <a:lnTo>
                      <a:pt x="617" y="2474"/>
                    </a:lnTo>
                    <a:lnTo>
                      <a:pt x="455" y="2490"/>
                    </a:lnTo>
                    <a:lnTo>
                      <a:pt x="244" y="2490"/>
                    </a:lnTo>
                    <a:lnTo>
                      <a:pt x="18" y="2342"/>
                    </a:lnTo>
                    <a:lnTo>
                      <a:pt x="0" y="2424"/>
                    </a:lnTo>
                    <a:lnTo>
                      <a:pt x="195" y="2539"/>
                    </a:lnTo>
                    <a:lnTo>
                      <a:pt x="455" y="2539"/>
                    </a:lnTo>
                    <a:lnTo>
                      <a:pt x="617" y="2539"/>
                    </a:lnTo>
                    <a:lnTo>
                      <a:pt x="646" y="2570"/>
                    </a:lnTo>
                    <a:lnTo>
                      <a:pt x="669" y="2598"/>
                    </a:lnTo>
                    <a:lnTo>
                      <a:pt x="685" y="2623"/>
                    </a:lnTo>
                    <a:lnTo>
                      <a:pt x="699" y="2650"/>
                    </a:lnTo>
                    <a:lnTo>
                      <a:pt x="712" y="2678"/>
                    </a:lnTo>
                    <a:lnTo>
                      <a:pt x="722" y="2708"/>
                    </a:lnTo>
                    <a:lnTo>
                      <a:pt x="735" y="2742"/>
                    </a:lnTo>
                    <a:lnTo>
                      <a:pt x="747" y="2783"/>
                    </a:lnTo>
                    <a:lnTo>
                      <a:pt x="973" y="2783"/>
                    </a:lnTo>
                    <a:lnTo>
                      <a:pt x="934" y="2728"/>
                    </a:lnTo>
                    <a:lnTo>
                      <a:pt x="904" y="2675"/>
                    </a:lnTo>
                    <a:lnTo>
                      <a:pt x="879" y="2620"/>
                    </a:lnTo>
                    <a:lnTo>
                      <a:pt x="859" y="2564"/>
                    </a:lnTo>
                    <a:lnTo>
                      <a:pt x="840" y="2507"/>
                    </a:lnTo>
                    <a:lnTo>
                      <a:pt x="822" y="2450"/>
                    </a:lnTo>
                    <a:lnTo>
                      <a:pt x="802" y="2390"/>
                    </a:lnTo>
                    <a:lnTo>
                      <a:pt x="779" y="2326"/>
                    </a:lnTo>
                    <a:lnTo>
                      <a:pt x="841" y="2280"/>
                    </a:lnTo>
                    <a:lnTo>
                      <a:pt x="897" y="2240"/>
                    </a:lnTo>
                    <a:lnTo>
                      <a:pt x="945" y="2207"/>
                    </a:lnTo>
                    <a:lnTo>
                      <a:pt x="987" y="2180"/>
                    </a:lnTo>
                    <a:lnTo>
                      <a:pt x="1027" y="2155"/>
                    </a:lnTo>
                    <a:lnTo>
                      <a:pt x="1062" y="2135"/>
                    </a:lnTo>
                    <a:lnTo>
                      <a:pt x="1096" y="2118"/>
                    </a:lnTo>
                    <a:lnTo>
                      <a:pt x="1128" y="2103"/>
                    </a:lnTo>
                    <a:lnTo>
                      <a:pt x="1160" y="2089"/>
                    </a:lnTo>
                    <a:lnTo>
                      <a:pt x="1194" y="2077"/>
                    </a:lnTo>
                    <a:lnTo>
                      <a:pt x="1229" y="2063"/>
                    </a:lnTo>
                    <a:lnTo>
                      <a:pt x="1269" y="2048"/>
                    </a:lnTo>
                    <a:lnTo>
                      <a:pt x="1311" y="2032"/>
                    </a:lnTo>
                    <a:lnTo>
                      <a:pt x="1359" y="2013"/>
                    </a:lnTo>
                    <a:lnTo>
                      <a:pt x="1414" y="1991"/>
                    </a:lnTo>
                    <a:lnTo>
                      <a:pt x="1477" y="1965"/>
                    </a:lnTo>
                    <a:lnTo>
                      <a:pt x="1639" y="2014"/>
                    </a:lnTo>
                    <a:lnTo>
                      <a:pt x="1769" y="2014"/>
                    </a:lnTo>
                    <a:lnTo>
                      <a:pt x="1639" y="1965"/>
                    </a:lnTo>
                    <a:lnTo>
                      <a:pt x="1623" y="1785"/>
                    </a:lnTo>
                    <a:lnTo>
                      <a:pt x="1801" y="1491"/>
                    </a:lnTo>
                    <a:lnTo>
                      <a:pt x="1785" y="1294"/>
                    </a:lnTo>
                    <a:lnTo>
                      <a:pt x="1607" y="1655"/>
                    </a:lnTo>
                    <a:lnTo>
                      <a:pt x="1477" y="1801"/>
                    </a:lnTo>
                    <a:lnTo>
                      <a:pt x="1425" y="1824"/>
                    </a:lnTo>
                    <a:lnTo>
                      <a:pt x="1375" y="1847"/>
                    </a:lnTo>
                    <a:lnTo>
                      <a:pt x="1325" y="1870"/>
                    </a:lnTo>
                    <a:lnTo>
                      <a:pt x="1276" y="1892"/>
                    </a:lnTo>
                    <a:lnTo>
                      <a:pt x="1226" y="1913"/>
                    </a:lnTo>
                    <a:lnTo>
                      <a:pt x="1178" y="1936"/>
                    </a:lnTo>
                    <a:lnTo>
                      <a:pt x="1128" y="1958"/>
                    </a:lnTo>
                    <a:lnTo>
                      <a:pt x="1080" y="1979"/>
                    </a:lnTo>
                    <a:lnTo>
                      <a:pt x="1032" y="2000"/>
                    </a:lnTo>
                    <a:lnTo>
                      <a:pt x="982" y="2023"/>
                    </a:lnTo>
                    <a:lnTo>
                      <a:pt x="934" y="2046"/>
                    </a:lnTo>
                    <a:lnTo>
                      <a:pt x="884" y="2071"/>
                    </a:lnTo>
                    <a:lnTo>
                      <a:pt x="834" y="2096"/>
                    </a:lnTo>
                    <a:lnTo>
                      <a:pt x="784" y="2123"/>
                    </a:lnTo>
                    <a:lnTo>
                      <a:pt x="733" y="2150"/>
                    </a:lnTo>
                    <a:lnTo>
                      <a:pt x="681" y="2178"/>
                    </a:lnTo>
                    <a:lnTo>
                      <a:pt x="617" y="1441"/>
                    </a:lnTo>
                    <a:lnTo>
                      <a:pt x="617" y="671"/>
                    </a:lnTo>
                    <a:lnTo>
                      <a:pt x="697" y="425"/>
                    </a:lnTo>
                    <a:close/>
                  </a:path>
                </a:pathLst>
              </a:custGeom>
              <a:solidFill>
                <a:srgbClr val="33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2" name="Freeform 250"/>
              <p:cNvSpPr>
                <a:spLocks/>
              </p:cNvSpPr>
              <p:nvPr/>
            </p:nvSpPr>
            <p:spPr bwMode="auto">
              <a:xfrm>
                <a:off x="1325" y="2072"/>
                <a:ext cx="865" cy="845"/>
              </a:xfrm>
              <a:custGeom>
                <a:avLst/>
                <a:gdLst>
                  <a:gd name="T0" fmla="*/ 946 w 1729"/>
                  <a:gd name="T1" fmla="*/ 102 h 1689"/>
                  <a:gd name="T2" fmla="*/ 1089 w 1729"/>
                  <a:gd name="T3" fmla="*/ 194 h 1689"/>
                  <a:gd name="T4" fmla="*/ 1155 w 1729"/>
                  <a:gd name="T5" fmla="*/ 185 h 1689"/>
                  <a:gd name="T6" fmla="*/ 1219 w 1729"/>
                  <a:gd name="T7" fmla="*/ 180 h 1689"/>
                  <a:gd name="T8" fmla="*/ 1283 w 1729"/>
                  <a:gd name="T9" fmla="*/ 173 h 1689"/>
                  <a:gd name="T10" fmla="*/ 1347 w 1729"/>
                  <a:gd name="T11" fmla="*/ 161 h 1689"/>
                  <a:gd name="T12" fmla="*/ 1413 w 1729"/>
                  <a:gd name="T13" fmla="*/ 337 h 1689"/>
                  <a:gd name="T14" fmla="*/ 1462 w 1729"/>
                  <a:gd name="T15" fmla="*/ 328 h 1689"/>
                  <a:gd name="T16" fmla="*/ 1505 w 1729"/>
                  <a:gd name="T17" fmla="*/ 326 h 1689"/>
                  <a:gd name="T18" fmla="*/ 1550 w 1729"/>
                  <a:gd name="T19" fmla="*/ 326 h 1689"/>
                  <a:gd name="T20" fmla="*/ 1596 w 1729"/>
                  <a:gd name="T21" fmla="*/ 321 h 1689"/>
                  <a:gd name="T22" fmla="*/ 1582 w 1729"/>
                  <a:gd name="T23" fmla="*/ 486 h 1689"/>
                  <a:gd name="T24" fmla="*/ 1596 w 1729"/>
                  <a:gd name="T25" fmla="*/ 639 h 1689"/>
                  <a:gd name="T26" fmla="*/ 1596 w 1729"/>
                  <a:gd name="T27" fmla="*/ 753 h 1689"/>
                  <a:gd name="T28" fmla="*/ 1640 w 1729"/>
                  <a:gd name="T29" fmla="*/ 819 h 1689"/>
                  <a:gd name="T30" fmla="*/ 1671 w 1729"/>
                  <a:gd name="T31" fmla="*/ 892 h 1689"/>
                  <a:gd name="T32" fmla="*/ 1704 w 1729"/>
                  <a:gd name="T33" fmla="*/ 970 h 1689"/>
                  <a:gd name="T34" fmla="*/ 1621 w 1729"/>
                  <a:gd name="T35" fmla="*/ 1059 h 1689"/>
                  <a:gd name="T36" fmla="*/ 1562 w 1729"/>
                  <a:gd name="T37" fmla="*/ 1159 h 1689"/>
                  <a:gd name="T38" fmla="*/ 1455 w 1729"/>
                  <a:gd name="T39" fmla="*/ 1227 h 1689"/>
                  <a:gd name="T40" fmla="*/ 1331 w 1729"/>
                  <a:gd name="T41" fmla="*/ 1251 h 1689"/>
                  <a:gd name="T42" fmla="*/ 1238 w 1729"/>
                  <a:gd name="T43" fmla="*/ 1572 h 1689"/>
                  <a:gd name="T44" fmla="*/ 1155 w 1729"/>
                  <a:gd name="T45" fmla="*/ 1630 h 1689"/>
                  <a:gd name="T46" fmla="*/ 932 w 1729"/>
                  <a:gd name="T47" fmla="*/ 1611 h 1689"/>
                  <a:gd name="T48" fmla="*/ 884 w 1729"/>
                  <a:gd name="T49" fmla="*/ 1622 h 1689"/>
                  <a:gd name="T50" fmla="*/ 836 w 1729"/>
                  <a:gd name="T51" fmla="*/ 1630 h 1689"/>
                  <a:gd name="T52" fmla="*/ 788 w 1729"/>
                  <a:gd name="T53" fmla="*/ 1641 h 1689"/>
                  <a:gd name="T54" fmla="*/ 740 w 1729"/>
                  <a:gd name="T55" fmla="*/ 1652 h 1689"/>
                  <a:gd name="T56" fmla="*/ 692 w 1729"/>
                  <a:gd name="T57" fmla="*/ 1662 h 1689"/>
                  <a:gd name="T58" fmla="*/ 644 w 1729"/>
                  <a:gd name="T59" fmla="*/ 1673 h 1689"/>
                  <a:gd name="T60" fmla="*/ 596 w 1729"/>
                  <a:gd name="T61" fmla="*/ 1684 h 1689"/>
                  <a:gd name="T62" fmla="*/ 573 w 1729"/>
                  <a:gd name="T63" fmla="*/ 1547 h 1689"/>
                  <a:gd name="T64" fmla="*/ 439 w 1729"/>
                  <a:gd name="T65" fmla="*/ 1396 h 1689"/>
                  <a:gd name="T66" fmla="*/ 156 w 1729"/>
                  <a:gd name="T67" fmla="*/ 1118 h 1689"/>
                  <a:gd name="T68" fmla="*/ 25 w 1729"/>
                  <a:gd name="T69" fmla="*/ 883 h 1689"/>
                  <a:gd name="T70" fmla="*/ 28 w 1729"/>
                  <a:gd name="T71" fmla="*/ 705 h 1689"/>
                  <a:gd name="T72" fmla="*/ 89 w 1729"/>
                  <a:gd name="T73" fmla="*/ 653 h 1689"/>
                  <a:gd name="T74" fmla="*/ 156 w 1729"/>
                  <a:gd name="T75" fmla="*/ 627 h 1689"/>
                  <a:gd name="T76" fmla="*/ 236 w 1729"/>
                  <a:gd name="T77" fmla="*/ 616 h 1689"/>
                  <a:gd name="T78" fmla="*/ 281 w 1729"/>
                  <a:gd name="T79" fmla="*/ 379 h 1689"/>
                  <a:gd name="T80" fmla="*/ 389 w 1729"/>
                  <a:gd name="T81" fmla="*/ 219 h 1689"/>
                  <a:gd name="T82" fmla="*/ 656 w 1729"/>
                  <a:gd name="T83" fmla="*/ 116 h 1689"/>
                  <a:gd name="T84" fmla="*/ 772 w 1729"/>
                  <a:gd name="T85" fmla="*/ 34 h 1689"/>
                  <a:gd name="T86" fmla="*/ 914 w 1729"/>
                  <a:gd name="T87" fmla="*/ 43 h 168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729"/>
                  <a:gd name="T133" fmla="*/ 0 h 1689"/>
                  <a:gd name="T134" fmla="*/ 1729 w 1729"/>
                  <a:gd name="T135" fmla="*/ 1689 h 168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729" h="1689">
                    <a:moveTo>
                      <a:pt x="914" y="43"/>
                    </a:moveTo>
                    <a:lnTo>
                      <a:pt x="946" y="102"/>
                    </a:lnTo>
                    <a:lnTo>
                      <a:pt x="1039" y="143"/>
                    </a:lnTo>
                    <a:lnTo>
                      <a:pt x="1089" y="194"/>
                    </a:lnTo>
                    <a:lnTo>
                      <a:pt x="1121" y="189"/>
                    </a:lnTo>
                    <a:lnTo>
                      <a:pt x="1155" y="185"/>
                    </a:lnTo>
                    <a:lnTo>
                      <a:pt x="1187" y="182"/>
                    </a:lnTo>
                    <a:lnTo>
                      <a:pt x="1219" y="180"/>
                    </a:lnTo>
                    <a:lnTo>
                      <a:pt x="1251" y="177"/>
                    </a:lnTo>
                    <a:lnTo>
                      <a:pt x="1283" y="173"/>
                    </a:lnTo>
                    <a:lnTo>
                      <a:pt x="1315" y="168"/>
                    </a:lnTo>
                    <a:lnTo>
                      <a:pt x="1347" y="161"/>
                    </a:lnTo>
                    <a:lnTo>
                      <a:pt x="1363" y="269"/>
                    </a:lnTo>
                    <a:lnTo>
                      <a:pt x="1413" y="337"/>
                    </a:lnTo>
                    <a:lnTo>
                      <a:pt x="1438" y="331"/>
                    </a:lnTo>
                    <a:lnTo>
                      <a:pt x="1462" y="328"/>
                    </a:lnTo>
                    <a:lnTo>
                      <a:pt x="1484" y="328"/>
                    </a:lnTo>
                    <a:lnTo>
                      <a:pt x="1505" y="326"/>
                    </a:lnTo>
                    <a:lnTo>
                      <a:pt x="1527" y="326"/>
                    </a:lnTo>
                    <a:lnTo>
                      <a:pt x="1550" y="326"/>
                    </a:lnTo>
                    <a:lnTo>
                      <a:pt x="1571" y="324"/>
                    </a:lnTo>
                    <a:lnTo>
                      <a:pt x="1596" y="321"/>
                    </a:lnTo>
                    <a:lnTo>
                      <a:pt x="1591" y="401"/>
                    </a:lnTo>
                    <a:lnTo>
                      <a:pt x="1582" y="486"/>
                    </a:lnTo>
                    <a:lnTo>
                      <a:pt x="1580" y="570"/>
                    </a:lnTo>
                    <a:lnTo>
                      <a:pt x="1596" y="639"/>
                    </a:lnTo>
                    <a:lnTo>
                      <a:pt x="1562" y="723"/>
                    </a:lnTo>
                    <a:lnTo>
                      <a:pt x="1596" y="753"/>
                    </a:lnTo>
                    <a:lnTo>
                      <a:pt x="1621" y="785"/>
                    </a:lnTo>
                    <a:lnTo>
                      <a:pt x="1640" y="819"/>
                    </a:lnTo>
                    <a:lnTo>
                      <a:pt x="1656" y="855"/>
                    </a:lnTo>
                    <a:lnTo>
                      <a:pt x="1671" y="892"/>
                    </a:lnTo>
                    <a:lnTo>
                      <a:pt x="1687" y="931"/>
                    </a:lnTo>
                    <a:lnTo>
                      <a:pt x="1704" y="970"/>
                    </a:lnTo>
                    <a:lnTo>
                      <a:pt x="1729" y="1009"/>
                    </a:lnTo>
                    <a:lnTo>
                      <a:pt x="1621" y="1059"/>
                    </a:lnTo>
                    <a:lnTo>
                      <a:pt x="1546" y="1084"/>
                    </a:lnTo>
                    <a:lnTo>
                      <a:pt x="1562" y="1159"/>
                    </a:lnTo>
                    <a:lnTo>
                      <a:pt x="1562" y="1244"/>
                    </a:lnTo>
                    <a:lnTo>
                      <a:pt x="1455" y="1227"/>
                    </a:lnTo>
                    <a:lnTo>
                      <a:pt x="1356" y="1202"/>
                    </a:lnTo>
                    <a:lnTo>
                      <a:pt x="1331" y="1251"/>
                    </a:lnTo>
                    <a:lnTo>
                      <a:pt x="1299" y="1479"/>
                    </a:lnTo>
                    <a:lnTo>
                      <a:pt x="1238" y="1572"/>
                    </a:lnTo>
                    <a:lnTo>
                      <a:pt x="1238" y="1630"/>
                    </a:lnTo>
                    <a:lnTo>
                      <a:pt x="1155" y="1630"/>
                    </a:lnTo>
                    <a:lnTo>
                      <a:pt x="955" y="1606"/>
                    </a:lnTo>
                    <a:lnTo>
                      <a:pt x="932" y="1611"/>
                    </a:lnTo>
                    <a:lnTo>
                      <a:pt x="907" y="1616"/>
                    </a:lnTo>
                    <a:lnTo>
                      <a:pt x="884" y="1622"/>
                    </a:lnTo>
                    <a:lnTo>
                      <a:pt x="861" y="1625"/>
                    </a:lnTo>
                    <a:lnTo>
                      <a:pt x="836" y="1630"/>
                    </a:lnTo>
                    <a:lnTo>
                      <a:pt x="813" y="1636"/>
                    </a:lnTo>
                    <a:lnTo>
                      <a:pt x="788" y="1641"/>
                    </a:lnTo>
                    <a:lnTo>
                      <a:pt x="765" y="1646"/>
                    </a:lnTo>
                    <a:lnTo>
                      <a:pt x="740" y="1652"/>
                    </a:lnTo>
                    <a:lnTo>
                      <a:pt x="717" y="1657"/>
                    </a:lnTo>
                    <a:lnTo>
                      <a:pt x="692" y="1662"/>
                    </a:lnTo>
                    <a:lnTo>
                      <a:pt x="669" y="1668"/>
                    </a:lnTo>
                    <a:lnTo>
                      <a:pt x="644" y="1673"/>
                    </a:lnTo>
                    <a:lnTo>
                      <a:pt x="621" y="1679"/>
                    </a:lnTo>
                    <a:lnTo>
                      <a:pt x="596" y="1684"/>
                    </a:lnTo>
                    <a:lnTo>
                      <a:pt x="573" y="1689"/>
                    </a:lnTo>
                    <a:lnTo>
                      <a:pt x="573" y="1547"/>
                    </a:lnTo>
                    <a:lnTo>
                      <a:pt x="507" y="1319"/>
                    </a:lnTo>
                    <a:lnTo>
                      <a:pt x="439" y="1396"/>
                    </a:lnTo>
                    <a:lnTo>
                      <a:pt x="332" y="1260"/>
                    </a:lnTo>
                    <a:lnTo>
                      <a:pt x="156" y="1118"/>
                    </a:lnTo>
                    <a:lnTo>
                      <a:pt x="57" y="1017"/>
                    </a:lnTo>
                    <a:lnTo>
                      <a:pt x="25" y="883"/>
                    </a:lnTo>
                    <a:lnTo>
                      <a:pt x="0" y="741"/>
                    </a:lnTo>
                    <a:lnTo>
                      <a:pt x="28" y="705"/>
                    </a:lnTo>
                    <a:lnTo>
                      <a:pt x="58" y="677"/>
                    </a:lnTo>
                    <a:lnTo>
                      <a:pt x="89" y="653"/>
                    </a:lnTo>
                    <a:lnTo>
                      <a:pt x="122" y="637"/>
                    </a:lnTo>
                    <a:lnTo>
                      <a:pt x="156" y="627"/>
                    </a:lnTo>
                    <a:lnTo>
                      <a:pt x="195" y="620"/>
                    </a:lnTo>
                    <a:lnTo>
                      <a:pt x="236" y="616"/>
                    </a:lnTo>
                    <a:lnTo>
                      <a:pt x="281" y="614"/>
                    </a:lnTo>
                    <a:lnTo>
                      <a:pt x="281" y="379"/>
                    </a:lnTo>
                    <a:lnTo>
                      <a:pt x="281" y="244"/>
                    </a:lnTo>
                    <a:lnTo>
                      <a:pt x="389" y="219"/>
                    </a:lnTo>
                    <a:lnTo>
                      <a:pt x="573" y="177"/>
                    </a:lnTo>
                    <a:lnTo>
                      <a:pt x="656" y="116"/>
                    </a:lnTo>
                    <a:lnTo>
                      <a:pt x="690" y="0"/>
                    </a:lnTo>
                    <a:lnTo>
                      <a:pt x="772" y="34"/>
                    </a:lnTo>
                    <a:lnTo>
                      <a:pt x="815" y="84"/>
                    </a:lnTo>
                    <a:lnTo>
                      <a:pt x="914" y="43"/>
                    </a:lnTo>
                    <a:close/>
                  </a:path>
                </a:pathLst>
              </a:custGeom>
              <a:solidFill>
                <a:srgbClr val="E5D1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" name="Freeform 251"/>
              <p:cNvSpPr>
                <a:spLocks/>
              </p:cNvSpPr>
              <p:nvPr/>
            </p:nvSpPr>
            <p:spPr bwMode="auto">
              <a:xfrm>
                <a:off x="2029" y="2239"/>
                <a:ext cx="90" cy="137"/>
              </a:xfrm>
              <a:custGeom>
                <a:avLst/>
                <a:gdLst>
                  <a:gd name="T0" fmla="*/ 0 w 180"/>
                  <a:gd name="T1" fmla="*/ 14 h 274"/>
                  <a:gd name="T2" fmla="*/ 107 w 180"/>
                  <a:gd name="T3" fmla="*/ 14 h 274"/>
                  <a:gd name="T4" fmla="*/ 180 w 180"/>
                  <a:gd name="T5" fmla="*/ 0 h 274"/>
                  <a:gd name="T6" fmla="*/ 175 w 180"/>
                  <a:gd name="T7" fmla="*/ 68 h 274"/>
                  <a:gd name="T8" fmla="*/ 155 w 180"/>
                  <a:gd name="T9" fmla="*/ 207 h 274"/>
                  <a:gd name="T10" fmla="*/ 118 w 180"/>
                  <a:gd name="T11" fmla="*/ 274 h 274"/>
                  <a:gd name="T12" fmla="*/ 79 w 180"/>
                  <a:gd name="T13" fmla="*/ 274 h 274"/>
                  <a:gd name="T14" fmla="*/ 41 w 180"/>
                  <a:gd name="T15" fmla="*/ 215 h 274"/>
                  <a:gd name="T16" fmla="*/ 41 w 180"/>
                  <a:gd name="T17" fmla="*/ 151 h 274"/>
                  <a:gd name="T18" fmla="*/ 7 w 180"/>
                  <a:gd name="T19" fmla="*/ 151 h 274"/>
                  <a:gd name="T20" fmla="*/ 0 w 180"/>
                  <a:gd name="T21" fmla="*/ 14 h 27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80"/>
                  <a:gd name="T34" fmla="*/ 0 h 274"/>
                  <a:gd name="T35" fmla="*/ 180 w 180"/>
                  <a:gd name="T36" fmla="*/ 274 h 27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80" h="274">
                    <a:moveTo>
                      <a:pt x="0" y="14"/>
                    </a:moveTo>
                    <a:lnTo>
                      <a:pt x="107" y="14"/>
                    </a:lnTo>
                    <a:lnTo>
                      <a:pt x="180" y="0"/>
                    </a:lnTo>
                    <a:lnTo>
                      <a:pt x="175" y="68"/>
                    </a:lnTo>
                    <a:lnTo>
                      <a:pt x="155" y="207"/>
                    </a:lnTo>
                    <a:lnTo>
                      <a:pt x="118" y="274"/>
                    </a:lnTo>
                    <a:lnTo>
                      <a:pt x="79" y="274"/>
                    </a:lnTo>
                    <a:lnTo>
                      <a:pt x="41" y="215"/>
                    </a:lnTo>
                    <a:lnTo>
                      <a:pt x="41" y="151"/>
                    </a:lnTo>
                    <a:lnTo>
                      <a:pt x="7" y="151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" name="Freeform 252"/>
              <p:cNvSpPr>
                <a:spLocks/>
              </p:cNvSpPr>
              <p:nvPr/>
            </p:nvSpPr>
            <p:spPr bwMode="auto">
              <a:xfrm>
                <a:off x="1881" y="2167"/>
                <a:ext cx="133" cy="162"/>
              </a:xfrm>
              <a:custGeom>
                <a:avLst/>
                <a:gdLst>
                  <a:gd name="T0" fmla="*/ 212 w 265"/>
                  <a:gd name="T1" fmla="*/ 0 h 326"/>
                  <a:gd name="T2" fmla="*/ 217 w 265"/>
                  <a:gd name="T3" fmla="*/ 96 h 326"/>
                  <a:gd name="T4" fmla="*/ 265 w 265"/>
                  <a:gd name="T5" fmla="*/ 246 h 326"/>
                  <a:gd name="T6" fmla="*/ 265 w 265"/>
                  <a:gd name="T7" fmla="*/ 295 h 326"/>
                  <a:gd name="T8" fmla="*/ 237 w 265"/>
                  <a:gd name="T9" fmla="*/ 295 h 326"/>
                  <a:gd name="T10" fmla="*/ 197 w 265"/>
                  <a:gd name="T11" fmla="*/ 326 h 326"/>
                  <a:gd name="T12" fmla="*/ 165 w 265"/>
                  <a:gd name="T13" fmla="*/ 240 h 326"/>
                  <a:gd name="T14" fmla="*/ 103 w 265"/>
                  <a:gd name="T15" fmla="*/ 173 h 326"/>
                  <a:gd name="T16" fmla="*/ 64 w 265"/>
                  <a:gd name="T17" fmla="*/ 139 h 326"/>
                  <a:gd name="T18" fmla="*/ 60 w 265"/>
                  <a:gd name="T19" fmla="*/ 85 h 326"/>
                  <a:gd name="T20" fmla="*/ 0 w 265"/>
                  <a:gd name="T21" fmla="*/ 14 h 326"/>
                  <a:gd name="T22" fmla="*/ 60 w 265"/>
                  <a:gd name="T23" fmla="*/ 0 h 326"/>
                  <a:gd name="T24" fmla="*/ 212 w 265"/>
                  <a:gd name="T25" fmla="*/ 0 h 32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65"/>
                  <a:gd name="T40" fmla="*/ 0 h 326"/>
                  <a:gd name="T41" fmla="*/ 265 w 265"/>
                  <a:gd name="T42" fmla="*/ 326 h 32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65" h="326">
                    <a:moveTo>
                      <a:pt x="212" y="0"/>
                    </a:moveTo>
                    <a:lnTo>
                      <a:pt x="217" y="96"/>
                    </a:lnTo>
                    <a:lnTo>
                      <a:pt x="265" y="246"/>
                    </a:lnTo>
                    <a:lnTo>
                      <a:pt x="265" y="295"/>
                    </a:lnTo>
                    <a:lnTo>
                      <a:pt x="237" y="295"/>
                    </a:lnTo>
                    <a:lnTo>
                      <a:pt x="197" y="326"/>
                    </a:lnTo>
                    <a:lnTo>
                      <a:pt x="165" y="240"/>
                    </a:lnTo>
                    <a:lnTo>
                      <a:pt x="103" y="173"/>
                    </a:lnTo>
                    <a:lnTo>
                      <a:pt x="64" y="139"/>
                    </a:lnTo>
                    <a:lnTo>
                      <a:pt x="60" y="85"/>
                    </a:lnTo>
                    <a:lnTo>
                      <a:pt x="0" y="14"/>
                    </a:lnTo>
                    <a:lnTo>
                      <a:pt x="60" y="0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" name="Freeform 253"/>
              <p:cNvSpPr>
                <a:spLocks/>
              </p:cNvSpPr>
              <p:nvPr/>
            </p:nvSpPr>
            <p:spPr bwMode="auto">
              <a:xfrm>
                <a:off x="1906" y="2320"/>
                <a:ext cx="137" cy="202"/>
              </a:xfrm>
              <a:custGeom>
                <a:avLst/>
                <a:gdLst>
                  <a:gd name="T0" fmla="*/ 272 w 272"/>
                  <a:gd name="T1" fmla="*/ 0 h 404"/>
                  <a:gd name="T2" fmla="*/ 215 w 272"/>
                  <a:gd name="T3" fmla="*/ 0 h 404"/>
                  <a:gd name="T4" fmla="*/ 147 w 272"/>
                  <a:gd name="T5" fmla="*/ 23 h 404"/>
                  <a:gd name="T6" fmla="*/ 147 w 272"/>
                  <a:gd name="T7" fmla="*/ 76 h 404"/>
                  <a:gd name="T8" fmla="*/ 101 w 272"/>
                  <a:gd name="T9" fmla="*/ 178 h 404"/>
                  <a:gd name="T10" fmla="*/ 48 w 272"/>
                  <a:gd name="T11" fmla="*/ 263 h 404"/>
                  <a:gd name="T12" fmla="*/ 14 w 272"/>
                  <a:gd name="T13" fmla="*/ 322 h 404"/>
                  <a:gd name="T14" fmla="*/ 0 w 272"/>
                  <a:gd name="T15" fmla="*/ 404 h 404"/>
                  <a:gd name="T16" fmla="*/ 87 w 272"/>
                  <a:gd name="T17" fmla="*/ 374 h 404"/>
                  <a:gd name="T18" fmla="*/ 124 w 272"/>
                  <a:gd name="T19" fmla="*/ 286 h 404"/>
                  <a:gd name="T20" fmla="*/ 139 w 272"/>
                  <a:gd name="T21" fmla="*/ 229 h 404"/>
                  <a:gd name="T22" fmla="*/ 206 w 272"/>
                  <a:gd name="T23" fmla="*/ 114 h 404"/>
                  <a:gd name="T24" fmla="*/ 258 w 272"/>
                  <a:gd name="T25" fmla="*/ 43 h 404"/>
                  <a:gd name="T26" fmla="*/ 272 w 272"/>
                  <a:gd name="T27" fmla="*/ 0 h 40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2"/>
                  <a:gd name="T43" fmla="*/ 0 h 404"/>
                  <a:gd name="T44" fmla="*/ 272 w 272"/>
                  <a:gd name="T45" fmla="*/ 404 h 40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2" h="404">
                    <a:moveTo>
                      <a:pt x="272" y="0"/>
                    </a:moveTo>
                    <a:lnTo>
                      <a:pt x="215" y="0"/>
                    </a:lnTo>
                    <a:lnTo>
                      <a:pt x="147" y="23"/>
                    </a:lnTo>
                    <a:lnTo>
                      <a:pt x="147" y="76"/>
                    </a:lnTo>
                    <a:lnTo>
                      <a:pt x="101" y="178"/>
                    </a:lnTo>
                    <a:lnTo>
                      <a:pt x="48" y="263"/>
                    </a:lnTo>
                    <a:lnTo>
                      <a:pt x="14" y="322"/>
                    </a:lnTo>
                    <a:lnTo>
                      <a:pt x="0" y="404"/>
                    </a:lnTo>
                    <a:lnTo>
                      <a:pt x="87" y="374"/>
                    </a:lnTo>
                    <a:lnTo>
                      <a:pt x="124" y="286"/>
                    </a:lnTo>
                    <a:lnTo>
                      <a:pt x="139" y="229"/>
                    </a:lnTo>
                    <a:lnTo>
                      <a:pt x="206" y="114"/>
                    </a:lnTo>
                    <a:lnTo>
                      <a:pt x="258" y="43"/>
                    </a:lnTo>
                    <a:lnTo>
                      <a:pt x="272" y="0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" name="Freeform 254"/>
              <p:cNvSpPr>
                <a:spLocks/>
              </p:cNvSpPr>
              <p:nvPr/>
            </p:nvSpPr>
            <p:spPr bwMode="auto">
              <a:xfrm>
                <a:off x="1969" y="2483"/>
                <a:ext cx="35" cy="24"/>
              </a:xfrm>
              <a:custGeom>
                <a:avLst/>
                <a:gdLst>
                  <a:gd name="T0" fmla="*/ 71 w 71"/>
                  <a:gd name="T1" fmla="*/ 0 h 48"/>
                  <a:gd name="T2" fmla="*/ 9 w 71"/>
                  <a:gd name="T3" fmla="*/ 5 h 48"/>
                  <a:gd name="T4" fmla="*/ 0 w 71"/>
                  <a:gd name="T5" fmla="*/ 48 h 48"/>
                  <a:gd name="T6" fmla="*/ 38 w 71"/>
                  <a:gd name="T7" fmla="*/ 48 h 48"/>
                  <a:gd name="T8" fmla="*/ 71 w 71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48"/>
                  <a:gd name="T17" fmla="*/ 71 w 71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48">
                    <a:moveTo>
                      <a:pt x="71" y="0"/>
                    </a:moveTo>
                    <a:lnTo>
                      <a:pt x="9" y="5"/>
                    </a:lnTo>
                    <a:lnTo>
                      <a:pt x="0" y="48"/>
                    </a:lnTo>
                    <a:lnTo>
                      <a:pt x="38" y="4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7" name="Freeform 255"/>
              <p:cNvSpPr>
                <a:spLocks/>
              </p:cNvSpPr>
              <p:nvPr/>
            </p:nvSpPr>
            <p:spPr bwMode="auto">
              <a:xfrm>
                <a:off x="1926" y="2471"/>
                <a:ext cx="253" cy="207"/>
              </a:xfrm>
              <a:custGeom>
                <a:avLst/>
                <a:gdLst>
                  <a:gd name="T0" fmla="*/ 324 w 505"/>
                  <a:gd name="T1" fmla="*/ 1 h 414"/>
                  <a:gd name="T2" fmla="*/ 281 w 505"/>
                  <a:gd name="T3" fmla="*/ 78 h 414"/>
                  <a:gd name="T4" fmla="*/ 261 w 505"/>
                  <a:gd name="T5" fmla="*/ 135 h 414"/>
                  <a:gd name="T6" fmla="*/ 313 w 505"/>
                  <a:gd name="T7" fmla="*/ 135 h 414"/>
                  <a:gd name="T8" fmla="*/ 347 w 505"/>
                  <a:gd name="T9" fmla="*/ 151 h 414"/>
                  <a:gd name="T10" fmla="*/ 281 w 505"/>
                  <a:gd name="T11" fmla="*/ 151 h 414"/>
                  <a:gd name="T12" fmla="*/ 228 w 505"/>
                  <a:gd name="T13" fmla="*/ 199 h 414"/>
                  <a:gd name="T14" fmla="*/ 213 w 505"/>
                  <a:gd name="T15" fmla="*/ 265 h 414"/>
                  <a:gd name="T16" fmla="*/ 176 w 505"/>
                  <a:gd name="T17" fmla="*/ 318 h 414"/>
                  <a:gd name="T18" fmla="*/ 119 w 505"/>
                  <a:gd name="T19" fmla="*/ 318 h 414"/>
                  <a:gd name="T20" fmla="*/ 91 w 505"/>
                  <a:gd name="T21" fmla="*/ 357 h 414"/>
                  <a:gd name="T22" fmla="*/ 0 w 505"/>
                  <a:gd name="T23" fmla="*/ 372 h 414"/>
                  <a:gd name="T24" fmla="*/ 76 w 505"/>
                  <a:gd name="T25" fmla="*/ 414 h 414"/>
                  <a:gd name="T26" fmla="*/ 135 w 505"/>
                  <a:gd name="T27" fmla="*/ 372 h 414"/>
                  <a:gd name="T28" fmla="*/ 238 w 505"/>
                  <a:gd name="T29" fmla="*/ 284 h 414"/>
                  <a:gd name="T30" fmla="*/ 320 w 505"/>
                  <a:gd name="T31" fmla="*/ 227 h 414"/>
                  <a:gd name="T32" fmla="*/ 418 w 505"/>
                  <a:gd name="T33" fmla="*/ 206 h 414"/>
                  <a:gd name="T34" fmla="*/ 505 w 505"/>
                  <a:gd name="T35" fmla="*/ 199 h 414"/>
                  <a:gd name="T36" fmla="*/ 452 w 505"/>
                  <a:gd name="T37" fmla="*/ 140 h 414"/>
                  <a:gd name="T38" fmla="*/ 438 w 505"/>
                  <a:gd name="T39" fmla="*/ 98 h 414"/>
                  <a:gd name="T40" fmla="*/ 431 w 505"/>
                  <a:gd name="T41" fmla="*/ 65 h 414"/>
                  <a:gd name="T42" fmla="*/ 425 w 505"/>
                  <a:gd name="T43" fmla="*/ 41 h 414"/>
                  <a:gd name="T44" fmla="*/ 420 w 505"/>
                  <a:gd name="T45" fmla="*/ 21 h 414"/>
                  <a:gd name="T46" fmla="*/ 409 w 505"/>
                  <a:gd name="T47" fmla="*/ 9 h 414"/>
                  <a:gd name="T48" fmla="*/ 393 w 505"/>
                  <a:gd name="T49" fmla="*/ 3 h 414"/>
                  <a:gd name="T50" fmla="*/ 365 w 505"/>
                  <a:gd name="T51" fmla="*/ 0 h 414"/>
                  <a:gd name="T52" fmla="*/ 324 w 505"/>
                  <a:gd name="T53" fmla="*/ 1 h 41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5"/>
                  <a:gd name="T82" fmla="*/ 0 h 414"/>
                  <a:gd name="T83" fmla="*/ 505 w 505"/>
                  <a:gd name="T84" fmla="*/ 414 h 41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5" h="414">
                    <a:moveTo>
                      <a:pt x="324" y="1"/>
                    </a:moveTo>
                    <a:lnTo>
                      <a:pt x="281" y="78"/>
                    </a:lnTo>
                    <a:lnTo>
                      <a:pt x="261" y="135"/>
                    </a:lnTo>
                    <a:lnTo>
                      <a:pt x="313" y="135"/>
                    </a:lnTo>
                    <a:lnTo>
                      <a:pt x="347" y="151"/>
                    </a:lnTo>
                    <a:lnTo>
                      <a:pt x="281" y="151"/>
                    </a:lnTo>
                    <a:lnTo>
                      <a:pt x="228" y="199"/>
                    </a:lnTo>
                    <a:lnTo>
                      <a:pt x="213" y="265"/>
                    </a:lnTo>
                    <a:lnTo>
                      <a:pt x="176" y="318"/>
                    </a:lnTo>
                    <a:lnTo>
                      <a:pt x="119" y="318"/>
                    </a:lnTo>
                    <a:lnTo>
                      <a:pt x="91" y="357"/>
                    </a:lnTo>
                    <a:lnTo>
                      <a:pt x="0" y="372"/>
                    </a:lnTo>
                    <a:lnTo>
                      <a:pt x="76" y="414"/>
                    </a:lnTo>
                    <a:lnTo>
                      <a:pt x="135" y="372"/>
                    </a:lnTo>
                    <a:lnTo>
                      <a:pt x="238" y="284"/>
                    </a:lnTo>
                    <a:lnTo>
                      <a:pt x="320" y="227"/>
                    </a:lnTo>
                    <a:lnTo>
                      <a:pt x="418" y="206"/>
                    </a:lnTo>
                    <a:lnTo>
                      <a:pt x="505" y="199"/>
                    </a:lnTo>
                    <a:lnTo>
                      <a:pt x="452" y="140"/>
                    </a:lnTo>
                    <a:lnTo>
                      <a:pt x="438" y="98"/>
                    </a:lnTo>
                    <a:lnTo>
                      <a:pt x="431" y="65"/>
                    </a:lnTo>
                    <a:lnTo>
                      <a:pt x="425" y="41"/>
                    </a:lnTo>
                    <a:lnTo>
                      <a:pt x="420" y="21"/>
                    </a:lnTo>
                    <a:lnTo>
                      <a:pt x="409" y="9"/>
                    </a:lnTo>
                    <a:lnTo>
                      <a:pt x="393" y="3"/>
                    </a:lnTo>
                    <a:lnTo>
                      <a:pt x="365" y="0"/>
                    </a:lnTo>
                    <a:lnTo>
                      <a:pt x="324" y="1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8" name="Freeform 256"/>
              <p:cNvSpPr>
                <a:spLocks/>
              </p:cNvSpPr>
              <p:nvPr/>
            </p:nvSpPr>
            <p:spPr bwMode="auto">
              <a:xfrm>
                <a:off x="1726" y="2522"/>
                <a:ext cx="211" cy="91"/>
              </a:xfrm>
              <a:custGeom>
                <a:avLst/>
                <a:gdLst>
                  <a:gd name="T0" fmla="*/ 422 w 422"/>
                  <a:gd name="T1" fmla="*/ 0 h 181"/>
                  <a:gd name="T2" fmla="*/ 333 w 422"/>
                  <a:gd name="T3" fmla="*/ 23 h 181"/>
                  <a:gd name="T4" fmla="*/ 157 w 422"/>
                  <a:gd name="T5" fmla="*/ 76 h 181"/>
                  <a:gd name="T6" fmla="*/ 29 w 422"/>
                  <a:gd name="T7" fmla="*/ 103 h 181"/>
                  <a:gd name="T8" fmla="*/ 0 w 422"/>
                  <a:gd name="T9" fmla="*/ 153 h 181"/>
                  <a:gd name="T10" fmla="*/ 0 w 422"/>
                  <a:gd name="T11" fmla="*/ 181 h 181"/>
                  <a:gd name="T12" fmla="*/ 38 w 422"/>
                  <a:gd name="T13" fmla="*/ 181 h 181"/>
                  <a:gd name="T14" fmla="*/ 127 w 422"/>
                  <a:gd name="T15" fmla="*/ 167 h 181"/>
                  <a:gd name="T16" fmla="*/ 273 w 422"/>
                  <a:gd name="T17" fmla="*/ 119 h 181"/>
                  <a:gd name="T18" fmla="*/ 372 w 422"/>
                  <a:gd name="T19" fmla="*/ 66 h 181"/>
                  <a:gd name="T20" fmla="*/ 410 w 422"/>
                  <a:gd name="T21" fmla="*/ 37 h 181"/>
                  <a:gd name="T22" fmla="*/ 422 w 422"/>
                  <a:gd name="T23" fmla="*/ 0 h 18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22"/>
                  <a:gd name="T37" fmla="*/ 0 h 181"/>
                  <a:gd name="T38" fmla="*/ 422 w 422"/>
                  <a:gd name="T39" fmla="*/ 181 h 18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22" h="181">
                    <a:moveTo>
                      <a:pt x="422" y="0"/>
                    </a:moveTo>
                    <a:lnTo>
                      <a:pt x="333" y="23"/>
                    </a:lnTo>
                    <a:lnTo>
                      <a:pt x="157" y="76"/>
                    </a:lnTo>
                    <a:lnTo>
                      <a:pt x="29" y="103"/>
                    </a:lnTo>
                    <a:lnTo>
                      <a:pt x="0" y="153"/>
                    </a:lnTo>
                    <a:lnTo>
                      <a:pt x="0" y="181"/>
                    </a:lnTo>
                    <a:lnTo>
                      <a:pt x="38" y="181"/>
                    </a:lnTo>
                    <a:lnTo>
                      <a:pt x="127" y="167"/>
                    </a:lnTo>
                    <a:lnTo>
                      <a:pt x="273" y="119"/>
                    </a:lnTo>
                    <a:lnTo>
                      <a:pt x="372" y="66"/>
                    </a:lnTo>
                    <a:lnTo>
                      <a:pt x="410" y="37"/>
                    </a:lnTo>
                    <a:lnTo>
                      <a:pt x="422" y="0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9" name="Freeform 257"/>
              <p:cNvSpPr>
                <a:spLocks/>
              </p:cNvSpPr>
              <p:nvPr/>
            </p:nvSpPr>
            <p:spPr bwMode="auto">
              <a:xfrm>
                <a:off x="1747" y="2281"/>
                <a:ext cx="172" cy="150"/>
              </a:xfrm>
              <a:custGeom>
                <a:avLst/>
                <a:gdLst>
                  <a:gd name="T0" fmla="*/ 344 w 344"/>
                  <a:gd name="T1" fmla="*/ 0 h 299"/>
                  <a:gd name="T2" fmla="*/ 310 w 344"/>
                  <a:gd name="T3" fmla="*/ 53 h 299"/>
                  <a:gd name="T4" fmla="*/ 253 w 344"/>
                  <a:gd name="T5" fmla="*/ 129 h 299"/>
                  <a:gd name="T6" fmla="*/ 134 w 344"/>
                  <a:gd name="T7" fmla="*/ 208 h 299"/>
                  <a:gd name="T8" fmla="*/ 54 w 344"/>
                  <a:gd name="T9" fmla="*/ 259 h 299"/>
                  <a:gd name="T10" fmla="*/ 0 w 344"/>
                  <a:gd name="T11" fmla="*/ 299 h 299"/>
                  <a:gd name="T12" fmla="*/ 48 w 344"/>
                  <a:gd name="T13" fmla="*/ 299 h 299"/>
                  <a:gd name="T14" fmla="*/ 157 w 344"/>
                  <a:gd name="T15" fmla="*/ 231 h 299"/>
                  <a:gd name="T16" fmla="*/ 281 w 344"/>
                  <a:gd name="T17" fmla="*/ 149 h 299"/>
                  <a:gd name="T18" fmla="*/ 344 w 344"/>
                  <a:gd name="T19" fmla="*/ 64 h 299"/>
                  <a:gd name="T20" fmla="*/ 344 w 344"/>
                  <a:gd name="T21" fmla="*/ 0 h 29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44"/>
                  <a:gd name="T34" fmla="*/ 0 h 299"/>
                  <a:gd name="T35" fmla="*/ 344 w 344"/>
                  <a:gd name="T36" fmla="*/ 299 h 29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44" h="299">
                    <a:moveTo>
                      <a:pt x="344" y="0"/>
                    </a:moveTo>
                    <a:lnTo>
                      <a:pt x="310" y="53"/>
                    </a:lnTo>
                    <a:lnTo>
                      <a:pt x="253" y="129"/>
                    </a:lnTo>
                    <a:lnTo>
                      <a:pt x="134" y="208"/>
                    </a:lnTo>
                    <a:lnTo>
                      <a:pt x="54" y="259"/>
                    </a:lnTo>
                    <a:lnTo>
                      <a:pt x="0" y="299"/>
                    </a:lnTo>
                    <a:lnTo>
                      <a:pt x="48" y="299"/>
                    </a:lnTo>
                    <a:lnTo>
                      <a:pt x="157" y="231"/>
                    </a:lnTo>
                    <a:lnTo>
                      <a:pt x="281" y="149"/>
                    </a:lnTo>
                    <a:lnTo>
                      <a:pt x="344" y="64"/>
                    </a:lnTo>
                    <a:lnTo>
                      <a:pt x="344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0" name="Freeform 258"/>
              <p:cNvSpPr>
                <a:spLocks/>
              </p:cNvSpPr>
              <p:nvPr/>
            </p:nvSpPr>
            <p:spPr bwMode="auto">
              <a:xfrm>
                <a:off x="1574" y="2442"/>
                <a:ext cx="331" cy="30"/>
              </a:xfrm>
              <a:custGeom>
                <a:avLst/>
                <a:gdLst>
                  <a:gd name="T0" fmla="*/ 662 w 662"/>
                  <a:gd name="T1" fmla="*/ 30 h 58"/>
                  <a:gd name="T2" fmla="*/ 518 w 662"/>
                  <a:gd name="T3" fmla="*/ 5 h 58"/>
                  <a:gd name="T4" fmla="*/ 443 w 662"/>
                  <a:gd name="T5" fmla="*/ 0 h 58"/>
                  <a:gd name="T6" fmla="*/ 180 w 662"/>
                  <a:gd name="T7" fmla="*/ 0 h 58"/>
                  <a:gd name="T8" fmla="*/ 52 w 662"/>
                  <a:gd name="T9" fmla="*/ 0 h 58"/>
                  <a:gd name="T10" fmla="*/ 0 w 662"/>
                  <a:gd name="T11" fmla="*/ 25 h 58"/>
                  <a:gd name="T12" fmla="*/ 43 w 662"/>
                  <a:gd name="T13" fmla="*/ 42 h 58"/>
                  <a:gd name="T14" fmla="*/ 205 w 662"/>
                  <a:gd name="T15" fmla="*/ 42 h 58"/>
                  <a:gd name="T16" fmla="*/ 276 w 662"/>
                  <a:gd name="T17" fmla="*/ 30 h 58"/>
                  <a:gd name="T18" fmla="*/ 333 w 662"/>
                  <a:gd name="T19" fmla="*/ 30 h 58"/>
                  <a:gd name="T20" fmla="*/ 367 w 662"/>
                  <a:gd name="T21" fmla="*/ 33 h 58"/>
                  <a:gd name="T22" fmla="*/ 433 w 662"/>
                  <a:gd name="T23" fmla="*/ 33 h 58"/>
                  <a:gd name="T24" fmla="*/ 495 w 662"/>
                  <a:gd name="T25" fmla="*/ 30 h 58"/>
                  <a:gd name="T26" fmla="*/ 577 w 662"/>
                  <a:gd name="T27" fmla="*/ 58 h 58"/>
                  <a:gd name="T28" fmla="*/ 653 w 662"/>
                  <a:gd name="T29" fmla="*/ 58 h 58"/>
                  <a:gd name="T30" fmla="*/ 662 w 662"/>
                  <a:gd name="T31" fmla="*/ 30 h 5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62"/>
                  <a:gd name="T49" fmla="*/ 0 h 58"/>
                  <a:gd name="T50" fmla="*/ 662 w 662"/>
                  <a:gd name="T51" fmla="*/ 58 h 5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62" h="58">
                    <a:moveTo>
                      <a:pt x="662" y="30"/>
                    </a:moveTo>
                    <a:lnTo>
                      <a:pt x="518" y="5"/>
                    </a:lnTo>
                    <a:lnTo>
                      <a:pt x="443" y="0"/>
                    </a:lnTo>
                    <a:lnTo>
                      <a:pt x="180" y="0"/>
                    </a:lnTo>
                    <a:lnTo>
                      <a:pt x="52" y="0"/>
                    </a:lnTo>
                    <a:lnTo>
                      <a:pt x="0" y="25"/>
                    </a:lnTo>
                    <a:lnTo>
                      <a:pt x="43" y="42"/>
                    </a:lnTo>
                    <a:lnTo>
                      <a:pt x="205" y="42"/>
                    </a:lnTo>
                    <a:lnTo>
                      <a:pt x="276" y="30"/>
                    </a:lnTo>
                    <a:lnTo>
                      <a:pt x="333" y="30"/>
                    </a:lnTo>
                    <a:lnTo>
                      <a:pt x="367" y="33"/>
                    </a:lnTo>
                    <a:lnTo>
                      <a:pt x="433" y="33"/>
                    </a:lnTo>
                    <a:lnTo>
                      <a:pt x="495" y="30"/>
                    </a:lnTo>
                    <a:lnTo>
                      <a:pt x="577" y="58"/>
                    </a:lnTo>
                    <a:lnTo>
                      <a:pt x="653" y="58"/>
                    </a:lnTo>
                    <a:lnTo>
                      <a:pt x="662" y="30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1" name="Freeform 259"/>
              <p:cNvSpPr>
                <a:spLocks/>
              </p:cNvSpPr>
              <p:nvPr/>
            </p:nvSpPr>
            <p:spPr bwMode="auto">
              <a:xfrm>
                <a:off x="1888" y="2202"/>
                <a:ext cx="25" cy="120"/>
              </a:xfrm>
              <a:custGeom>
                <a:avLst/>
                <a:gdLst>
                  <a:gd name="T0" fmla="*/ 34 w 52"/>
                  <a:gd name="T1" fmla="*/ 0 h 240"/>
                  <a:gd name="T2" fmla="*/ 52 w 52"/>
                  <a:gd name="T3" fmla="*/ 77 h 240"/>
                  <a:gd name="T4" fmla="*/ 43 w 52"/>
                  <a:gd name="T5" fmla="*/ 159 h 240"/>
                  <a:gd name="T6" fmla="*/ 0 w 52"/>
                  <a:gd name="T7" fmla="*/ 240 h 240"/>
                  <a:gd name="T8" fmla="*/ 29 w 52"/>
                  <a:gd name="T9" fmla="*/ 116 h 240"/>
                  <a:gd name="T10" fmla="*/ 34 w 52"/>
                  <a:gd name="T11" fmla="*/ 0 h 2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2"/>
                  <a:gd name="T19" fmla="*/ 0 h 240"/>
                  <a:gd name="T20" fmla="*/ 52 w 52"/>
                  <a:gd name="T21" fmla="*/ 240 h 24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2" h="240">
                    <a:moveTo>
                      <a:pt x="34" y="0"/>
                    </a:moveTo>
                    <a:lnTo>
                      <a:pt x="52" y="77"/>
                    </a:lnTo>
                    <a:lnTo>
                      <a:pt x="43" y="159"/>
                    </a:lnTo>
                    <a:lnTo>
                      <a:pt x="0" y="240"/>
                    </a:lnTo>
                    <a:lnTo>
                      <a:pt x="29" y="116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2" name="Freeform 260"/>
              <p:cNvSpPr>
                <a:spLocks/>
              </p:cNvSpPr>
              <p:nvPr/>
            </p:nvSpPr>
            <p:spPr bwMode="auto">
              <a:xfrm>
                <a:off x="1766" y="2274"/>
                <a:ext cx="119" cy="119"/>
              </a:xfrm>
              <a:custGeom>
                <a:avLst/>
                <a:gdLst>
                  <a:gd name="T0" fmla="*/ 238 w 238"/>
                  <a:gd name="T1" fmla="*/ 0 h 237"/>
                  <a:gd name="T2" fmla="*/ 201 w 238"/>
                  <a:gd name="T3" fmla="*/ 48 h 237"/>
                  <a:gd name="T4" fmla="*/ 105 w 238"/>
                  <a:gd name="T5" fmla="*/ 111 h 237"/>
                  <a:gd name="T6" fmla="*/ 30 w 238"/>
                  <a:gd name="T7" fmla="*/ 184 h 237"/>
                  <a:gd name="T8" fmla="*/ 0 w 238"/>
                  <a:gd name="T9" fmla="*/ 237 h 237"/>
                  <a:gd name="T10" fmla="*/ 30 w 238"/>
                  <a:gd name="T11" fmla="*/ 223 h 237"/>
                  <a:gd name="T12" fmla="*/ 73 w 238"/>
                  <a:gd name="T13" fmla="*/ 157 h 237"/>
                  <a:gd name="T14" fmla="*/ 161 w 238"/>
                  <a:gd name="T15" fmla="*/ 102 h 237"/>
                  <a:gd name="T16" fmla="*/ 231 w 238"/>
                  <a:gd name="T17" fmla="*/ 54 h 237"/>
                  <a:gd name="T18" fmla="*/ 238 w 238"/>
                  <a:gd name="T19" fmla="*/ 0 h 23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8"/>
                  <a:gd name="T31" fmla="*/ 0 h 237"/>
                  <a:gd name="T32" fmla="*/ 238 w 238"/>
                  <a:gd name="T33" fmla="*/ 237 h 23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8" h="237">
                    <a:moveTo>
                      <a:pt x="238" y="0"/>
                    </a:moveTo>
                    <a:lnTo>
                      <a:pt x="201" y="48"/>
                    </a:lnTo>
                    <a:lnTo>
                      <a:pt x="105" y="111"/>
                    </a:lnTo>
                    <a:lnTo>
                      <a:pt x="30" y="184"/>
                    </a:lnTo>
                    <a:lnTo>
                      <a:pt x="0" y="237"/>
                    </a:lnTo>
                    <a:lnTo>
                      <a:pt x="30" y="223"/>
                    </a:lnTo>
                    <a:lnTo>
                      <a:pt x="73" y="157"/>
                    </a:lnTo>
                    <a:lnTo>
                      <a:pt x="161" y="102"/>
                    </a:lnTo>
                    <a:lnTo>
                      <a:pt x="231" y="54"/>
                    </a:lnTo>
                    <a:lnTo>
                      <a:pt x="238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3" name="Freeform 261"/>
              <p:cNvSpPr>
                <a:spLocks/>
              </p:cNvSpPr>
              <p:nvPr/>
            </p:nvSpPr>
            <p:spPr bwMode="auto">
              <a:xfrm>
                <a:off x="1631" y="2301"/>
                <a:ext cx="133" cy="106"/>
              </a:xfrm>
              <a:custGeom>
                <a:avLst/>
                <a:gdLst>
                  <a:gd name="T0" fmla="*/ 267 w 267"/>
                  <a:gd name="T1" fmla="*/ 212 h 212"/>
                  <a:gd name="T2" fmla="*/ 205 w 267"/>
                  <a:gd name="T3" fmla="*/ 149 h 212"/>
                  <a:gd name="T4" fmla="*/ 62 w 267"/>
                  <a:gd name="T5" fmla="*/ 39 h 212"/>
                  <a:gd name="T6" fmla="*/ 0 w 267"/>
                  <a:gd name="T7" fmla="*/ 0 h 212"/>
                  <a:gd name="T8" fmla="*/ 59 w 267"/>
                  <a:gd name="T9" fmla="*/ 76 h 212"/>
                  <a:gd name="T10" fmla="*/ 109 w 267"/>
                  <a:gd name="T11" fmla="*/ 103 h 212"/>
                  <a:gd name="T12" fmla="*/ 185 w 267"/>
                  <a:gd name="T13" fmla="*/ 149 h 212"/>
                  <a:gd name="T14" fmla="*/ 267 w 267"/>
                  <a:gd name="T15" fmla="*/ 212 h 2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7"/>
                  <a:gd name="T25" fmla="*/ 0 h 212"/>
                  <a:gd name="T26" fmla="*/ 267 w 267"/>
                  <a:gd name="T27" fmla="*/ 212 h 2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7" h="212">
                    <a:moveTo>
                      <a:pt x="267" y="212"/>
                    </a:moveTo>
                    <a:lnTo>
                      <a:pt x="205" y="149"/>
                    </a:lnTo>
                    <a:lnTo>
                      <a:pt x="62" y="39"/>
                    </a:lnTo>
                    <a:lnTo>
                      <a:pt x="0" y="0"/>
                    </a:lnTo>
                    <a:lnTo>
                      <a:pt x="59" y="76"/>
                    </a:lnTo>
                    <a:lnTo>
                      <a:pt x="109" y="103"/>
                    </a:lnTo>
                    <a:lnTo>
                      <a:pt x="185" y="149"/>
                    </a:lnTo>
                    <a:lnTo>
                      <a:pt x="267" y="212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" name="Freeform 262"/>
              <p:cNvSpPr>
                <a:spLocks/>
              </p:cNvSpPr>
              <p:nvPr/>
            </p:nvSpPr>
            <p:spPr bwMode="auto">
              <a:xfrm>
                <a:off x="1528" y="2231"/>
                <a:ext cx="91" cy="186"/>
              </a:xfrm>
              <a:custGeom>
                <a:avLst/>
                <a:gdLst>
                  <a:gd name="T0" fmla="*/ 137 w 182"/>
                  <a:gd name="T1" fmla="*/ 0 h 370"/>
                  <a:gd name="T2" fmla="*/ 66 w 182"/>
                  <a:gd name="T3" fmla="*/ 28 h 370"/>
                  <a:gd name="T4" fmla="*/ 0 w 182"/>
                  <a:gd name="T5" fmla="*/ 100 h 370"/>
                  <a:gd name="T6" fmla="*/ 34 w 182"/>
                  <a:gd name="T7" fmla="*/ 164 h 370"/>
                  <a:gd name="T8" fmla="*/ 80 w 182"/>
                  <a:gd name="T9" fmla="*/ 240 h 370"/>
                  <a:gd name="T10" fmla="*/ 114 w 182"/>
                  <a:gd name="T11" fmla="*/ 326 h 370"/>
                  <a:gd name="T12" fmla="*/ 182 w 182"/>
                  <a:gd name="T13" fmla="*/ 370 h 370"/>
                  <a:gd name="T14" fmla="*/ 134 w 182"/>
                  <a:gd name="T15" fmla="*/ 308 h 370"/>
                  <a:gd name="T16" fmla="*/ 72 w 182"/>
                  <a:gd name="T17" fmla="*/ 158 h 370"/>
                  <a:gd name="T18" fmla="*/ 77 w 182"/>
                  <a:gd name="T19" fmla="*/ 52 h 370"/>
                  <a:gd name="T20" fmla="*/ 143 w 182"/>
                  <a:gd name="T21" fmla="*/ 52 h 370"/>
                  <a:gd name="T22" fmla="*/ 137 w 182"/>
                  <a:gd name="T23" fmla="*/ 0 h 37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82"/>
                  <a:gd name="T37" fmla="*/ 0 h 370"/>
                  <a:gd name="T38" fmla="*/ 182 w 182"/>
                  <a:gd name="T39" fmla="*/ 370 h 37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82" h="370">
                    <a:moveTo>
                      <a:pt x="137" y="0"/>
                    </a:moveTo>
                    <a:lnTo>
                      <a:pt x="66" y="28"/>
                    </a:lnTo>
                    <a:lnTo>
                      <a:pt x="0" y="100"/>
                    </a:lnTo>
                    <a:lnTo>
                      <a:pt x="34" y="164"/>
                    </a:lnTo>
                    <a:lnTo>
                      <a:pt x="80" y="240"/>
                    </a:lnTo>
                    <a:lnTo>
                      <a:pt x="114" y="326"/>
                    </a:lnTo>
                    <a:lnTo>
                      <a:pt x="182" y="370"/>
                    </a:lnTo>
                    <a:lnTo>
                      <a:pt x="134" y="308"/>
                    </a:lnTo>
                    <a:lnTo>
                      <a:pt x="72" y="158"/>
                    </a:lnTo>
                    <a:lnTo>
                      <a:pt x="77" y="52"/>
                    </a:lnTo>
                    <a:lnTo>
                      <a:pt x="143" y="52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" name="Freeform 263"/>
              <p:cNvSpPr>
                <a:spLocks/>
              </p:cNvSpPr>
              <p:nvPr/>
            </p:nvSpPr>
            <p:spPr bwMode="auto">
              <a:xfrm>
                <a:off x="1781" y="2171"/>
                <a:ext cx="138" cy="147"/>
              </a:xfrm>
              <a:custGeom>
                <a:avLst/>
                <a:gdLst>
                  <a:gd name="T0" fmla="*/ 238 w 276"/>
                  <a:gd name="T1" fmla="*/ 59 h 294"/>
                  <a:gd name="T2" fmla="*/ 276 w 276"/>
                  <a:gd name="T3" fmla="*/ 139 h 294"/>
                  <a:gd name="T4" fmla="*/ 270 w 276"/>
                  <a:gd name="T5" fmla="*/ 192 h 294"/>
                  <a:gd name="T6" fmla="*/ 247 w 276"/>
                  <a:gd name="T7" fmla="*/ 246 h 294"/>
                  <a:gd name="T8" fmla="*/ 213 w 276"/>
                  <a:gd name="T9" fmla="*/ 294 h 294"/>
                  <a:gd name="T10" fmla="*/ 247 w 276"/>
                  <a:gd name="T11" fmla="*/ 158 h 294"/>
                  <a:gd name="T12" fmla="*/ 204 w 276"/>
                  <a:gd name="T13" fmla="*/ 107 h 294"/>
                  <a:gd name="T14" fmla="*/ 148 w 276"/>
                  <a:gd name="T15" fmla="*/ 87 h 294"/>
                  <a:gd name="T16" fmla="*/ 148 w 276"/>
                  <a:gd name="T17" fmla="*/ 48 h 294"/>
                  <a:gd name="T18" fmla="*/ 94 w 276"/>
                  <a:gd name="T19" fmla="*/ 48 h 294"/>
                  <a:gd name="T20" fmla="*/ 23 w 276"/>
                  <a:gd name="T21" fmla="*/ 76 h 294"/>
                  <a:gd name="T22" fmla="*/ 0 w 276"/>
                  <a:gd name="T23" fmla="*/ 34 h 294"/>
                  <a:gd name="T24" fmla="*/ 53 w 276"/>
                  <a:gd name="T25" fmla="*/ 11 h 294"/>
                  <a:gd name="T26" fmla="*/ 148 w 276"/>
                  <a:gd name="T27" fmla="*/ 0 h 294"/>
                  <a:gd name="T28" fmla="*/ 201 w 276"/>
                  <a:gd name="T29" fmla="*/ 0 h 294"/>
                  <a:gd name="T30" fmla="*/ 238 w 276"/>
                  <a:gd name="T31" fmla="*/ 59 h 29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76"/>
                  <a:gd name="T49" fmla="*/ 0 h 294"/>
                  <a:gd name="T50" fmla="*/ 276 w 276"/>
                  <a:gd name="T51" fmla="*/ 294 h 29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76" h="294">
                    <a:moveTo>
                      <a:pt x="238" y="59"/>
                    </a:moveTo>
                    <a:lnTo>
                      <a:pt x="276" y="139"/>
                    </a:lnTo>
                    <a:lnTo>
                      <a:pt x="270" y="192"/>
                    </a:lnTo>
                    <a:lnTo>
                      <a:pt x="247" y="246"/>
                    </a:lnTo>
                    <a:lnTo>
                      <a:pt x="213" y="294"/>
                    </a:lnTo>
                    <a:lnTo>
                      <a:pt x="247" y="158"/>
                    </a:lnTo>
                    <a:lnTo>
                      <a:pt x="204" y="107"/>
                    </a:lnTo>
                    <a:lnTo>
                      <a:pt x="148" y="87"/>
                    </a:lnTo>
                    <a:lnTo>
                      <a:pt x="148" y="48"/>
                    </a:lnTo>
                    <a:lnTo>
                      <a:pt x="94" y="48"/>
                    </a:lnTo>
                    <a:lnTo>
                      <a:pt x="23" y="76"/>
                    </a:lnTo>
                    <a:lnTo>
                      <a:pt x="0" y="34"/>
                    </a:lnTo>
                    <a:lnTo>
                      <a:pt x="53" y="11"/>
                    </a:lnTo>
                    <a:lnTo>
                      <a:pt x="148" y="0"/>
                    </a:lnTo>
                    <a:lnTo>
                      <a:pt x="201" y="0"/>
                    </a:lnTo>
                    <a:lnTo>
                      <a:pt x="238" y="59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" name="Freeform 264"/>
              <p:cNvSpPr>
                <a:spLocks/>
              </p:cNvSpPr>
              <p:nvPr/>
            </p:nvSpPr>
            <p:spPr bwMode="auto">
              <a:xfrm>
                <a:off x="1485" y="2335"/>
                <a:ext cx="205" cy="213"/>
              </a:xfrm>
              <a:custGeom>
                <a:avLst/>
                <a:gdLst>
                  <a:gd name="T0" fmla="*/ 409 w 409"/>
                  <a:gd name="T1" fmla="*/ 413 h 427"/>
                  <a:gd name="T2" fmla="*/ 267 w 409"/>
                  <a:gd name="T3" fmla="*/ 365 h 427"/>
                  <a:gd name="T4" fmla="*/ 194 w 409"/>
                  <a:gd name="T5" fmla="*/ 294 h 427"/>
                  <a:gd name="T6" fmla="*/ 80 w 409"/>
                  <a:gd name="T7" fmla="*/ 116 h 427"/>
                  <a:gd name="T8" fmla="*/ 52 w 409"/>
                  <a:gd name="T9" fmla="*/ 72 h 427"/>
                  <a:gd name="T10" fmla="*/ 94 w 409"/>
                  <a:gd name="T11" fmla="*/ 34 h 427"/>
                  <a:gd name="T12" fmla="*/ 61 w 409"/>
                  <a:gd name="T13" fmla="*/ 0 h 427"/>
                  <a:gd name="T14" fmla="*/ 0 w 409"/>
                  <a:gd name="T15" fmla="*/ 36 h 427"/>
                  <a:gd name="T16" fmla="*/ 0 w 409"/>
                  <a:gd name="T17" fmla="*/ 96 h 427"/>
                  <a:gd name="T18" fmla="*/ 119 w 409"/>
                  <a:gd name="T19" fmla="*/ 303 h 427"/>
                  <a:gd name="T20" fmla="*/ 162 w 409"/>
                  <a:gd name="T21" fmla="*/ 379 h 427"/>
                  <a:gd name="T22" fmla="*/ 228 w 409"/>
                  <a:gd name="T23" fmla="*/ 399 h 427"/>
                  <a:gd name="T24" fmla="*/ 375 w 409"/>
                  <a:gd name="T25" fmla="*/ 427 h 427"/>
                  <a:gd name="T26" fmla="*/ 409 w 409"/>
                  <a:gd name="T27" fmla="*/ 413 h 42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09"/>
                  <a:gd name="T43" fmla="*/ 0 h 427"/>
                  <a:gd name="T44" fmla="*/ 409 w 409"/>
                  <a:gd name="T45" fmla="*/ 427 h 42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09" h="427">
                    <a:moveTo>
                      <a:pt x="409" y="413"/>
                    </a:moveTo>
                    <a:lnTo>
                      <a:pt x="267" y="365"/>
                    </a:lnTo>
                    <a:lnTo>
                      <a:pt x="194" y="294"/>
                    </a:lnTo>
                    <a:lnTo>
                      <a:pt x="80" y="116"/>
                    </a:lnTo>
                    <a:lnTo>
                      <a:pt x="52" y="72"/>
                    </a:lnTo>
                    <a:lnTo>
                      <a:pt x="94" y="34"/>
                    </a:lnTo>
                    <a:lnTo>
                      <a:pt x="61" y="0"/>
                    </a:lnTo>
                    <a:lnTo>
                      <a:pt x="0" y="36"/>
                    </a:lnTo>
                    <a:lnTo>
                      <a:pt x="0" y="96"/>
                    </a:lnTo>
                    <a:lnTo>
                      <a:pt x="119" y="303"/>
                    </a:lnTo>
                    <a:lnTo>
                      <a:pt x="162" y="379"/>
                    </a:lnTo>
                    <a:lnTo>
                      <a:pt x="228" y="399"/>
                    </a:lnTo>
                    <a:lnTo>
                      <a:pt x="375" y="427"/>
                    </a:lnTo>
                    <a:lnTo>
                      <a:pt x="409" y="413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" name="Freeform 265"/>
              <p:cNvSpPr>
                <a:spLocks/>
              </p:cNvSpPr>
              <p:nvPr/>
            </p:nvSpPr>
            <p:spPr bwMode="auto">
              <a:xfrm>
                <a:off x="1457" y="2524"/>
                <a:ext cx="364" cy="150"/>
              </a:xfrm>
              <a:custGeom>
                <a:avLst/>
                <a:gdLst>
                  <a:gd name="T0" fmla="*/ 676 w 728"/>
                  <a:gd name="T1" fmla="*/ 193 h 299"/>
                  <a:gd name="T2" fmla="*/ 543 w 728"/>
                  <a:gd name="T3" fmla="*/ 223 h 299"/>
                  <a:gd name="T4" fmla="*/ 427 w 728"/>
                  <a:gd name="T5" fmla="*/ 218 h 299"/>
                  <a:gd name="T6" fmla="*/ 265 w 728"/>
                  <a:gd name="T7" fmla="*/ 130 h 299"/>
                  <a:gd name="T8" fmla="*/ 194 w 728"/>
                  <a:gd name="T9" fmla="*/ 73 h 299"/>
                  <a:gd name="T10" fmla="*/ 157 w 728"/>
                  <a:gd name="T11" fmla="*/ 0 h 299"/>
                  <a:gd name="T12" fmla="*/ 85 w 728"/>
                  <a:gd name="T13" fmla="*/ 20 h 299"/>
                  <a:gd name="T14" fmla="*/ 43 w 728"/>
                  <a:gd name="T15" fmla="*/ 63 h 299"/>
                  <a:gd name="T16" fmla="*/ 0 w 728"/>
                  <a:gd name="T17" fmla="*/ 82 h 299"/>
                  <a:gd name="T18" fmla="*/ 128 w 728"/>
                  <a:gd name="T19" fmla="*/ 198 h 299"/>
                  <a:gd name="T20" fmla="*/ 276 w 728"/>
                  <a:gd name="T21" fmla="*/ 294 h 299"/>
                  <a:gd name="T22" fmla="*/ 327 w 728"/>
                  <a:gd name="T23" fmla="*/ 285 h 299"/>
                  <a:gd name="T24" fmla="*/ 390 w 728"/>
                  <a:gd name="T25" fmla="*/ 285 h 299"/>
                  <a:gd name="T26" fmla="*/ 486 w 728"/>
                  <a:gd name="T27" fmla="*/ 299 h 299"/>
                  <a:gd name="T28" fmla="*/ 566 w 728"/>
                  <a:gd name="T29" fmla="*/ 266 h 299"/>
                  <a:gd name="T30" fmla="*/ 728 w 728"/>
                  <a:gd name="T31" fmla="*/ 218 h 299"/>
                  <a:gd name="T32" fmla="*/ 676 w 728"/>
                  <a:gd name="T33" fmla="*/ 193 h 29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28"/>
                  <a:gd name="T52" fmla="*/ 0 h 299"/>
                  <a:gd name="T53" fmla="*/ 728 w 728"/>
                  <a:gd name="T54" fmla="*/ 299 h 29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28" h="299">
                    <a:moveTo>
                      <a:pt x="676" y="193"/>
                    </a:moveTo>
                    <a:lnTo>
                      <a:pt x="543" y="223"/>
                    </a:lnTo>
                    <a:lnTo>
                      <a:pt x="427" y="218"/>
                    </a:lnTo>
                    <a:lnTo>
                      <a:pt x="265" y="130"/>
                    </a:lnTo>
                    <a:lnTo>
                      <a:pt x="194" y="73"/>
                    </a:lnTo>
                    <a:lnTo>
                      <a:pt x="157" y="0"/>
                    </a:lnTo>
                    <a:lnTo>
                      <a:pt x="85" y="20"/>
                    </a:lnTo>
                    <a:lnTo>
                      <a:pt x="43" y="63"/>
                    </a:lnTo>
                    <a:lnTo>
                      <a:pt x="0" y="82"/>
                    </a:lnTo>
                    <a:lnTo>
                      <a:pt x="128" y="198"/>
                    </a:lnTo>
                    <a:lnTo>
                      <a:pt x="276" y="294"/>
                    </a:lnTo>
                    <a:lnTo>
                      <a:pt x="327" y="285"/>
                    </a:lnTo>
                    <a:lnTo>
                      <a:pt x="390" y="285"/>
                    </a:lnTo>
                    <a:lnTo>
                      <a:pt x="486" y="299"/>
                    </a:lnTo>
                    <a:lnTo>
                      <a:pt x="566" y="266"/>
                    </a:lnTo>
                    <a:lnTo>
                      <a:pt x="728" y="218"/>
                    </a:lnTo>
                    <a:lnTo>
                      <a:pt x="676" y="193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" name="Freeform 266"/>
              <p:cNvSpPr>
                <a:spLocks/>
              </p:cNvSpPr>
              <p:nvPr/>
            </p:nvSpPr>
            <p:spPr bwMode="auto">
              <a:xfrm>
                <a:off x="1325" y="2373"/>
                <a:ext cx="279" cy="375"/>
              </a:xfrm>
              <a:custGeom>
                <a:avLst/>
                <a:gdLst>
                  <a:gd name="T0" fmla="*/ 267 w 557"/>
                  <a:gd name="T1" fmla="*/ 0 h 751"/>
                  <a:gd name="T2" fmla="*/ 176 w 557"/>
                  <a:gd name="T3" fmla="*/ 5 h 751"/>
                  <a:gd name="T4" fmla="*/ 0 w 557"/>
                  <a:gd name="T5" fmla="*/ 96 h 751"/>
                  <a:gd name="T6" fmla="*/ 12 w 557"/>
                  <a:gd name="T7" fmla="*/ 265 h 751"/>
                  <a:gd name="T8" fmla="*/ 14 w 557"/>
                  <a:gd name="T9" fmla="*/ 306 h 751"/>
                  <a:gd name="T10" fmla="*/ 19 w 557"/>
                  <a:gd name="T11" fmla="*/ 342 h 751"/>
                  <a:gd name="T12" fmla="*/ 26 w 557"/>
                  <a:gd name="T13" fmla="*/ 374 h 751"/>
                  <a:gd name="T14" fmla="*/ 37 w 557"/>
                  <a:gd name="T15" fmla="*/ 404 h 751"/>
                  <a:gd name="T16" fmla="*/ 50 w 557"/>
                  <a:gd name="T17" fmla="*/ 429 h 751"/>
                  <a:gd name="T18" fmla="*/ 66 w 557"/>
                  <a:gd name="T19" fmla="*/ 452 h 751"/>
                  <a:gd name="T20" fmla="*/ 83 w 557"/>
                  <a:gd name="T21" fmla="*/ 473 h 751"/>
                  <a:gd name="T22" fmla="*/ 103 w 557"/>
                  <a:gd name="T23" fmla="*/ 495 h 751"/>
                  <a:gd name="T24" fmla="*/ 126 w 557"/>
                  <a:gd name="T25" fmla="*/ 514 h 751"/>
                  <a:gd name="T26" fmla="*/ 149 w 557"/>
                  <a:gd name="T27" fmla="*/ 534 h 751"/>
                  <a:gd name="T28" fmla="*/ 176 w 557"/>
                  <a:gd name="T29" fmla="*/ 552 h 751"/>
                  <a:gd name="T30" fmla="*/ 204 w 557"/>
                  <a:gd name="T31" fmla="*/ 573 h 751"/>
                  <a:gd name="T32" fmla="*/ 233 w 557"/>
                  <a:gd name="T33" fmla="*/ 592 h 751"/>
                  <a:gd name="T34" fmla="*/ 263 w 557"/>
                  <a:gd name="T35" fmla="*/ 616 h 751"/>
                  <a:gd name="T36" fmla="*/ 295 w 557"/>
                  <a:gd name="T37" fmla="*/ 641 h 751"/>
                  <a:gd name="T38" fmla="*/ 329 w 557"/>
                  <a:gd name="T39" fmla="*/ 669 h 751"/>
                  <a:gd name="T40" fmla="*/ 400 w 557"/>
                  <a:gd name="T41" fmla="*/ 751 h 751"/>
                  <a:gd name="T42" fmla="*/ 468 w 557"/>
                  <a:gd name="T43" fmla="*/ 717 h 751"/>
                  <a:gd name="T44" fmla="*/ 557 w 557"/>
                  <a:gd name="T45" fmla="*/ 669 h 751"/>
                  <a:gd name="T46" fmla="*/ 505 w 557"/>
                  <a:gd name="T47" fmla="*/ 610 h 751"/>
                  <a:gd name="T48" fmla="*/ 267 w 557"/>
                  <a:gd name="T49" fmla="*/ 423 h 751"/>
                  <a:gd name="T50" fmla="*/ 195 w 557"/>
                  <a:gd name="T51" fmla="*/ 365 h 751"/>
                  <a:gd name="T52" fmla="*/ 124 w 557"/>
                  <a:gd name="T53" fmla="*/ 231 h 751"/>
                  <a:gd name="T54" fmla="*/ 153 w 557"/>
                  <a:gd name="T55" fmla="*/ 124 h 751"/>
                  <a:gd name="T56" fmla="*/ 229 w 557"/>
                  <a:gd name="T57" fmla="*/ 68 h 751"/>
                  <a:gd name="T58" fmla="*/ 286 w 557"/>
                  <a:gd name="T59" fmla="*/ 57 h 751"/>
                  <a:gd name="T60" fmla="*/ 267 w 557"/>
                  <a:gd name="T61" fmla="*/ 0 h 75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57"/>
                  <a:gd name="T94" fmla="*/ 0 h 751"/>
                  <a:gd name="T95" fmla="*/ 557 w 557"/>
                  <a:gd name="T96" fmla="*/ 751 h 75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57" h="751">
                    <a:moveTo>
                      <a:pt x="267" y="0"/>
                    </a:moveTo>
                    <a:lnTo>
                      <a:pt x="176" y="5"/>
                    </a:lnTo>
                    <a:lnTo>
                      <a:pt x="0" y="96"/>
                    </a:lnTo>
                    <a:lnTo>
                      <a:pt x="12" y="265"/>
                    </a:lnTo>
                    <a:lnTo>
                      <a:pt x="14" y="306"/>
                    </a:lnTo>
                    <a:lnTo>
                      <a:pt x="19" y="342"/>
                    </a:lnTo>
                    <a:lnTo>
                      <a:pt x="26" y="374"/>
                    </a:lnTo>
                    <a:lnTo>
                      <a:pt x="37" y="404"/>
                    </a:lnTo>
                    <a:lnTo>
                      <a:pt x="50" y="429"/>
                    </a:lnTo>
                    <a:lnTo>
                      <a:pt x="66" y="452"/>
                    </a:lnTo>
                    <a:lnTo>
                      <a:pt x="83" y="473"/>
                    </a:lnTo>
                    <a:lnTo>
                      <a:pt x="103" y="495"/>
                    </a:lnTo>
                    <a:lnTo>
                      <a:pt x="126" y="514"/>
                    </a:lnTo>
                    <a:lnTo>
                      <a:pt x="149" y="534"/>
                    </a:lnTo>
                    <a:lnTo>
                      <a:pt x="176" y="552"/>
                    </a:lnTo>
                    <a:lnTo>
                      <a:pt x="204" y="573"/>
                    </a:lnTo>
                    <a:lnTo>
                      <a:pt x="233" y="592"/>
                    </a:lnTo>
                    <a:lnTo>
                      <a:pt x="263" y="616"/>
                    </a:lnTo>
                    <a:lnTo>
                      <a:pt x="295" y="641"/>
                    </a:lnTo>
                    <a:lnTo>
                      <a:pt x="329" y="669"/>
                    </a:lnTo>
                    <a:lnTo>
                      <a:pt x="400" y="751"/>
                    </a:lnTo>
                    <a:lnTo>
                      <a:pt x="468" y="717"/>
                    </a:lnTo>
                    <a:lnTo>
                      <a:pt x="557" y="669"/>
                    </a:lnTo>
                    <a:lnTo>
                      <a:pt x="505" y="610"/>
                    </a:lnTo>
                    <a:lnTo>
                      <a:pt x="267" y="423"/>
                    </a:lnTo>
                    <a:lnTo>
                      <a:pt x="195" y="365"/>
                    </a:lnTo>
                    <a:lnTo>
                      <a:pt x="124" y="231"/>
                    </a:lnTo>
                    <a:lnTo>
                      <a:pt x="153" y="124"/>
                    </a:lnTo>
                    <a:lnTo>
                      <a:pt x="229" y="68"/>
                    </a:lnTo>
                    <a:lnTo>
                      <a:pt x="286" y="57"/>
                    </a:lnTo>
                    <a:lnTo>
                      <a:pt x="267" y="0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9" name="Freeform 267"/>
              <p:cNvSpPr>
                <a:spLocks/>
              </p:cNvSpPr>
              <p:nvPr/>
            </p:nvSpPr>
            <p:spPr bwMode="auto">
              <a:xfrm>
                <a:off x="1470" y="2090"/>
                <a:ext cx="252" cy="262"/>
              </a:xfrm>
              <a:custGeom>
                <a:avLst/>
                <a:gdLst>
                  <a:gd name="T0" fmla="*/ 503 w 503"/>
                  <a:gd name="T1" fmla="*/ 71 h 523"/>
                  <a:gd name="T2" fmla="*/ 468 w 503"/>
                  <a:gd name="T3" fmla="*/ 41 h 523"/>
                  <a:gd name="T4" fmla="*/ 414 w 503"/>
                  <a:gd name="T5" fmla="*/ 0 h 523"/>
                  <a:gd name="T6" fmla="*/ 356 w 503"/>
                  <a:gd name="T7" fmla="*/ 78 h 523"/>
                  <a:gd name="T8" fmla="*/ 258 w 503"/>
                  <a:gd name="T9" fmla="*/ 146 h 523"/>
                  <a:gd name="T10" fmla="*/ 140 w 503"/>
                  <a:gd name="T11" fmla="*/ 171 h 523"/>
                  <a:gd name="T12" fmla="*/ 12 w 503"/>
                  <a:gd name="T13" fmla="*/ 187 h 523"/>
                  <a:gd name="T14" fmla="*/ 0 w 503"/>
                  <a:gd name="T15" fmla="*/ 235 h 523"/>
                  <a:gd name="T16" fmla="*/ 9 w 503"/>
                  <a:gd name="T17" fmla="*/ 523 h 523"/>
                  <a:gd name="T18" fmla="*/ 60 w 503"/>
                  <a:gd name="T19" fmla="*/ 482 h 523"/>
                  <a:gd name="T20" fmla="*/ 87 w 503"/>
                  <a:gd name="T21" fmla="*/ 441 h 523"/>
                  <a:gd name="T22" fmla="*/ 60 w 503"/>
                  <a:gd name="T23" fmla="*/ 340 h 523"/>
                  <a:gd name="T24" fmla="*/ 60 w 503"/>
                  <a:gd name="T25" fmla="*/ 235 h 523"/>
                  <a:gd name="T26" fmla="*/ 160 w 503"/>
                  <a:gd name="T27" fmla="*/ 235 h 523"/>
                  <a:gd name="T28" fmla="*/ 252 w 503"/>
                  <a:gd name="T29" fmla="*/ 215 h 523"/>
                  <a:gd name="T30" fmla="*/ 329 w 503"/>
                  <a:gd name="T31" fmla="*/ 174 h 523"/>
                  <a:gd name="T32" fmla="*/ 397 w 503"/>
                  <a:gd name="T33" fmla="*/ 105 h 523"/>
                  <a:gd name="T34" fmla="*/ 464 w 503"/>
                  <a:gd name="T35" fmla="*/ 66 h 523"/>
                  <a:gd name="T36" fmla="*/ 503 w 503"/>
                  <a:gd name="T37" fmla="*/ 71 h 52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03"/>
                  <a:gd name="T58" fmla="*/ 0 h 523"/>
                  <a:gd name="T59" fmla="*/ 503 w 503"/>
                  <a:gd name="T60" fmla="*/ 523 h 52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03" h="523">
                    <a:moveTo>
                      <a:pt x="503" y="71"/>
                    </a:moveTo>
                    <a:lnTo>
                      <a:pt x="468" y="41"/>
                    </a:lnTo>
                    <a:lnTo>
                      <a:pt x="414" y="0"/>
                    </a:lnTo>
                    <a:lnTo>
                      <a:pt x="356" y="78"/>
                    </a:lnTo>
                    <a:lnTo>
                      <a:pt x="258" y="146"/>
                    </a:lnTo>
                    <a:lnTo>
                      <a:pt x="140" y="171"/>
                    </a:lnTo>
                    <a:lnTo>
                      <a:pt x="12" y="187"/>
                    </a:lnTo>
                    <a:lnTo>
                      <a:pt x="0" y="235"/>
                    </a:lnTo>
                    <a:lnTo>
                      <a:pt x="9" y="523"/>
                    </a:lnTo>
                    <a:lnTo>
                      <a:pt x="60" y="482"/>
                    </a:lnTo>
                    <a:lnTo>
                      <a:pt x="87" y="441"/>
                    </a:lnTo>
                    <a:lnTo>
                      <a:pt x="60" y="340"/>
                    </a:lnTo>
                    <a:lnTo>
                      <a:pt x="60" y="235"/>
                    </a:lnTo>
                    <a:lnTo>
                      <a:pt x="160" y="235"/>
                    </a:lnTo>
                    <a:lnTo>
                      <a:pt x="252" y="215"/>
                    </a:lnTo>
                    <a:lnTo>
                      <a:pt x="329" y="174"/>
                    </a:lnTo>
                    <a:lnTo>
                      <a:pt x="397" y="105"/>
                    </a:lnTo>
                    <a:lnTo>
                      <a:pt x="464" y="66"/>
                    </a:lnTo>
                    <a:lnTo>
                      <a:pt x="503" y="71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0" name="Freeform 268"/>
              <p:cNvSpPr>
                <a:spLocks/>
              </p:cNvSpPr>
              <p:nvPr/>
            </p:nvSpPr>
            <p:spPr bwMode="auto">
              <a:xfrm>
                <a:off x="1692" y="2209"/>
                <a:ext cx="75" cy="109"/>
              </a:xfrm>
              <a:custGeom>
                <a:avLst/>
                <a:gdLst>
                  <a:gd name="T0" fmla="*/ 149 w 149"/>
                  <a:gd name="T1" fmla="*/ 0 h 218"/>
                  <a:gd name="T2" fmla="*/ 89 w 149"/>
                  <a:gd name="T3" fmla="*/ 0 h 218"/>
                  <a:gd name="T4" fmla="*/ 34 w 149"/>
                  <a:gd name="T5" fmla="*/ 38 h 218"/>
                  <a:gd name="T6" fmla="*/ 0 w 149"/>
                  <a:gd name="T7" fmla="*/ 86 h 218"/>
                  <a:gd name="T8" fmla="*/ 11 w 149"/>
                  <a:gd name="T9" fmla="*/ 129 h 218"/>
                  <a:gd name="T10" fmla="*/ 57 w 149"/>
                  <a:gd name="T11" fmla="*/ 218 h 218"/>
                  <a:gd name="T12" fmla="*/ 27 w 149"/>
                  <a:gd name="T13" fmla="*/ 157 h 218"/>
                  <a:gd name="T14" fmla="*/ 27 w 149"/>
                  <a:gd name="T15" fmla="*/ 75 h 218"/>
                  <a:gd name="T16" fmla="*/ 75 w 149"/>
                  <a:gd name="T17" fmla="*/ 20 h 218"/>
                  <a:gd name="T18" fmla="*/ 121 w 149"/>
                  <a:gd name="T19" fmla="*/ 8 h 218"/>
                  <a:gd name="T20" fmla="*/ 149 w 149"/>
                  <a:gd name="T21" fmla="*/ 0 h 21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9"/>
                  <a:gd name="T34" fmla="*/ 0 h 218"/>
                  <a:gd name="T35" fmla="*/ 149 w 149"/>
                  <a:gd name="T36" fmla="*/ 218 h 21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9" h="218">
                    <a:moveTo>
                      <a:pt x="149" y="0"/>
                    </a:moveTo>
                    <a:lnTo>
                      <a:pt x="89" y="0"/>
                    </a:lnTo>
                    <a:lnTo>
                      <a:pt x="34" y="38"/>
                    </a:lnTo>
                    <a:lnTo>
                      <a:pt x="0" y="86"/>
                    </a:lnTo>
                    <a:lnTo>
                      <a:pt x="11" y="129"/>
                    </a:lnTo>
                    <a:lnTo>
                      <a:pt x="57" y="218"/>
                    </a:lnTo>
                    <a:lnTo>
                      <a:pt x="27" y="157"/>
                    </a:lnTo>
                    <a:lnTo>
                      <a:pt x="27" y="75"/>
                    </a:lnTo>
                    <a:lnTo>
                      <a:pt x="75" y="20"/>
                    </a:lnTo>
                    <a:lnTo>
                      <a:pt x="121" y="8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1" name="Freeform 269"/>
              <p:cNvSpPr>
                <a:spLocks/>
              </p:cNvSpPr>
              <p:nvPr/>
            </p:nvSpPr>
            <p:spPr bwMode="auto">
              <a:xfrm>
                <a:off x="1672" y="2136"/>
                <a:ext cx="118" cy="163"/>
              </a:xfrm>
              <a:custGeom>
                <a:avLst/>
                <a:gdLst>
                  <a:gd name="T0" fmla="*/ 235 w 235"/>
                  <a:gd name="T1" fmla="*/ 0 h 325"/>
                  <a:gd name="T2" fmla="*/ 144 w 235"/>
                  <a:gd name="T3" fmla="*/ 40 h 325"/>
                  <a:gd name="T4" fmla="*/ 53 w 235"/>
                  <a:gd name="T5" fmla="*/ 87 h 325"/>
                  <a:gd name="T6" fmla="*/ 34 w 235"/>
                  <a:gd name="T7" fmla="*/ 156 h 325"/>
                  <a:gd name="T8" fmla="*/ 0 w 235"/>
                  <a:gd name="T9" fmla="*/ 247 h 325"/>
                  <a:gd name="T10" fmla="*/ 5 w 235"/>
                  <a:gd name="T11" fmla="*/ 288 h 325"/>
                  <a:gd name="T12" fmla="*/ 64 w 235"/>
                  <a:gd name="T13" fmla="*/ 325 h 325"/>
                  <a:gd name="T14" fmla="*/ 23 w 235"/>
                  <a:gd name="T15" fmla="*/ 288 h 325"/>
                  <a:gd name="T16" fmla="*/ 23 w 235"/>
                  <a:gd name="T17" fmla="*/ 247 h 325"/>
                  <a:gd name="T18" fmla="*/ 42 w 235"/>
                  <a:gd name="T19" fmla="*/ 160 h 325"/>
                  <a:gd name="T20" fmla="*/ 66 w 235"/>
                  <a:gd name="T21" fmla="*/ 105 h 325"/>
                  <a:gd name="T22" fmla="*/ 121 w 235"/>
                  <a:gd name="T23" fmla="*/ 71 h 325"/>
                  <a:gd name="T24" fmla="*/ 201 w 235"/>
                  <a:gd name="T25" fmla="*/ 53 h 325"/>
                  <a:gd name="T26" fmla="*/ 227 w 235"/>
                  <a:gd name="T27" fmla="*/ 26 h 325"/>
                  <a:gd name="T28" fmla="*/ 235 w 235"/>
                  <a:gd name="T29" fmla="*/ 0 h 3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35"/>
                  <a:gd name="T46" fmla="*/ 0 h 325"/>
                  <a:gd name="T47" fmla="*/ 235 w 235"/>
                  <a:gd name="T48" fmla="*/ 325 h 32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35" h="325">
                    <a:moveTo>
                      <a:pt x="235" y="0"/>
                    </a:moveTo>
                    <a:lnTo>
                      <a:pt x="144" y="40"/>
                    </a:lnTo>
                    <a:lnTo>
                      <a:pt x="53" y="87"/>
                    </a:lnTo>
                    <a:lnTo>
                      <a:pt x="34" y="156"/>
                    </a:lnTo>
                    <a:lnTo>
                      <a:pt x="0" y="247"/>
                    </a:lnTo>
                    <a:lnTo>
                      <a:pt x="5" y="288"/>
                    </a:lnTo>
                    <a:lnTo>
                      <a:pt x="64" y="325"/>
                    </a:lnTo>
                    <a:lnTo>
                      <a:pt x="23" y="288"/>
                    </a:lnTo>
                    <a:lnTo>
                      <a:pt x="23" y="247"/>
                    </a:lnTo>
                    <a:lnTo>
                      <a:pt x="42" y="160"/>
                    </a:lnTo>
                    <a:lnTo>
                      <a:pt x="66" y="105"/>
                    </a:lnTo>
                    <a:lnTo>
                      <a:pt x="121" y="71"/>
                    </a:lnTo>
                    <a:lnTo>
                      <a:pt x="201" y="53"/>
                    </a:lnTo>
                    <a:lnTo>
                      <a:pt x="227" y="26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2" name="Freeform 270"/>
              <p:cNvSpPr>
                <a:spLocks/>
              </p:cNvSpPr>
              <p:nvPr/>
            </p:nvSpPr>
            <p:spPr bwMode="auto">
              <a:xfrm>
                <a:off x="1595" y="2140"/>
                <a:ext cx="146" cy="222"/>
              </a:xfrm>
              <a:custGeom>
                <a:avLst/>
                <a:gdLst>
                  <a:gd name="T0" fmla="*/ 292 w 292"/>
                  <a:gd name="T1" fmla="*/ 23 h 445"/>
                  <a:gd name="T2" fmla="*/ 251 w 292"/>
                  <a:gd name="T3" fmla="*/ 0 h 445"/>
                  <a:gd name="T4" fmla="*/ 167 w 292"/>
                  <a:gd name="T5" fmla="*/ 0 h 445"/>
                  <a:gd name="T6" fmla="*/ 117 w 292"/>
                  <a:gd name="T7" fmla="*/ 60 h 445"/>
                  <a:gd name="T8" fmla="*/ 53 w 292"/>
                  <a:gd name="T9" fmla="*/ 124 h 445"/>
                  <a:gd name="T10" fmla="*/ 27 w 292"/>
                  <a:gd name="T11" fmla="*/ 176 h 445"/>
                  <a:gd name="T12" fmla="*/ 3 w 292"/>
                  <a:gd name="T13" fmla="*/ 258 h 445"/>
                  <a:gd name="T14" fmla="*/ 0 w 292"/>
                  <a:gd name="T15" fmla="*/ 329 h 445"/>
                  <a:gd name="T16" fmla="*/ 0 w 292"/>
                  <a:gd name="T17" fmla="*/ 416 h 445"/>
                  <a:gd name="T18" fmla="*/ 27 w 292"/>
                  <a:gd name="T19" fmla="*/ 445 h 445"/>
                  <a:gd name="T20" fmla="*/ 19 w 292"/>
                  <a:gd name="T21" fmla="*/ 370 h 445"/>
                  <a:gd name="T22" fmla="*/ 19 w 292"/>
                  <a:gd name="T23" fmla="*/ 270 h 445"/>
                  <a:gd name="T24" fmla="*/ 50 w 292"/>
                  <a:gd name="T25" fmla="*/ 158 h 445"/>
                  <a:gd name="T26" fmla="*/ 103 w 292"/>
                  <a:gd name="T27" fmla="*/ 105 h 445"/>
                  <a:gd name="T28" fmla="*/ 165 w 292"/>
                  <a:gd name="T29" fmla="*/ 19 h 445"/>
                  <a:gd name="T30" fmla="*/ 224 w 292"/>
                  <a:gd name="T31" fmla="*/ 9 h 445"/>
                  <a:gd name="T32" fmla="*/ 292 w 292"/>
                  <a:gd name="T33" fmla="*/ 23 h 4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92"/>
                  <a:gd name="T52" fmla="*/ 0 h 445"/>
                  <a:gd name="T53" fmla="*/ 292 w 292"/>
                  <a:gd name="T54" fmla="*/ 445 h 4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92" h="445">
                    <a:moveTo>
                      <a:pt x="292" y="23"/>
                    </a:moveTo>
                    <a:lnTo>
                      <a:pt x="251" y="0"/>
                    </a:lnTo>
                    <a:lnTo>
                      <a:pt x="167" y="0"/>
                    </a:lnTo>
                    <a:lnTo>
                      <a:pt x="117" y="60"/>
                    </a:lnTo>
                    <a:lnTo>
                      <a:pt x="53" y="124"/>
                    </a:lnTo>
                    <a:lnTo>
                      <a:pt x="27" y="176"/>
                    </a:lnTo>
                    <a:lnTo>
                      <a:pt x="3" y="258"/>
                    </a:lnTo>
                    <a:lnTo>
                      <a:pt x="0" y="329"/>
                    </a:lnTo>
                    <a:lnTo>
                      <a:pt x="0" y="416"/>
                    </a:lnTo>
                    <a:lnTo>
                      <a:pt x="27" y="445"/>
                    </a:lnTo>
                    <a:lnTo>
                      <a:pt x="19" y="370"/>
                    </a:lnTo>
                    <a:lnTo>
                      <a:pt x="19" y="270"/>
                    </a:lnTo>
                    <a:lnTo>
                      <a:pt x="50" y="158"/>
                    </a:lnTo>
                    <a:lnTo>
                      <a:pt x="103" y="105"/>
                    </a:lnTo>
                    <a:lnTo>
                      <a:pt x="165" y="19"/>
                    </a:lnTo>
                    <a:lnTo>
                      <a:pt x="224" y="9"/>
                    </a:lnTo>
                    <a:lnTo>
                      <a:pt x="292" y="23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3" name="Freeform 271"/>
              <p:cNvSpPr>
                <a:spLocks/>
              </p:cNvSpPr>
              <p:nvPr/>
            </p:nvSpPr>
            <p:spPr bwMode="auto">
              <a:xfrm>
                <a:off x="1699" y="2291"/>
                <a:ext cx="148" cy="51"/>
              </a:xfrm>
              <a:custGeom>
                <a:avLst/>
                <a:gdLst>
                  <a:gd name="T0" fmla="*/ 295 w 295"/>
                  <a:gd name="T1" fmla="*/ 0 h 102"/>
                  <a:gd name="T2" fmla="*/ 208 w 295"/>
                  <a:gd name="T3" fmla="*/ 43 h 102"/>
                  <a:gd name="T4" fmla="*/ 118 w 295"/>
                  <a:gd name="T5" fmla="*/ 61 h 102"/>
                  <a:gd name="T6" fmla="*/ 68 w 295"/>
                  <a:gd name="T7" fmla="*/ 68 h 102"/>
                  <a:gd name="T8" fmla="*/ 0 w 295"/>
                  <a:gd name="T9" fmla="*/ 102 h 102"/>
                  <a:gd name="T10" fmla="*/ 57 w 295"/>
                  <a:gd name="T11" fmla="*/ 98 h 102"/>
                  <a:gd name="T12" fmla="*/ 107 w 295"/>
                  <a:gd name="T13" fmla="*/ 77 h 102"/>
                  <a:gd name="T14" fmla="*/ 205 w 295"/>
                  <a:gd name="T15" fmla="*/ 61 h 102"/>
                  <a:gd name="T16" fmla="*/ 279 w 295"/>
                  <a:gd name="T17" fmla="*/ 27 h 102"/>
                  <a:gd name="T18" fmla="*/ 295 w 295"/>
                  <a:gd name="T19" fmla="*/ 0 h 10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95"/>
                  <a:gd name="T31" fmla="*/ 0 h 102"/>
                  <a:gd name="T32" fmla="*/ 295 w 295"/>
                  <a:gd name="T33" fmla="*/ 102 h 10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95" h="102">
                    <a:moveTo>
                      <a:pt x="295" y="0"/>
                    </a:moveTo>
                    <a:lnTo>
                      <a:pt x="208" y="43"/>
                    </a:lnTo>
                    <a:lnTo>
                      <a:pt x="118" y="61"/>
                    </a:lnTo>
                    <a:lnTo>
                      <a:pt x="68" y="68"/>
                    </a:lnTo>
                    <a:lnTo>
                      <a:pt x="0" y="102"/>
                    </a:lnTo>
                    <a:lnTo>
                      <a:pt x="57" y="98"/>
                    </a:lnTo>
                    <a:lnTo>
                      <a:pt x="107" y="77"/>
                    </a:lnTo>
                    <a:lnTo>
                      <a:pt x="205" y="61"/>
                    </a:lnTo>
                    <a:lnTo>
                      <a:pt x="279" y="27"/>
                    </a:lnTo>
                    <a:lnTo>
                      <a:pt x="295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" name="Freeform 272"/>
              <p:cNvSpPr>
                <a:spLocks/>
              </p:cNvSpPr>
              <p:nvPr/>
            </p:nvSpPr>
            <p:spPr bwMode="auto">
              <a:xfrm>
                <a:off x="1822" y="2231"/>
                <a:ext cx="62" cy="48"/>
              </a:xfrm>
              <a:custGeom>
                <a:avLst/>
                <a:gdLst>
                  <a:gd name="T0" fmla="*/ 124 w 124"/>
                  <a:gd name="T1" fmla="*/ 53 h 94"/>
                  <a:gd name="T2" fmla="*/ 98 w 124"/>
                  <a:gd name="T3" fmla="*/ 27 h 94"/>
                  <a:gd name="T4" fmla="*/ 53 w 124"/>
                  <a:gd name="T5" fmla="*/ 0 h 94"/>
                  <a:gd name="T6" fmla="*/ 3 w 124"/>
                  <a:gd name="T7" fmla="*/ 23 h 94"/>
                  <a:gd name="T8" fmla="*/ 0 w 124"/>
                  <a:gd name="T9" fmla="*/ 60 h 94"/>
                  <a:gd name="T10" fmla="*/ 46 w 124"/>
                  <a:gd name="T11" fmla="*/ 60 h 94"/>
                  <a:gd name="T12" fmla="*/ 57 w 124"/>
                  <a:gd name="T13" fmla="*/ 94 h 94"/>
                  <a:gd name="T14" fmla="*/ 98 w 124"/>
                  <a:gd name="T15" fmla="*/ 94 h 94"/>
                  <a:gd name="T16" fmla="*/ 124 w 124"/>
                  <a:gd name="T17" fmla="*/ 53 h 9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4"/>
                  <a:gd name="T28" fmla="*/ 0 h 94"/>
                  <a:gd name="T29" fmla="*/ 124 w 124"/>
                  <a:gd name="T30" fmla="*/ 94 h 9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4" h="94">
                    <a:moveTo>
                      <a:pt x="124" y="53"/>
                    </a:moveTo>
                    <a:lnTo>
                      <a:pt x="98" y="27"/>
                    </a:lnTo>
                    <a:lnTo>
                      <a:pt x="53" y="0"/>
                    </a:lnTo>
                    <a:lnTo>
                      <a:pt x="3" y="23"/>
                    </a:lnTo>
                    <a:lnTo>
                      <a:pt x="0" y="60"/>
                    </a:lnTo>
                    <a:lnTo>
                      <a:pt x="46" y="60"/>
                    </a:lnTo>
                    <a:lnTo>
                      <a:pt x="57" y="94"/>
                    </a:lnTo>
                    <a:lnTo>
                      <a:pt x="98" y="94"/>
                    </a:lnTo>
                    <a:lnTo>
                      <a:pt x="124" y="53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" name="Freeform 273"/>
              <p:cNvSpPr>
                <a:spLocks/>
              </p:cNvSpPr>
              <p:nvPr/>
            </p:nvSpPr>
            <p:spPr bwMode="auto">
              <a:xfrm>
                <a:off x="1735" y="2252"/>
                <a:ext cx="38" cy="24"/>
              </a:xfrm>
              <a:custGeom>
                <a:avLst/>
                <a:gdLst>
                  <a:gd name="T0" fmla="*/ 77 w 77"/>
                  <a:gd name="T1" fmla="*/ 16 h 48"/>
                  <a:gd name="T2" fmla="*/ 39 w 77"/>
                  <a:gd name="T3" fmla="*/ 0 h 48"/>
                  <a:gd name="T4" fmla="*/ 4 w 77"/>
                  <a:gd name="T5" fmla="*/ 19 h 48"/>
                  <a:gd name="T6" fmla="*/ 0 w 77"/>
                  <a:gd name="T7" fmla="*/ 48 h 48"/>
                  <a:gd name="T8" fmla="*/ 31 w 77"/>
                  <a:gd name="T9" fmla="*/ 23 h 48"/>
                  <a:gd name="T10" fmla="*/ 77 w 77"/>
                  <a:gd name="T11" fmla="*/ 16 h 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48"/>
                  <a:gd name="T20" fmla="*/ 77 w 77"/>
                  <a:gd name="T21" fmla="*/ 48 h 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48">
                    <a:moveTo>
                      <a:pt x="77" y="16"/>
                    </a:moveTo>
                    <a:lnTo>
                      <a:pt x="39" y="0"/>
                    </a:lnTo>
                    <a:lnTo>
                      <a:pt x="4" y="19"/>
                    </a:lnTo>
                    <a:lnTo>
                      <a:pt x="0" y="48"/>
                    </a:lnTo>
                    <a:lnTo>
                      <a:pt x="31" y="23"/>
                    </a:lnTo>
                    <a:lnTo>
                      <a:pt x="77" y="16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6" name="Freeform 274"/>
              <p:cNvSpPr>
                <a:spLocks/>
              </p:cNvSpPr>
              <p:nvPr/>
            </p:nvSpPr>
            <p:spPr bwMode="auto">
              <a:xfrm>
                <a:off x="1767" y="2263"/>
                <a:ext cx="31" cy="25"/>
              </a:xfrm>
              <a:custGeom>
                <a:avLst/>
                <a:gdLst>
                  <a:gd name="T0" fmla="*/ 63 w 63"/>
                  <a:gd name="T1" fmla="*/ 20 h 48"/>
                  <a:gd name="T2" fmla="*/ 36 w 63"/>
                  <a:gd name="T3" fmla="*/ 0 h 48"/>
                  <a:gd name="T4" fmla="*/ 0 w 63"/>
                  <a:gd name="T5" fmla="*/ 20 h 48"/>
                  <a:gd name="T6" fmla="*/ 16 w 63"/>
                  <a:gd name="T7" fmla="*/ 48 h 48"/>
                  <a:gd name="T8" fmla="*/ 54 w 63"/>
                  <a:gd name="T9" fmla="*/ 48 h 48"/>
                  <a:gd name="T10" fmla="*/ 63 w 63"/>
                  <a:gd name="T11" fmla="*/ 20 h 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3"/>
                  <a:gd name="T19" fmla="*/ 0 h 48"/>
                  <a:gd name="T20" fmla="*/ 63 w 63"/>
                  <a:gd name="T21" fmla="*/ 48 h 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3" h="48">
                    <a:moveTo>
                      <a:pt x="63" y="20"/>
                    </a:moveTo>
                    <a:lnTo>
                      <a:pt x="36" y="0"/>
                    </a:lnTo>
                    <a:lnTo>
                      <a:pt x="0" y="20"/>
                    </a:lnTo>
                    <a:lnTo>
                      <a:pt x="16" y="48"/>
                    </a:lnTo>
                    <a:lnTo>
                      <a:pt x="54" y="48"/>
                    </a:lnTo>
                    <a:lnTo>
                      <a:pt x="63" y="2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7" name="Freeform 275"/>
              <p:cNvSpPr>
                <a:spLocks/>
              </p:cNvSpPr>
              <p:nvPr/>
            </p:nvSpPr>
            <p:spPr bwMode="auto">
              <a:xfrm>
                <a:off x="1752" y="2289"/>
                <a:ext cx="37" cy="12"/>
              </a:xfrm>
              <a:custGeom>
                <a:avLst/>
                <a:gdLst>
                  <a:gd name="T0" fmla="*/ 30 w 73"/>
                  <a:gd name="T1" fmla="*/ 5 h 23"/>
                  <a:gd name="T2" fmla="*/ 0 w 73"/>
                  <a:gd name="T3" fmla="*/ 0 h 23"/>
                  <a:gd name="T4" fmla="*/ 7 w 73"/>
                  <a:gd name="T5" fmla="*/ 19 h 23"/>
                  <a:gd name="T6" fmla="*/ 35 w 73"/>
                  <a:gd name="T7" fmla="*/ 23 h 23"/>
                  <a:gd name="T8" fmla="*/ 73 w 73"/>
                  <a:gd name="T9" fmla="*/ 23 h 23"/>
                  <a:gd name="T10" fmla="*/ 73 w 73"/>
                  <a:gd name="T11" fmla="*/ 3 h 23"/>
                  <a:gd name="T12" fmla="*/ 30 w 73"/>
                  <a:gd name="T13" fmla="*/ 5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3"/>
                  <a:gd name="T22" fmla="*/ 0 h 23"/>
                  <a:gd name="T23" fmla="*/ 73 w 73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3" h="23">
                    <a:moveTo>
                      <a:pt x="30" y="5"/>
                    </a:moveTo>
                    <a:lnTo>
                      <a:pt x="0" y="0"/>
                    </a:lnTo>
                    <a:lnTo>
                      <a:pt x="7" y="19"/>
                    </a:lnTo>
                    <a:lnTo>
                      <a:pt x="35" y="23"/>
                    </a:lnTo>
                    <a:lnTo>
                      <a:pt x="73" y="23"/>
                    </a:lnTo>
                    <a:lnTo>
                      <a:pt x="73" y="3"/>
                    </a:lnTo>
                    <a:lnTo>
                      <a:pt x="30" y="5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8" name="Freeform 276"/>
              <p:cNvSpPr>
                <a:spLocks/>
              </p:cNvSpPr>
              <p:nvPr/>
            </p:nvSpPr>
            <p:spPr bwMode="auto">
              <a:xfrm>
                <a:off x="1733" y="2090"/>
                <a:ext cx="109" cy="70"/>
              </a:xfrm>
              <a:custGeom>
                <a:avLst/>
                <a:gdLst>
                  <a:gd name="T0" fmla="*/ 94 w 219"/>
                  <a:gd name="T1" fmla="*/ 0 h 141"/>
                  <a:gd name="T2" fmla="*/ 174 w 219"/>
                  <a:gd name="T3" fmla="*/ 80 h 141"/>
                  <a:gd name="T4" fmla="*/ 219 w 219"/>
                  <a:gd name="T5" fmla="*/ 141 h 141"/>
                  <a:gd name="T6" fmla="*/ 163 w 219"/>
                  <a:gd name="T7" fmla="*/ 112 h 141"/>
                  <a:gd name="T8" fmla="*/ 87 w 219"/>
                  <a:gd name="T9" fmla="*/ 68 h 141"/>
                  <a:gd name="T10" fmla="*/ 34 w 219"/>
                  <a:gd name="T11" fmla="*/ 80 h 141"/>
                  <a:gd name="T12" fmla="*/ 0 w 219"/>
                  <a:gd name="T13" fmla="*/ 59 h 141"/>
                  <a:gd name="T14" fmla="*/ 34 w 219"/>
                  <a:gd name="T15" fmla="*/ 30 h 141"/>
                  <a:gd name="T16" fmla="*/ 94 w 219"/>
                  <a:gd name="T17" fmla="*/ 0 h 1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9"/>
                  <a:gd name="T28" fmla="*/ 0 h 141"/>
                  <a:gd name="T29" fmla="*/ 219 w 219"/>
                  <a:gd name="T30" fmla="*/ 141 h 1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9" h="141">
                    <a:moveTo>
                      <a:pt x="94" y="0"/>
                    </a:moveTo>
                    <a:lnTo>
                      <a:pt x="174" y="80"/>
                    </a:lnTo>
                    <a:lnTo>
                      <a:pt x="219" y="141"/>
                    </a:lnTo>
                    <a:lnTo>
                      <a:pt x="163" y="112"/>
                    </a:lnTo>
                    <a:lnTo>
                      <a:pt x="87" y="68"/>
                    </a:lnTo>
                    <a:lnTo>
                      <a:pt x="34" y="80"/>
                    </a:lnTo>
                    <a:lnTo>
                      <a:pt x="0" y="59"/>
                    </a:lnTo>
                    <a:lnTo>
                      <a:pt x="34" y="3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9" name="Freeform 277"/>
              <p:cNvSpPr>
                <a:spLocks/>
              </p:cNvSpPr>
              <p:nvPr/>
            </p:nvSpPr>
            <p:spPr bwMode="auto">
              <a:xfrm>
                <a:off x="1604" y="2711"/>
                <a:ext cx="371" cy="201"/>
              </a:xfrm>
              <a:custGeom>
                <a:avLst/>
                <a:gdLst>
                  <a:gd name="T0" fmla="*/ 742 w 742"/>
                  <a:gd name="T1" fmla="*/ 32 h 402"/>
                  <a:gd name="T2" fmla="*/ 623 w 742"/>
                  <a:gd name="T3" fmla="*/ 0 h 402"/>
                  <a:gd name="T4" fmla="*/ 615 w 742"/>
                  <a:gd name="T5" fmla="*/ 109 h 402"/>
                  <a:gd name="T6" fmla="*/ 523 w 742"/>
                  <a:gd name="T7" fmla="*/ 201 h 402"/>
                  <a:gd name="T8" fmla="*/ 324 w 742"/>
                  <a:gd name="T9" fmla="*/ 201 h 402"/>
                  <a:gd name="T10" fmla="*/ 199 w 742"/>
                  <a:gd name="T11" fmla="*/ 142 h 402"/>
                  <a:gd name="T12" fmla="*/ 115 w 742"/>
                  <a:gd name="T13" fmla="*/ 142 h 402"/>
                  <a:gd name="T14" fmla="*/ 0 w 742"/>
                  <a:gd name="T15" fmla="*/ 192 h 402"/>
                  <a:gd name="T16" fmla="*/ 25 w 742"/>
                  <a:gd name="T17" fmla="*/ 402 h 402"/>
                  <a:gd name="T18" fmla="*/ 115 w 742"/>
                  <a:gd name="T19" fmla="*/ 310 h 402"/>
                  <a:gd name="T20" fmla="*/ 283 w 742"/>
                  <a:gd name="T21" fmla="*/ 310 h 402"/>
                  <a:gd name="T22" fmla="*/ 443 w 742"/>
                  <a:gd name="T23" fmla="*/ 310 h 402"/>
                  <a:gd name="T24" fmla="*/ 607 w 742"/>
                  <a:gd name="T25" fmla="*/ 276 h 402"/>
                  <a:gd name="T26" fmla="*/ 647 w 742"/>
                  <a:gd name="T27" fmla="*/ 328 h 402"/>
                  <a:gd name="T28" fmla="*/ 665 w 742"/>
                  <a:gd name="T29" fmla="*/ 217 h 402"/>
                  <a:gd name="T30" fmla="*/ 724 w 742"/>
                  <a:gd name="T31" fmla="*/ 118 h 402"/>
                  <a:gd name="T32" fmla="*/ 742 w 742"/>
                  <a:gd name="T33" fmla="*/ 32 h 40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42"/>
                  <a:gd name="T52" fmla="*/ 0 h 402"/>
                  <a:gd name="T53" fmla="*/ 742 w 742"/>
                  <a:gd name="T54" fmla="*/ 402 h 40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42" h="402">
                    <a:moveTo>
                      <a:pt x="742" y="32"/>
                    </a:moveTo>
                    <a:lnTo>
                      <a:pt x="623" y="0"/>
                    </a:lnTo>
                    <a:lnTo>
                      <a:pt x="615" y="109"/>
                    </a:lnTo>
                    <a:lnTo>
                      <a:pt x="523" y="201"/>
                    </a:lnTo>
                    <a:lnTo>
                      <a:pt x="324" y="201"/>
                    </a:lnTo>
                    <a:lnTo>
                      <a:pt x="199" y="142"/>
                    </a:lnTo>
                    <a:lnTo>
                      <a:pt x="115" y="142"/>
                    </a:lnTo>
                    <a:lnTo>
                      <a:pt x="0" y="192"/>
                    </a:lnTo>
                    <a:lnTo>
                      <a:pt x="25" y="402"/>
                    </a:lnTo>
                    <a:lnTo>
                      <a:pt x="115" y="310"/>
                    </a:lnTo>
                    <a:lnTo>
                      <a:pt x="283" y="310"/>
                    </a:lnTo>
                    <a:lnTo>
                      <a:pt x="443" y="310"/>
                    </a:lnTo>
                    <a:lnTo>
                      <a:pt x="607" y="276"/>
                    </a:lnTo>
                    <a:lnTo>
                      <a:pt x="647" y="328"/>
                    </a:lnTo>
                    <a:lnTo>
                      <a:pt x="665" y="217"/>
                    </a:lnTo>
                    <a:lnTo>
                      <a:pt x="724" y="118"/>
                    </a:lnTo>
                    <a:lnTo>
                      <a:pt x="742" y="32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0" name="Freeform 278"/>
              <p:cNvSpPr>
                <a:spLocks/>
              </p:cNvSpPr>
              <p:nvPr/>
            </p:nvSpPr>
            <p:spPr bwMode="auto">
              <a:xfrm>
                <a:off x="1527" y="2284"/>
                <a:ext cx="147" cy="245"/>
              </a:xfrm>
              <a:custGeom>
                <a:avLst/>
                <a:gdLst>
                  <a:gd name="T0" fmla="*/ 110 w 293"/>
                  <a:gd name="T1" fmla="*/ 354 h 489"/>
                  <a:gd name="T2" fmla="*/ 151 w 293"/>
                  <a:gd name="T3" fmla="*/ 402 h 489"/>
                  <a:gd name="T4" fmla="*/ 251 w 293"/>
                  <a:gd name="T5" fmla="*/ 429 h 489"/>
                  <a:gd name="T6" fmla="*/ 293 w 293"/>
                  <a:gd name="T7" fmla="*/ 489 h 489"/>
                  <a:gd name="T8" fmla="*/ 203 w 293"/>
                  <a:gd name="T9" fmla="*/ 466 h 489"/>
                  <a:gd name="T10" fmla="*/ 151 w 293"/>
                  <a:gd name="T11" fmla="*/ 422 h 489"/>
                  <a:gd name="T12" fmla="*/ 78 w 293"/>
                  <a:gd name="T13" fmla="*/ 329 h 489"/>
                  <a:gd name="T14" fmla="*/ 53 w 293"/>
                  <a:gd name="T15" fmla="*/ 276 h 489"/>
                  <a:gd name="T16" fmla="*/ 67 w 293"/>
                  <a:gd name="T17" fmla="*/ 219 h 489"/>
                  <a:gd name="T18" fmla="*/ 53 w 293"/>
                  <a:gd name="T19" fmla="*/ 171 h 489"/>
                  <a:gd name="T20" fmla="*/ 30 w 293"/>
                  <a:gd name="T21" fmla="*/ 92 h 489"/>
                  <a:gd name="T22" fmla="*/ 0 w 293"/>
                  <a:gd name="T23" fmla="*/ 78 h 489"/>
                  <a:gd name="T24" fmla="*/ 0 w 293"/>
                  <a:gd name="T25" fmla="*/ 0 h 489"/>
                  <a:gd name="T26" fmla="*/ 73 w 293"/>
                  <a:gd name="T27" fmla="*/ 92 h 489"/>
                  <a:gd name="T28" fmla="*/ 110 w 293"/>
                  <a:gd name="T29" fmla="*/ 228 h 489"/>
                  <a:gd name="T30" fmla="*/ 124 w 293"/>
                  <a:gd name="T31" fmla="*/ 267 h 489"/>
                  <a:gd name="T32" fmla="*/ 135 w 293"/>
                  <a:gd name="T33" fmla="*/ 320 h 489"/>
                  <a:gd name="T34" fmla="*/ 101 w 293"/>
                  <a:gd name="T35" fmla="*/ 320 h 489"/>
                  <a:gd name="T36" fmla="*/ 110 w 293"/>
                  <a:gd name="T37" fmla="*/ 354 h 48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93"/>
                  <a:gd name="T58" fmla="*/ 0 h 489"/>
                  <a:gd name="T59" fmla="*/ 293 w 293"/>
                  <a:gd name="T60" fmla="*/ 489 h 48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93" h="489">
                    <a:moveTo>
                      <a:pt x="110" y="354"/>
                    </a:moveTo>
                    <a:lnTo>
                      <a:pt x="151" y="402"/>
                    </a:lnTo>
                    <a:lnTo>
                      <a:pt x="251" y="429"/>
                    </a:lnTo>
                    <a:lnTo>
                      <a:pt x="293" y="489"/>
                    </a:lnTo>
                    <a:lnTo>
                      <a:pt x="203" y="466"/>
                    </a:lnTo>
                    <a:lnTo>
                      <a:pt x="151" y="422"/>
                    </a:lnTo>
                    <a:lnTo>
                      <a:pt x="78" y="329"/>
                    </a:lnTo>
                    <a:lnTo>
                      <a:pt x="53" y="276"/>
                    </a:lnTo>
                    <a:lnTo>
                      <a:pt x="67" y="219"/>
                    </a:lnTo>
                    <a:lnTo>
                      <a:pt x="53" y="171"/>
                    </a:lnTo>
                    <a:lnTo>
                      <a:pt x="30" y="92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73" y="92"/>
                    </a:lnTo>
                    <a:lnTo>
                      <a:pt x="110" y="228"/>
                    </a:lnTo>
                    <a:lnTo>
                      <a:pt x="124" y="267"/>
                    </a:lnTo>
                    <a:lnTo>
                      <a:pt x="135" y="320"/>
                    </a:lnTo>
                    <a:lnTo>
                      <a:pt x="101" y="320"/>
                    </a:lnTo>
                    <a:lnTo>
                      <a:pt x="110" y="354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1" name="Freeform 279"/>
              <p:cNvSpPr>
                <a:spLocks/>
              </p:cNvSpPr>
              <p:nvPr/>
            </p:nvSpPr>
            <p:spPr bwMode="auto">
              <a:xfrm>
                <a:off x="1708" y="2215"/>
                <a:ext cx="71" cy="84"/>
              </a:xfrm>
              <a:custGeom>
                <a:avLst/>
                <a:gdLst>
                  <a:gd name="T0" fmla="*/ 142 w 142"/>
                  <a:gd name="T1" fmla="*/ 9 h 169"/>
                  <a:gd name="T2" fmla="*/ 142 w 142"/>
                  <a:gd name="T3" fmla="*/ 57 h 169"/>
                  <a:gd name="T4" fmla="*/ 142 w 142"/>
                  <a:gd name="T5" fmla="*/ 96 h 169"/>
                  <a:gd name="T6" fmla="*/ 105 w 142"/>
                  <a:gd name="T7" fmla="*/ 62 h 169"/>
                  <a:gd name="T8" fmla="*/ 66 w 142"/>
                  <a:gd name="T9" fmla="*/ 87 h 169"/>
                  <a:gd name="T10" fmla="*/ 37 w 142"/>
                  <a:gd name="T11" fmla="*/ 121 h 169"/>
                  <a:gd name="T12" fmla="*/ 28 w 142"/>
                  <a:gd name="T13" fmla="*/ 169 h 169"/>
                  <a:gd name="T14" fmla="*/ 0 w 142"/>
                  <a:gd name="T15" fmla="*/ 105 h 169"/>
                  <a:gd name="T16" fmla="*/ 0 w 142"/>
                  <a:gd name="T17" fmla="*/ 57 h 169"/>
                  <a:gd name="T18" fmla="*/ 37 w 142"/>
                  <a:gd name="T19" fmla="*/ 9 h 169"/>
                  <a:gd name="T20" fmla="*/ 91 w 142"/>
                  <a:gd name="T21" fmla="*/ 0 h 169"/>
                  <a:gd name="T22" fmla="*/ 142 w 142"/>
                  <a:gd name="T23" fmla="*/ 9 h 16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2"/>
                  <a:gd name="T37" fmla="*/ 0 h 169"/>
                  <a:gd name="T38" fmla="*/ 142 w 142"/>
                  <a:gd name="T39" fmla="*/ 169 h 16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2" h="169">
                    <a:moveTo>
                      <a:pt x="142" y="9"/>
                    </a:moveTo>
                    <a:lnTo>
                      <a:pt x="142" y="57"/>
                    </a:lnTo>
                    <a:lnTo>
                      <a:pt x="142" y="96"/>
                    </a:lnTo>
                    <a:lnTo>
                      <a:pt x="105" y="62"/>
                    </a:lnTo>
                    <a:lnTo>
                      <a:pt x="66" y="87"/>
                    </a:lnTo>
                    <a:lnTo>
                      <a:pt x="37" y="121"/>
                    </a:lnTo>
                    <a:lnTo>
                      <a:pt x="28" y="169"/>
                    </a:lnTo>
                    <a:lnTo>
                      <a:pt x="0" y="105"/>
                    </a:lnTo>
                    <a:lnTo>
                      <a:pt x="0" y="57"/>
                    </a:lnTo>
                    <a:lnTo>
                      <a:pt x="37" y="9"/>
                    </a:lnTo>
                    <a:lnTo>
                      <a:pt x="91" y="0"/>
                    </a:lnTo>
                    <a:lnTo>
                      <a:pt x="142" y="9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2" name="Freeform 280"/>
              <p:cNvSpPr>
                <a:spLocks/>
              </p:cNvSpPr>
              <p:nvPr/>
            </p:nvSpPr>
            <p:spPr bwMode="auto">
              <a:xfrm>
                <a:off x="1724" y="2280"/>
                <a:ext cx="34" cy="40"/>
              </a:xfrm>
              <a:custGeom>
                <a:avLst/>
                <a:gdLst>
                  <a:gd name="T0" fmla="*/ 68 w 68"/>
                  <a:gd name="T1" fmla="*/ 0 h 82"/>
                  <a:gd name="T2" fmla="*/ 30 w 68"/>
                  <a:gd name="T3" fmla="*/ 20 h 82"/>
                  <a:gd name="T4" fmla="*/ 0 w 68"/>
                  <a:gd name="T5" fmla="*/ 39 h 82"/>
                  <a:gd name="T6" fmla="*/ 11 w 68"/>
                  <a:gd name="T7" fmla="*/ 82 h 82"/>
                  <a:gd name="T8" fmla="*/ 59 w 68"/>
                  <a:gd name="T9" fmla="*/ 82 h 82"/>
                  <a:gd name="T10" fmla="*/ 39 w 68"/>
                  <a:gd name="T11" fmla="*/ 39 h 82"/>
                  <a:gd name="T12" fmla="*/ 44 w 68"/>
                  <a:gd name="T13" fmla="*/ 32 h 82"/>
                  <a:gd name="T14" fmla="*/ 53 w 68"/>
                  <a:gd name="T15" fmla="*/ 16 h 82"/>
                  <a:gd name="T16" fmla="*/ 64 w 68"/>
                  <a:gd name="T17" fmla="*/ 4 h 82"/>
                  <a:gd name="T18" fmla="*/ 68 w 68"/>
                  <a:gd name="T19" fmla="*/ 0 h 8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8"/>
                  <a:gd name="T31" fmla="*/ 0 h 82"/>
                  <a:gd name="T32" fmla="*/ 68 w 68"/>
                  <a:gd name="T33" fmla="*/ 82 h 8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8" h="82">
                    <a:moveTo>
                      <a:pt x="68" y="0"/>
                    </a:moveTo>
                    <a:lnTo>
                      <a:pt x="30" y="20"/>
                    </a:lnTo>
                    <a:lnTo>
                      <a:pt x="0" y="39"/>
                    </a:lnTo>
                    <a:lnTo>
                      <a:pt x="11" y="82"/>
                    </a:lnTo>
                    <a:lnTo>
                      <a:pt x="59" y="82"/>
                    </a:lnTo>
                    <a:lnTo>
                      <a:pt x="39" y="39"/>
                    </a:lnTo>
                    <a:lnTo>
                      <a:pt x="44" y="32"/>
                    </a:lnTo>
                    <a:lnTo>
                      <a:pt x="53" y="16"/>
                    </a:lnTo>
                    <a:lnTo>
                      <a:pt x="64" y="4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3" name="Freeform 281"/>
              <p:cNvSpPr>
                <a:spLocks/>
              </p:cNvSpPr>
              <p:nvPr/>
            </p:nvSpPr>
            <p:spPr bwMode="auto">
              <a:xfrm>
                <a:off x="1684" y="2150"/>
                <a:ext cx="100" cy="132"/>
              </a:xfrm>
              <a:custGeom>
                <a:avLst/>
                <a:gdLst>
                  <a:gd name="T0" fmla="*/ 201 w 201"/>
                  <a:gd name="T1" fmla="*/ 0 h 263"/>
                  <a:gd name="T2" fmla="*/ 80 w 201"/>
                  <a:gd name="T3" fmla="*/ 48 h 263"/>
                  <a:gd name="T4" fmla="*/ 32 w 201"/>
                  <a:gd name="T5" fmla="*/ 103 h 263"/>
                  <a:gd name="T6" fmla="*/ 0 w 201"/>
                  <a:gd name="T7" fmla="*/ 180 h 263"/>
                  <a:gd name="T8" fmla="*/ 0 w 201"/>
                  <a:gd name="T9" fmla="*/ 238 h 263"/>
                  <a:gd name="T10" fmla="*/ 28 w 201"/>
                  <a:gd name="T11" fmla="*/ 263 h 263"/>
                  <a:gd name="T12" fmla="*/ 28 w 201"/>
                  <a:gd name="T13" fmla="*/ 180 h 263"/>
                  <a:gd name="T14" fmla="*/ 57 w 201"/>
                  <a:gd name="T15" fmla="*/ 151 h 263"/>
                  <a:gd name="T16" fmla="*/ 105 w 201"/>
                  <a:gd name="T17" fmla="*/ 98 h 263"/>
                  <a:gd name="T18" fmla="*/ 153 w 201"/>
                  <a:gd name="T19" fmla="*/ 94 h 263"/>
                  <a:gd name="T20" fmla="*/ 201 w 201"/>
                  <a:gd name="T21" fmla="*/ 0 h 26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1"/>
                  <a:gd name="T34" fmla="*/ 0 h 263"/>
                  <a:gd name="T35" fmla="*/ 201 w 201"/>
                  <a:gd name="T36" fmla="*/ 263 h 26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1" h="263">
                    <a:moveTo>
                      <a:pt x="201" y="0"/>
                    </a:moveTo>
                    <a:lnTo>
                      <a:pt x="80" y="48"/>
                    </a:lnTo>
                    <a:lnTo>
                      <a:pt x="32" y="103"/>
                    </a:lnTo>
                    <a:lnTo>
                      <a:pt x="0" y="180"/>
                    </a:lnTo>
                    <a:lnTo>
                      <a:pt x="0" y="238"/>
                    </a:lnTo>
                    <a:lnTo>
                      <a:pt x="28" y="263"/>
                    </a:lnTo>
                    <a:lnTo>
                      <a:pt x="28" y="180"/>
                    </a:lnTo>
                    <a:lnTo>
                      <a:pt x="57" y="151"/>
                    </a:lnTo>
                    <a:lnTo>
                      <a:pt x="105" y="98"/>
                    </a:lnTo>
                    <a:lnTo>
                      <a:pt x="153" y="94"/>
                    </a:lnTo>
                    <a:lnTo>
                      <a:pt x="201" y="0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" name="Freeform 282"/>
              <p:cNvSpPr>
                <a:spLocks/>
              </p:cNvSpPr>
              <p:nvPr/>
            </p:nvSpPr>
            <p:spPr bwMode="auto">
              <a:xfrm>
                <a:off x="1607" y="2156"/>
                <a:ext cx="122" cy="245"/>
              </a:xfrm>
              <a:custGeom>
                <a:avLst/>
                <a:gdLst>
                  <a:gd name="T0" fmla="*/ 246 w 246"/>
                  <a:gd name="T1" fmla="*/ 0 h 489"/>
                  <a:gd name="T2" fmla="*/ 155 w 246"/>
                  <a:gd name="T3" fmla="*/ 0 h 489"/>
                  <a:gd name="T4" fmla="*/ 121 w 246"/>
                  <a:gd name="T5" fmla="*/ 44 h 489"/>
                  <a:gd name="T6" fmla="*/ 28 w 246"/>
                  <a:gd name="T7" fmla="*/ 121 h 489"/>
                  <a:gd name="T8" fmla="*/ 0 w 246"/>
                  <a:gd name="T9" fmla="*/ 194 h 489"/>
                  <a:gd name="T10" fmla="*/ 0 w 246"/>
                  <a:gd name="T11" fmla="*/ 363 h 489"/>
                  <a:gd name="T12" fmla="*/ 11 w 246"/>
                  <a:gd name="T13" fmla="*/ 441 h 489"/>
                  <a:gd name="T14" fmla="*/ 39 w 246"/>
                  <a:gd name="T15" fmla="*/ 489 h 489"/>
                  <a:gd name="T16" fmla="*/ 39 w 246"/>
                  <a:gd name="T17" fmla="*/ 407 h 489"/>
                  <a:gd name="T18" fmla="*/ 14 w 246"/>
                  <a:gd name="T19" fmla="*/ 290 h 489"/>
                  <a:gd name="T20" fmla="*/ 71 w 246"/>
                  <a:gd name="T21" fmla="*/ 302 h 489"/>
                  <a:gd name="T22" fmla="*/ 59 w 246"/>
                  <a:gd name="T23" fmla="*/ 185 h 489"/>
                  <a:gd name="T24" fmla="*/ 82 w 246"/>
                  <a:gd name="T25" fmla="*/ 135 h 489"/>
                  <a:gd name="T26" fmla="*/ 146 w 246"/>
                  <a:gd name="T27" fmla="*/ 105 h 489"/>
                  <a:gd name="T28" fmla="*/ 180 w 246"/>
                  <a:gd name="T29" fmla="*/ 33 h 489"/>
                  <a:gd name="T30" fmla="*/ 183 w 246"/>
                  <a:gd name="T31" fmla="*/ 32 h 489"/>
                  <a:gd name="T32" fmla="*/ 190 w 246"/>
                  <a:gd name="T33" fmla="*/ 28 h 489"/>
                  <a:gd name="T34" fmla="*/ 201 w 246"/>
                  <a:gd name="T35" fmla="*/ 23 h 489"/>
                  <a:gd name="T36" fmla="*/ 214 w 246"/>
                  <a:gd name="T37" fmla="*/ 16 h 489"/>
                  <a:gd name="T38" fmla="*/ 226 w 246"/>
                  <a:gd name="T39" fmla="*/ 10 h 489"/>
                  <a:gd name="T40" fmla="*/ 237 w 246"/>
                  <a:gd name="T41" fmla="*/ 5 h 489"/>
                  <a:gd name="T42" fmla="*/ 244 w 246"/>
                  <a:gd name="T43" fmla="*/ 1 h 489"/>
                  <a:gd name="T44" fmla="*/ 246 w 246"/>
                  <a:gd name="T45" fmla="*/ 0 h 48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46"/>
                  <a:gd name="T70" fmla="*/ 0 h 489"/>
                  <a:gd name="T71" fmla="*/ 246 w 246"/>
                  <a:gd name="T72" fmla="*/ 489 h 48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46" h="489">
                    <a:moveTo>
                      <a:pt x="246" y="0"/>
                    </a:moveTo>
                    <a:lnTo>
                      <a:pt x="155" y="0"/>
                    </a:lnTo>
                    <a:lnTo>
                      <a:pt x="121" y="44"/>
                    </a:lnTo>
                    <a:lnTo>
                      <a:pt x="28" y="121"/>
                    </a:lnTo>
                    <a:lnTo>
                      <a:pt x="0" y="194"/>
                    </a:lnTo>
                    <a:lnTo>
                      <a:pt x="0" y="363"/>
                    </a:lnTo>
                    <a:lnTo>
                      <a:pt x="11" y="441"/>
                    </a:lnTo>
                    <a:lnTo>
                      <a:pt x="39" y="489"/>
                    </a:lnTo>
                    <a:lnTo>
                      <a:pt x="39" y="407"/>
                    </a:lnTo>
                    <a:lnTo>
                      <a:pt x="14" y="290"/>
                    </a:lnTo>
                    <a:lnTo>
                      <a:pt x="71" y="302"/>
                    </a:lnTo>
                    <a:lnTo>
                      <a:pt x="59" y="185"/>
                    </a:lnTo>
                    <a:lnTo>
                      <a:pt x="82" y="135"/>
                    </a:lnTo>
                    <a:lnTo>
                      <a:pt x="146" y="105"/>
                    </a:lnTo>
                    <a:lnTo>
                      <a:pt x="180" y="33"/>
                    </a:lnTo>
                    <a:lnTo>
                      <a:pt x="183" y="32"/>
                    </a:lnTo>
                    <a:lnTo>
                      <a:pt x="190" y="28"/>
                    </a:lnTo>
                    <a:lnTo>
                      <a:pt x="201" y="23"/>
                    </a:lnTo>
                    <a:lnTo>
                      <a:pt x="214" y="16"/>
                    </a:lnTo>
                    <a:lnTo>
                      <a:pt x="226" y="10"/>
                    </a:lnTo>
                    <a:lnTo>
                      <a:pt x="237" y="5"/>
                    </a:lnTo>
                    <a:lnTo>
                      <a:pt x="244" y="1"/>
                    </a:lnTo>
                    <a:lnTo>
                      <a:pt x="246" y="0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" name="Freeform 283"/>
              <p:cNvSpPr>
                <a:spLocks/>
              </p:cNvSpPr>
              <p:nvPr/>
            </p:nvSpPr>
            <p:spPr bwMode="auto">
              <a:xfrm>
                <a:off x="1616" y="2311"/>
                <a:ext cx="41" cy="126"/>
              </a:xfrm>
              <a:custGeom>
                <a:avLst/>
                <a:gdLst>
                  <a:gd name="T0" fmla="*/ 42 w 81"/>
                  <a:gd name="T1" fmla="*/ 45 h 253"/>
                  <a:gd name="T2" fmla="*/ 39 w 81"/>
                  <a:gd name="T3" fmla="*/ 0 h 253"/>
                  <a:gd name="T4" fmla="*/ 0 w 81"/>
                  <a:gd name="T5" fmla="*/ 0 h 253"/>
                  <a:gd name="T6" fmla="*/ 19 w 81"/>
                  <a:gd name="T7" fmla="*/ 73 h 253"/>
                  <a:gd name="T8" fmla="*/ 19 w 81"/>
                  <a:gd name="T9" fmla="*/ 152 h 253"/>
                  <a:gd name="T10" fmla="*/ 25 w 81"/>
                  <a:gd name="T11" fmla="*/ 205 h 253"/>
                  <a:gd name="T12" fmla="*/ 81 w 81"/>
                  <a:gd name="T13" fmla="*/ 253 h 253"/>
                  <a:gd name="T14" fmla="*/ 57 w 81"/>
                  <a:gd name="T15" fmla="*/ 166 h 253"/>
                  <a:gd name="T16" fmla="*/ 55 w 81"/>
                  <a:gd name="T17" fmla="*/ 146 h 253"/>
                  <a:gd name="T18" fmla="*/ 49 w 81"/>
                  <a:gd name="T19" fmla="*/ 104 h 253"/>
                  <a:gd name="T20" fmla="*/ 44 w 81"/>
                  <a:gd name="T21" fmla="*/ 61 h 253"/>
                  <a:gd name="T22" fmla="*/ 42 w 81"/>
                  <a:gd name="T23" fmla="*/ 45 h 25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1"/>
                  <a:gd name="T37" fmla="*/ 0 h 253"/>
                  <a:gd name="T38" fmla="*/ 81 w 81"/>
                  <a:gd name="T39" fmla="*/ 253 h 25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1" h="253">
                    <a:moveTo>
                      <a:pt x="42" y="45"/>
                    </a:moveTo>
                    <a:lnTo>
                      <a:pt x="39" y="0"/>
                    </a:lnTo>
                    <a:lnTo>
                      <a:pt x="0" y="0"/>
                    </a:lnTo>
                    <a:lnTo>
                      <a:pt x="19" y="73"/>
                    </a:lnTo>
                    <a:lnTo>
                      <a:pt x="19" y="152"/>
                    </a:lnTo>
                    <a:lnTo>
                      <a:pt x="25" y="205"/>
                    </a:lnTo>
                    <a:lnTo>
                      <a:pt x="81" y="253"/>
                    </a:lnTo>
                    <a:lnTo>
                      <a:pt x="57" y="166"/>
                    </a:lnTo>
                    <a:lnTo>
                      <a:pt x="55" y="146"/>
                    </a:lnTo>
                    <a:lnTo>
                      <a:pt x="49" y="104"/>
                    </a:lnTo>
                    <a:lnTo>
                      <a:pt x="44" y="61"/>
                    </a:lnTo>
                    <a:lnTo>
                      <a:pt x="42" y="45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6" name="Freeform 284"/>
              <p:cNvSpPr>
                <a:spLocks/>
              </p:cNvSpPr>
              <p:nvPr/>
            </p:nvSpPr>
            <p:spPr bwMode="auto">
              <a:xfrm>
                <a:off x="1799" y="2280"/>
                <a:ext cx="34" cy="26"/>
              </a:xfrm>
              <a:custGeom>
                <a:avLst/>
                <a:gdLst>
                  <a:gd name="T0" fmla="*/ 0 w 68"/>
                  <a:gd name="T1" fmla="*/ 0 h 53"/>
                  <a:gd name="T2" fmla="*/ 24 w 68"/>
                  <a:gd name="T3" fmla="*/ 53 h 53"/>
                  <a:gd name="T4" fmla="*/ 68 w 68"/>
                  <a:gd name="T5" fmla="*/ 43 h 53"/>
                  <a:gd name="T6" fmla="*/ 34 w 68"/>
                  <a:gd name="T7" fmla="*/ 5 h 53"/>
                  <a:gd name="T8" fmla="*/ 0 w 68"/>
                  <a:gd name="T9" fmla="*/ 0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53"/>
                  <a:gd name="T17" fmla="*/ 68 w 68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53">
                    <a:moveTo>
                      <a:pt x="0" y="0"/>
                    </a:moveTo>
                    <a:lnTo>
                      <a:pt x="24" y="53"/>
                    </a:lnTo>
                    <a:lnTo>
                      <a:pt x="68" y="43"/>
                    </a:lnTo>
                    <a:lnTo>
                      <a:pt x="3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7" name="Freeform 285"/>
              <p:cNvSpPr>
                <a:spLocks/>
              </p:cNvSpPr>
              <p:nvPr/>
            </p:nvSpPr>
            <p:spPr bwMode="auto">
              <a:xfrm>
                <a:off x="1902" y="2248"/>
                <a:ext cx="73" cy="217"/>
              </a:xfrm>
              <a:custGeom>
                <a:avLst/>
                <a:gdLst>
                  <a:gd name="T0" fmla="*/ 9 w 146"/>
                  <a:gd name="T1" fmla="*/ 188 h 434"/>
                  <a:gd name="T2" fmla="*/ 9 w 146"/>
                  <a:gd name="T3" fmla="*/ 261 h 434"/>
                  <a:gd name="T4" fmla="*/ 0 w 146"/>
                  <a:gd name="T5" fmla="*/ 338 h 434"/>
                  <a:gd name="T6" fmla="*/ 0 w 146"/>
                  <a:gd name="T7" fmla="*/ 391 h 434"/>
                  <a:gd name="T8" fmla="*/ 37 w 146"/>
                  <a:gd name="T9" fmla="*/ 434 h 434"/>
                  <a:gd name="T10" fmla="*/ 82 w 146"/>
                  <a:gd name="T11" fmla="*/ 372 h 434"/>
                  <a:gd name="T12" fmla="*/ 146 w 146"/>
                  <a:gd name="T13" fmla="*/ 265 h 434"/>
                  <a:gd name="T14" fmla="*/ 146 w 146"/>
                  <a:gd name="T15" fmla="*/ 174 h 434"/>
                  <a:gd name="T16" fmla="*/ 133 w 146"/>
                  <a:gd name="T17" fmla="*/ 96 h 434"/>
                  <a:gd name="T18" fmla="*/ 66 w 146"/>
                  <a:gd name="T19" fmla="*/ 34 h 434"/>
                  <a:gd name="T20" fmla="*/ 28 w 146"/>
                  <a:gd name="T21" fmla="*/ 0 h 434"/>
                  <a:gd name="T22" fmla="*/ 34 w 146"/>
                  <a:gd name="T23" fmla="*/ 55 h 434"/>
                  <a:gd name="T24" fmla="*/ 43 w 146"/>
                  <a:gd name="T25" fmla="*/ 101 h 434"/>
                  <a:gd name="T26" fmla="*/ 28 w 146"/>
                  <a:gd name="T27" fmla="*/ 144 h 434"/>
                  <a:gd name="T28" fmla="*/ 9 w 146"/>
                  <a:gd name="T29" fmla="*/ 188 h 43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6"/>
                  <a:gd name="T46" fmla="*/ 0 h 434"/>
                  <a:gd name="T47" fmla="*/ 146 w 146"/>
                  <a:gd name="T48" fmla="*/ 434 h 43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6" h="434">
                    <a:moveTo>
                      <a:pt x="9" y="188"/>
                    </a:moveTo>
                    <a:lnTo>
                      <a:pt x="9" y="261"/>
                    </a:lnTo>
                    <a:lnTo>
                      <a:pt x="0" y="338"/>
                    </a:lnTo>
                    <a:lnTo>
                      <a:pt x="0" y="391"/>
                    </a:lnTo>
                    <a:lnTo>
                      <a:pt x="37" y="434"/>
                    </a:lnTo>
                    <a:lnTo>
                      <a:pt x="82" y="372"/>
                    </a:lnTo>
                    <a:lnTo>
                      <a:pt x="146" y="265"/>
                    </a:lnTo>
                    <a:lnTo>
                      <a:pt x="146" y="174"/>
                    </a:lnTo>
                    <a:lnTo>
                      <a:pt x="133" y="96"/>
                    </a:lnTo>
                    <a:lnTo>
                      <a:pt x="66" y="34"/>
                    </a:lnTo>
                    <a:lnTo>
                      <a:pt x="28" y="0"/>
                    </a:lnTo>
                    <a:lnTo>
                      <a:pt x="34" y="55"/>
                    </a:lnTo>
                    <a:lnTo>
                      <a:pt x="43" y="101"/>
                    </a:lnTo>
                    <a:lnTo>
                      <a:pt x="28" y="144"/>
                    </a:lnTo>
                    <a:lnTo>
                      <a:pt x="9" y="188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8" name="Freeform 286"/>
              <p:cNvSpPr>
                <a:spLocks/>
              </p:cNvSpPr>
              <p:nvPr/>
            </p:nvSpPr>
            <p:spPr bwMode="auto">
              <a:xfrm>
                <a:off x="1796" y="2490"/>
                <a:ext cx="113" cy="70"/>
              </a:xfrm>
              <a:custGeom>
                <a:avLst/>
                <a:gdLst>
                  <a:gd name="T0" fmla="*/ 226 w 226"/>
                  <a:gd name="T1" fmla="*/ 0 h 139"/>
                  <a:gd name="T2" fmla="*/ 144 w 226"/>
                  <a:gd name="T3" fmla="*/ 0 h 139"/>
                  <a:gd name="T4" fmla="*/ 144 w 226"/>
                  <a:gd name="T5" fmla="*/ 28 h 139"/>
                  <a:gd name="T6" fmla="*/ 101 w 226"/>
                  <a:gd name="T7" fmla="*/ 62 h 139"/>
                  <a:gd name="T8" fmla="*/ 0 w 226"/>
                  <a:gd name="T9" fmla="*/ 139 h 139"/>
                  <a:gd name="T10" fmla="*/ 82 w 226"/>
                  <a:gd name="T11" fmla="*/ 115 h 139"/>
                  <a:gd name="T12" fmla="*/ 144 w 226"/>
                  <a:gd name="T13" fmla="*/ 91 h 139"/>
                  <a:gd name="T14" fmla="*/ 226 w 226"/>
                  <a:gd name="T15" fmla="*/ 0 h 13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6"/>
                  <a:gd name="T25" fmla="*/ 0 h 139"/>
                  <a:gd name="T26" fmla="*/ 226 w 226"/>
                  <a:gd name="T27" fmla="*/ 139 h 13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6" h="139">
                    <a:moveTo>
                      <a:pt x="226" y="0"/>
                    </a:moveTo>
                    <a:lnTo>
                      <a:pt x="144" y="0"/>
                    </a:lnTo>
                    <a:lnTo>
                      <a:pt x="144" y="28"/>
                    </a:lnTo>
                    <a:lnTo>
                      <a:pt x="101" y="62"/>
                    </a:lnTo>
                    <a:lnTo>
                      <a:pt x="0" y="139"/>
                    </a:lnTo>
                    <a:lnTo>
                      <a:pt x="82" y="115"/>
                    </a:lnTo>
                    <a:lnTo>
                      <a:pt x="144" y="91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9" name="Freeform 287"/>
              <p:cNvSpPr>
                <a:spLocks/>
              </p:cNvSpPr>
              <p:nvPr/>
            </p:nvSpPr>
            <p:spPr bwMode="auto">
              <a:xfrm>
                <a:off x="1830" y="2377"/>
                <a:ext cx="283" cy="229"/>
              </a:xfrm>
              <a:custGeom>
                <a:avLst/>
                <a:gdLst>
                  <a:gd name="T0" fmla="*/ 462 w 566"/>
                  <a:gd name="T1" fmla="*/ 0 h 457"/>
                  <a:gd name="T2" fmla="*/ 388 w 566"/>
                  <a:gd name="T3" fmla="*/ 158 h 457"/>
                  <a:gd name="T4" fmla="*/ 359 w 566"/>
                  <a:gd name="T5" fmla="*/ 176 h 457"/>
                  <a:gd name="T6" fmla="*/ 388 w 566"/>
                  <a:gd name="T7" fmla="*/ 242 h 457"/>
                  <a:gd name="T8" fmla="*/ 345 w 566"/>
                  <a:gd name="T9" fmla="*/ 288 h 457"/>
                  <a:gd name="T10" fmla="*/ 254 w 566"/>
                  <a:gd name="T11" fmla="*/ 297 h 457"/>
                  <a:gd name="T12" fmla="*/ 210 w 566"/>
                  <a:gd name="T13" fmla="*/ 370 h 457"/>
                  <a:gd name="T14" fmla="*/ 96 w 566"/>
                  <a:gd name="T15" fmla="*/ 423 h 457"/>
                  <a:gd name="T16" fmla="*/ 0 w 566"/>
                  <a:gd name="T17" fmla="*/ 457 h 457"/>
                  <a:gd name="T18" fmla="*/ 103 w 566"/>
                  <a:gd name="T19" fmla="*/ 457 h 457"/>
                  <a:gd name="T20" fmla="*/ 226 w 566"/>
                  <a:gd name="T21" fmla="*/ 457 h 457"/>
                  <a:gd name="T22" fmla="*/ 388 w 566"/>
                  <a:gd name="T23" fmla="*/ 384 h 457"/>
                  <a:gd name="T24" fmla="*/ 448 w 566"/>
                  <a:gd name="T25" fmla="*/ 299 h 457"/>
                  <a:gd name="T26" fmla="*/ 486 w 566"/>
                  <a:gd name="T27" fmla="*/ 201 h 457"/>
                  <a:gd name="T28" fmla="*/ 566 w 566"/>
                  <a:gd name="T29" fmla="*/ 133 h 457"/>
                  <a:gd name="T30" fmla="*/ 502 w 566"/>
                  <a:gd name="T31" fmla="*/ 35 h 457"/>
                  <a:gd name="T32" fmla="*/ 462 w 566"/>
                  <a:gd name="T33" fmla="*/ 0 h 4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66"/>
                  <a:gd name="T52" fmla="*/ 0 h 457"/>
                  <a:gd name="T53" fmla="*/ 566 w 566"/>
                  <a:gd name="T54" fmla="*/ 457 h 45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66" h="457">
                    <a:moveTo>
                      <a:pt x="462" y="0"/>
                    </a:moveTo>
                    <a:lnTo>
                      <a:pt x="388" y="158"/>
                    </a:lnTo>
                    <a:lnTo>
                      <a:pt x="359" y="176"/>
                    </a:lnTo>
                    <a:lnTo>
                      <a:pt x="388" y="242"/>
                    </a:lnTo>
                    <a:lnTo>
                      <a:pt x="345" y="288"/>
                    </a:lnTo>
                    <a:lnTo>
                      <a:pt x="254" y="297"/>
                    </a:lnTo>
                    <a:lnTo>
                      <a:pt x="210" y="370"/>
                    </a:lnTo>
                    <a:lnTo>
                      <a:pt x="96" y="423"/>
                    </a:lnTo>
                    <a:lnTo>
                      <a:pt x="0" y="457"/>
                    </a:lnTo>
                    <a:lnTo>
                      <a:pt x="103" y="457"/>
                    </a:lnTo>
                    <a:lnTo>
                      <a:pt x="226" y="457"/>
                    </a:lnTo>
                    <a:lnTo>
                      <a:pt x="388" y="384"/>
                    </a:lnTo>
                    <a:lnTo>
                      <a:pt x="448" y="299"/>
                    </a:lnTo>
                    <a:lnTo>
                      <a:pt x="486" y="201"/>
                    </a:lnTo>
                    <a:lnTo>
                      <a:pt x="566" y="133"/>
                    </a:lnTo>
                    <a:lnTo>
                      <a:pt x="502" y="35"/>
                    </a:lnTo>
                    <a:lnTo>
                      <a:pt x="462" y="0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0" name="Freeform 288"/>
              <p:cNvSpPr>
                <a:spLocks/>
              </p:cNvSpPr>
              <p:nvPr/>
            </p:nvSpPr>
            <p:spPr bwMode="auto">
              <a:xfrm>
                <a:off x="1623" y="2560"/>
                <a:ext cx="101" cy="70"/>
              </a:xfrm>
              <a:custGeom>
                <a:avLst/>
                <a:gdLst>
                  <a:gd name="T0" fmla="*/ 201 w 201"/>
                  <a:gd name="T1" fmla="*/ 28 h 140"/>
                  <a:gd name="T2" fmla="*/ 139 w 201"/>
                  <a:gd name="T3" fmla="*/ 28 h 140"/>
                  <a:gd name="T4" fmla="*/ 0 w 201"/>
                  <a:gd name="T5" fmla="*/ 0 h 140"/>
                  <a:gd name="T6" fmla="*/ 19 w 201"/>
                  <a:gd name="T7" fmla="*/ 35 h 140"/>
                  <a:gd name="T8" fmla="*/ 48 w 201"/>
                  <a:gd name="T9" fmla="*/ 64 h 140"/>
                  <a:gd name="T10" fmla="*/ 105 w 201"/>
                  <a:gd name="T11" fmla="*/ 106 h 140"/>
                  <a:gd name="T12" fmla="*/ 178 w 201"/>
                  <a:gd name="T13" fmla="*/ 140 h 140"/>
                  <a:gd name="T14" fmla="*/ 164 w 201"/>
                  <a:gd name="T15" fmla="*/ 78 h 140"/>
                  <a:gd name="T16" fmla="*/ 201 w 201"/>
                  <a:gd name="T17" fmla="*/ 28 h 1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1"/>
                  <a:gd name="T28" fmla="*/ 0 h 140"/>
                  <a:gd name="T29" fmla="*/ 201 w 201"/>
                  <a:gd name="T30" fmla="*/ 140 h 1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1" h="140">
                    <a:moveTo>
                      <a:pt x="201" y="28"/>
                    </a:moveTo>
                    <a:lnTo>
                      <a:pt x="139" y="28"/>
                    </a:lnTo>
                    <a:lnTo>
                      <a:pt x="0" y="0"/>
                    </a:lnTo>
                    <a:lnTo>
                      <a:pt x="19" y="35"/>
                    </a:lnTo>
                    <a:lnTo>
                      <a:pt x="48" y="64"/>
                    </a:lnTo>
                    <a:lnTo>
                      <a:pt x="105" y="106"/>
                    </a:lnTo>
                    <a:lnTo>
                      <a:pt x="178" y="140"/>
                    </a:lnTo>
                    <a:lnTo>
                      <a:pt x="164" y="78"/>
                    </a:lnTo>
                    <a:lnTo>
                      <a:pt x="201" y="28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1" name="Freeform 289"/>
              <p:cNvSpPr>
                <a:spLocks/>
              </p:cNvSpPr>
              <p:nvPr/>
            </p:nvSpPr>
            <p:spPr bwMode="auto">
              <a:xfrm>
                <a:off x="1588" y="2651"/>
                <a:ext cx="379" cy="129"/>
              </a:xfrm>
              <a:custGeom>
                <a:avLst/>
                <a:gdLst>
                  <a:gd name="T0" fmla="*/ 722 w 758"/>
                  <a:gd name="T1" fmla="*/ 77 h 258"/>
                  <a:gd name="T2" fmla="*/ 656 w 758"/>
                  <a:gd name="T3" fmla="*/ 57 h 258"/>
                  <a:gd name="T4" fmla="*/ 546 w 758"/>
                  <a:gd name="T5" fmla="*/ 0 h 258"/>
                  <a:gd name="T6" fmla="*/ 423 w 758"/>
                  <a:gd name="T7" fmla="*/ 30 h 258"/>
                  <a:gd name="T8" fmla="*/ 388 w 758"/>
                  <a:gd name="T9" fmla="*/ 43 h 258"/>
                  <a:gd name="T10" fmla="*/ 356 w 758"/>
                  <a:gd name="T11" fmla="*/ 52 h 258"/>
                  <a:gd name="T12" fmla="*/ 327 w 758"/>
                  <a:gd name="T13" fmla="*/ 59 h 258"/>
                  <a:gd name="T14" fmla="*/ 299 w 758"/>
                  <a:gd name="T15" fmla="*/ 64 h 258"/>
                  <a:gd name="T16" fmla="*/ 268 w 758"/>
                  <a:gd name="T17" fmla="*/ 70 h 258"/>
                  <a:gd name="T18" fmla="*/ 238 w 758"/>
                  <a:gd name="T19" fmla="*/ 71 h 258"/>
                  <a:gd name="T20" fmla="*/ 204 w 758"/>
                  <a:gd name="T21" fmla="*/ 75 h 258"/>
                  <a:gd name="T22" fmla="*/ 167 w 758"/>
                  <a:gd name="T23" fmla="*/ 77 h 258"/>
                  <a:gd name="T24" fmla="*/ 108 w 758"/>
                  <a:gd name="T25" fmla="*/ 107 h 258"/>
                  <a:gd name="T26" fmla="*/ 0 w 758"/>
                  <a:gd name="T27" fmla="*/ 164 h 258"/>
                  <a:gd name="T28" fmla="*/ 19 w 758"/>
                  <a:gd name="T29" fmla="*/ 214 h 258"/>
                  <a:gd name="T30" fmla="*/ 121 w 758"/>
                  <a:gd name="T31" fmla="*/ 214 h 258"/>
                  <a:gd name="T32" fmla="*/ 263 w 758"/>
                  <a:gd name="T33" fmla="*/ 183 h 258"/>
                  <a:gd name="T34" fmla="*/ 291 w 758"/>
                  <a:gd name="T35" fmla="*/ 205 h 258"/>
                  <a:gd name="T36" fmla="*/ 316 w 758"/>
                  <a:gd name="T37" fmla="*/ 223 h 258"/>
                  <a:gd name="T38" fmla="*/ 340 w 758"/>
                  <a:gd name="T39" fmla="*/ 235 h 258"/>
                  <a:gd name="T40" fmla="*/ 363 w 758"/>
                  <a:gd name="T41" fmla="*/ 246 h 258"/>
                  <a:gd name="T42" fmla="*/ 384 w 758"/>
                  <a:gd name="T43" fmla="*/ 253 h 258"/>
                  <a:gd name="T44" fmla="*/ 404 w 758"/>
                  <a:gd name="T45" fmla="*/ 256 h 258"/>
                  <a:gd name="T46" fmla="*/ 421 w 758"/>
                  <a:gd name="T47" fmla="*/ 258 h 258"/>
                  <a:gd name="T48" fmla="*/ 439 w 758"/>
                  <a:gd name="T49" fmla="*/ 255 h 258"/>
                  <a:gd name="T50" fmla="*/ 457 w 758"/>
                  <a:gd name="T51" fmla="*/ 247 h 258"/>
                  <a:gd name="T52" fmla="*/ 475 w 758"/>
                  <a:gd name="T53" fmla="*/ 237 h 258"/>
                  <a:gd name="T54" fmla="*/ 493 w 758"/>
                  <a:gd name="T55" fmla="*/ 223 h 258"/>
                  <a:gd name="T56" fmla="*/ 510 w 758"/>
                  <a:gd name="T57" fmla="*/ 207 h 258"/>
                  <a:gd name="T58" fmla="*/ 528 w 758"/>
                  <a:gd name="T59" fmla="*/ 185 h 258"/>
                  <a:gd name="T60" fmla="*/ 548 w 758"/>
                  <a:gd name="T61" fmla="*/ 160 h 258"/>
                  <a:gd name="T62" fmla="*/ 569 w 758"/>
                  <a:gd name="T63" fmla="*/ 134 h 258"/>
                  <a:gd name="T64" fmla="*/ 590 w 758"/>
                  <a:gd name="T65" fmla="*/ 102 h 258"/>
                  <a:gd name="T66" fmla="*/ 667 w 758"/>
                  <a:gd name="T67" fmla="*/ 102 h 258"/>
                  <a:gd name="T68" fmla="*/ 752 w 758"/>
                  <a:gd name="T69" fmla="*/ 134 h 258"/>
                  <a:gd name="T70" fmla="*/ 758 w 758"/>
                  <a:gd name="T71" fmla="*/ 87 h 258"/>
                  <a:gd name="T72" fmla="*/ 722 w 758"/>
                  <a:gd name="T73" fmla="*/ 77 h 25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758"/>
                  <a:gd name="T112" fmla="*/ 0 h 258"/>
                  <a:gd name="T113" fmla="*/ 758 w 758"/>
                  <a:gd name="T114" fmla="*/ 258 h 25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758" h="258">
                    <a:moveTo>
                      <a:pt x="722" y="77"/>
                    </a:moveTo>
                    <a:lnTo>
                      <a:pt x="656" y="57"/>
                    </a:lnTo>
                    <a:lnTo>
                      <a:pt x="546" y="0"/>
                    </a:lnTo>
                    <a:lnTo>
                      <a:pt x="423" y="30"/>
                    </a:lnTo>
                    <a:lnTo>
                      <a:pt x="388" y="43"/>
                    </a:lnTo>
                    <a:lnTo>
                      <a:pt x="356" y="52"/>
                    </a:lnTo>
                    <a:lnTo>
                      <a:pt x="327" y="59"/>
                    </a:lnTo>
                    <a:lnTo>
                      <a:pt x="299" y="64"/>
                    </a:lnTo>
                    <a:lnTo>
                      <a:pt x="268" y="70"/>
                    </a:lnTo>
                    <a:lnTo>
                      <a:pt x="238" y="71"/>
                    </a:lnTo>
                    <a:lnTo>
                      <a:pt x="204" y="75"/>
                    </a:lnTo>
                    <a:lnTo>
                      <a:pt x="167" y="77"/>
                    </a:lnTo>
                    <a:lnTo>
                      <a:pt x="108" y="107"/>
                    </a:lnTo>
                    <a:lnTo>
                      <a:pt x="0" y="164"/>
                    </a:lnTo>
                    <a:lnTo>
                      <a:pt x="19" y="214"/>
                    </a:lnTo>
                    <a:lnTo>
                      <a:pt x="121" y="214"/>
                    </a:lnTo>
                    <a:lnTo>
                      <a:pt x="263" y="183"/>
                    </a:lnTo>
                    <a:lnTo>
                      <a:pt x="291" y="205"/>
                    </a:lnTo>
                    <a:lnTo>
                      <a:pt x="316" y="223"/>
                    </a:lnTo>
                    <a:lnTo>
                      <a:pt x="340" y="235"/>
                    </a:lnTo>
                    <a:lnTo>
                      <a:pt x="363" y="246"/>
                    </a:lnTo>
                    <a:lnTo>
                      <a:pt x="384" y="253"/>
                    </a:lnTo>
                    <a:lnTo>
                      <a:pt x="404" y="256"/>
                    </a:lnTo>
                    <a:lnTo>
                      <a:pt x="421" y="258"/>
                    </a:lnTo>
                    <a:lnTo>
                      <a:pt x="439" y="255"/>
                    </a:lnTo>
                    <a:lnTo>
                      <a:pt x="457" y="247"/>
                    </a:lnTo>
                    <a:lnTo>
                      <a:pt x="475" y="237"/>
                    </a:lnTo>
                    <a:lnTo>
                      <a:pt x="493" y="223"/>
                    </a:lnTo>
                    <a:lnTo>
                      <a:pt x="510" y="207"/>
                    </a:lnTo>
                    <a:lnTo>
                      <a:pt x="528" y="185"/>
                    </a:lnTo>
                    <a:lnTo>
                      <a:pt x="548" y="160"/>
                    </a:lnTo>
                    <a:lnTo>
                      <a:pt x="569" y="134"/>
                    </a:lnTo>
                    <a:lnTo>
                      <a:pt x="590" y="102"/>
                    </a:lnTo>
                    <a:lnTo>
                      <a:pt x="667" y="102"/>
                    </a:lnTo>
                    <a:lnTo>
                      <a:pt x="752" y="134"/>
                    </a:lnTo>
                    <a:lnTo>
                      <a:pt x="758" y="87"/>
                    </a:lnTo>
                    <a:lnTo>
                      <a:pt x="722" y="77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2" name="Freeform 290"/>
              <p:cNvSpPr>
                <a:spLocks/>
              </p:cNvSpPr>
              <p:nvPr/>
            </p:nvSpPr>
            <p:spPr bwMode="auto">
              <a:xfrm>
                <a:off x="1650" y="2482"/>
                <a:ext cx="217" cy="64"/>
              </a:xfrm>
              <a:custGeom>
                <a:avLst/>
                <a:gdLst>
                  <a:gd name="T0" fmla="*/ 434 w 434"/>
                  <a:gd name="T1" fmla="*/ 5 h 128"/>
                  <a:gd name="T2" fmla="*/ 370 w 434"/>
                  <a:gd name="T3" fmla="*/ 87 h 128"/>
                  <a:gd name="T4" fmla="*/ 292 w 434"/>
                  <a:gd name="T5" fmla="*/ 128 h 128"/>
                  <a:gd name="T6" fmla="*/ 187 w 434"/>
                  <a:gd name="T7" fmla="*/ 128 h 128"/>
                  <a:gd name="T8" fmla="*/ 70 w 434"/>
                  <a:gd name="T9" fmla="*/ 91 h 128"/>
                  <a:gd name="T10" fmla="*/ 0 w 434"/>
                  <a:gd name="T11" fmla="*/ 5 h 128"/>
                  <a:gd name="T12" fmla="*/ 61 w 434"/>
                  <a:gd name="T13" fmla="*/ 5 h 128"/>
                  <a:gd name="T14" fmla="*/ 146 w 434"/>
                  <a:gd name="T15" fmla="*/ 18 h 128"/>
                  <a:gd name="T16" fmla="*/ 235 w 434"/>
                  <a:gd name="T17" fmla="*/ 21 h 128"/>
                  <a:gd name="T18" fmla="*/ 342 w 434"/>
                  <a:gd name="T19" fmla="*/ 0 h 128"/>
                  <a:gd name="T20" fmla="*/ 390 w 434"/>
                  <a:gd name="T21" fmla="*/ 0 h 128"/>
                  <a:gd name="T22" fmla="*/ 434 w 434"/>
                  <a:gd name="T23" fmla="*/ 5 h 12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34"/>
                  <a:gd name="T37" fmla="*/ 0 h 128"/>
                  <a:gd name="T38" fmla="*/ 434 w 434"/>
                  <a:gd name="T39" fmla="*/ 128 h 12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34" h="128">
                    <a:moveTo>
                      <a:pt x="434" y="5"/>
                    </a:moveTo>
                    <a:lnTo>
                      <a:pt x="370" y="87"/>
                    </a:lnTo>
                    <a:lnTo>
                      <a:pt x="292" y="128"/>
                    </a:lnTo>
                    <a:lnTo>
                      <a:pt x="187" y="128"/>
                    </a:lnTo>
                    <a:lnTo>
                      <a:pt x="70" y="91"/>
                    </a:lnTo>
                    <a:lnTo>
                      <a:pt x="0" y="5"/>
                    </a:lnTo>
                    <a:lnTo>
                      <a:pt x="61" y="5"/>
                    </a:lnTo>
                    <a:lnTo>
                      <a:pt x="146" y="18"/>
                    </a:lnTo>
                    <a:lnTo>
                      <a:pt x="235" y="21"/>
                    </a:lnTo>
                    <a:lnTo>
                      <a:pt x="342" y="0"/>
                    </a:lnTo>
                    <a:lnTo>
                      <a:pt x="390" y="0"/>
                    </a:lnTo>
                    <a:lnTo>
                      <a:pt x="434" y="5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3" name="Freeform 291"/>
              <p:cNvSpPr>
                <a:spLocks/>
              </p:cNvSpPr>
              <p:nvPr/>
            </p:nvSpPr>
            <p:spPr bwMode="auto">
              <a:xfrm>
                <a:off x="1762" y="2313"/>
                <a:ext cx="160" cy="128"/>
              </a:xfrm>
              <a:custGeom>
                <a:avLst/>
                <a:gdLst>
                  <a:gd name="T0" fmla="*/ 321 w 321"/>
                  <a:gd name="T1" fmla="*/ 0 h 256"/>
                  <a:gd name="T2" fmla="*/ 232 w 321"/>
                  <a:gd name="T3" fmla="*/ 105 h 256"/>
                  <a:gd name="T4" fmla="*/ 141 w 321"/>
                  <a:gd name="T5" fmla="*/ 147 h 256"/>
                  <a:gd name="T6" fmla="*/ 0 w 321"/>
                  <a:gd name="T7" fmla="*/ 235 h 256"/>
                  <a:gd name="T8" fmla="*/ 104 w 321"/>
                  <a:gd name="T9" fmla="*/ 240 h 256"/>
                  <a:gd name="T10" fmla="*/ 171 w 321"/>
                  <a:gd name="T11" fmla="*/ 256 h 256"/>
                  <a:gd name="T12" fmla="*/ 221 w 321"/>
                  <a:gd name="T13" fmla="*/ 256 h 256"/>
                  <a:gd name="T14" fmla="*/ 266 w 321"/>
                  <a:gd name="T15" fmla="*/ 156 h 256"/>
                  <a:gd name="T16" fmla="*/ 321 w 321"/>
                  <a:gd name="T17" fmla="*/ 0 h 25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1"/>
                  <a:gd name="T28" fmla="*/ 0 h 256"/>
                  <a:gd name="T29" fmla="*/ 321 w 321"/>
                  <a:gd name="T30" fmla="*/ 256 h 25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1" h="256">
                    <a:moveTo>
                      <a:pt x="321" y="0"/>
                    </a:moveTo>
                    <a:lnTo>
                      <a:pt x="232" y="105"/>
                    </a:lnTo>
                    <a:lnTo>
                      <a:pt x="141" y="147"/>
                    </a:lnTo>
                    <a:lnTo>
                      <a:pt x="0" y="235"/>
                    </a:lnTo>
                    <a:lnTo>
                      <a:pt x="104" y="240"/>
                    </a:lnTo>
                    <a:lnTo>
                      <a:pt x="171" y="256"/>
                    </a:lnTo>
                    <a:lnTo>
                      <a:pt x="221" y="256"/>
                    </a:lnTo>
                    <a:lnTo>
                      <a:pt x="266" y="156"/>
                    </a:lnTo>
                    <a:lnTo>
                      <a:pt x="321" y="0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" name="Freeform 292"/>
              <p:cNvSpPr>
                <a:spLocks/>
              </p:cNvSpPr>
              <p:nvPr/>
            </p:nvSpPr>
            <p:spPr bwMode="auto">
              <a:xfrm>
                <a:off x="1638" y="2325"/>
                <a:ext cx="122" cy="110"/>
              </a:xfrm>
              <a:custGeom>
                <a:avLst/>
                <a:gdLst>
                  <a:gd name="T0" fmla="*/ 9 w 244"/>
                  <a:gd name="T1" fmla="*/ 0 h 220"/>
                  <a:gd name="T2" fmla="*/ 80 w 244"/>
                  <a:gd name="T3" fmla="*/ 37 h 220"/>
                  <a:gd name="T4" fmla="*/ 157 w 244"/>
                  <a:gd name="T5" fmla="*/ 91 h 220"/>
                  <a:gd name="T6" fmla="*/ 244 w 244"/>
                  <a:gd name="T7" fmla="*/ 155 h 220"/>
                  <a:gd name="T8" fmla="*/ 159 w 244"/>
                  <a:gd name="T9" fmla="*/ 220 h 220"/>
                  <a:gd name="T10" fmla="*/ 84 w 244"/>
                  <a:gd name="T11" fmla="*/ 220 h 220"/>
                  <a:gd name="T12" fmla="*/ 36 w 244"/>
                  <a:gd name="T13" fmla="*/ 199 h 220"/>
                  <a:gd name="T14" fmla="*/ 9 w 244"/>
                  <a:gd name="T15" fmla="*/ 165 h 220"/>
                  <a:gd name="T16" fmla="*/ 0 w 244"/>
                  <a:gd name="T17" fmla="*/ 124 h 220"/>
                  <a:gd name="T18" fmla="*/ 2 w 244"/>
                  <a:gd name="T19" fmla="*/ 80 h 220"/>
                  <a:gd name="T20" fmla="*/ 7 w 244"/>
                  <a:gd name="T21" fmla="*/ 41 h 220"/>
                  <a:gd name="T22" fmla="*/ 11 w 244"/>
                  <a:gd name="T23" fmla="*/ 12 h 220"/>
                  <a:gd name="T24" fmla="*/ 9 w 244"/>
                  <a:gd name="T25" fmla="*/ 0 h 2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44"/>
                  <a:gd name="T40" fmla="*/ 0 h 220"/>
                  <a:gd name="T41" fmla="*/ 244 w 244"/>
                  <a:gd name="T42" fmla="*/ 220 h 22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44" h="220">
                    <a:moveTo>
                      <a:pt x="9" y="0"/>
                    </a:moveTo>
                    <a:lnTo>
                      <a:pt x="80" y="37"/>
                    </a:lnTo>
                    <a:lnTo>
                      <a:pt x="157" y="91"/>
                    </a:lnTo>
                    <a:lnTo>
                      <a:pt x="244" y="155"/>
                    </a:lnTo>
                    <a:lnTo>
                      <a:pt x="159" y="220"/>
                    </a:lnTo>
                    <a:lnTo>
                      <a:pt x="84" y="220"/>
                    </a:lnTo>
                    <a:lnTo>
                      <a:pt x="36" y="199"/>
                    </a:lnTo>
                    <a:lnTo>
                      <a:pt x="9" y="165"/>
                    </a:lnTo>
                    <a:lnTo>
                      <a:pt x="0" y="124"/>
                    </a:lnTo>
                    <a:lnTo>
                      <a:pt x="2" y="80"/>
                    </a:lnTo>
                    <a:lnTo>
                      <a:pt x="7" y="41"/>
                    </a:lnTo>
                    <a:lnTo>
                      <a:pt x="11" y="12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" name="Freeform 293"/>
              <p:cNvSpPr>
                <a:spLocks/>
              </p:cNvSpPr>
              <p:nvPr/>
            </p:nvSpPr>
            <p:spPr bwMode="auto">
              <a:xfrm>
                <a:off x="1416" y="2421"/>
                <a:ext cx="126" cy="125"/>
              </a:xfrm>
              <a:custGeom>
                <a:avLst/>
                <a:gdLst>
                  <a:gd name="T0" fmla="*/ 143 w 251"/>
                  <a:gd name="T1" fmla="*/ 7 h 251"/>
                  <a:gd name="T2" fmla="*/ 183 w 251"/>
                  <a:gd name="T3" fmla="*/ 93 h 251"/>
                  <a:gd name="T4" fmla="*/ 251 w 251"/>
                  <a:gd name="T5" fmla="*/ 185 h 251"/>
                  <a:gd name="T6" fmla="*/ 183 w 251"/>
                  <a:gd name="T7" fmla="*/ 192 h 251"/>
                  <a:gd name="T8" fmla="*/ 118 w 251"/>
                  <a:gd name="T9" fmla="*/ 251 h 251"/>
                  <a:gd name="T10" fmla="*/ 59 w 251"/>
                  <a:gd name="T11" fmla="*/ 251 h 251"/>
                  <a:gd name="T12" fmla="*/ 0 w 251"/>
                  <a:gd name="T13" fmla="*/ 160 h 251"/>
                  <a:gd name="T14" fmla="*/ 75 w 251"/>
                  <a:gd name="T15" fmla="*/ 176 h 251"/>
                  <a:gd name="T16" fmla="*/ 134 w 251"/>
                  <a:gd name="T17" fmla="*/ 167 h 251"/>
                  <a:gd name="T18" fmla="*/ 84 w 251"/>
                  <a:gd name="T19" fmla="*/ 117 h 251"/>
                  <a:gd name="T20" fmla="*/ 43 w 251"/>
                  <a:gd name="T21" fmla="*/ 43 h 251"/>
                  <a:gd name="T22" fmla="*/ 100 w 251"/>
                  <a:gd name="T23" fmla="*/ 0 h 251"/>
                  <a:gd name="T24" fmla="*/ 105 w 251"/>
                  <a:gd name="T25" fmla="*/ 2 h 251"/>
                  <a:gd name="T26" fmla="*/ 118 w 251"/>
                  <a:gd name="T27" fmla="*/ 7 h 251"/>
                  <a:gd name="T28" fmla="*/ 132 w 251"/>
                  <a:gd name="T29" fmla="*/ 9 h 251"/>
                  <a:gd name="T30" fmla="*/ 143 w 251"/>
                  <a:gd name="T31" fmla="*/ 7 h 25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51"/>
                  <a:gd name="T49" fmla="*/ 0 h 251"/>
                  <a:gd name="T50" fmla="*/ 251 w 251"/>
                  <a:gd name="T51" fmla="*/ 251 h 25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51" h="251">
                    <a:moveTo>
                      <a:pt x="143" y="7"/>
                    </a:moveTo>
                    <a:lnTo>
                      <a:pt x="183" y="93"/>
                    </a:lnTo>
                    <a:lnTo>
                      <a:pt x="251" y="185"/>
                    </a:lnTo>
                    <a:lnTo>
                      <a:pt x="183" y="192"/>
                    </a:lnTo>
                    <a:lnTo>
                      <a:pt x="118" y="251"/>
                    </a:lnTo>
                    <a:lnTo>
                      <a:pt x="59" y="251"/>
                    </a:lnTo>
                    <a:lnTo>
                      <a:pt x="0" y="160"/>
                    </a:lnTo>
                    <a:lnTo>
                      <a:pt x="75" y="176"/>
                    </a:lnTo>
                    <a:lnTo>
                      <a:pt x="134" y="167"/>
                    </a:lnTo>
                    <a:lnTo>
                      <a:pt x="84" y="117"/>
                    </a:lnTo>
                    <a:lnTo>
                      <a:pt x="43" y="43"/>
                    </a:lnTo>
                    <a:lnTo>
                      <a:pt x="100" y="0"/>
                    </a:lnTo>
                    <a:lnTo>
                      <a:pt x="105" y="2"/>
                    </a:lnTo>
                    <a:lnTo>
                      <a:pt x="118" y="7"/>
                    </a:lnTo>
                    <a:lnTo>
                      <a:pt x="132" y="9"/>
                    </a:lnTo>
                    <a:lnTo>
                      <a:pt x="143" y="7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6" name="Freeform 294"/>
              <p:cNvSpPr>
                <a:spLocks/>
              </p:cNvSpPr>
              <p:nvPr/>
            </p:nvSpPr>
            <p:spPr bwMode="auto">
              <a:xfrm>
                <a:off x="1637" y="2202"/>
                <a:ext cx="35" cy="115"/>
              </a:xfrm>
              <a:custGeom>
                <a:avLst/>
                <a:gdLst>
                  <a:gd name="T0" fmla="*/ 58 w 71"/>
                  <a:gd name="T1" fmla="*/ 0 h 230"/>
                  <a:gd name="T2" fmla="*/ 0 w 71"/>
                  <a:gd name="T3" fmla="*/ 52 h 230"/>
                  <a:gd name="T4" fmla="*/ 0 w 71"/>
                  <a:gd name="T5" fmla="*/ 203 h 230"/>
                  <a:gd name="T6" fmla="*/ 71 w 71"/>
                  <a:gd name="T7" fmla="*/ 230 h 230"/>
                  <a:gd name="T8" fmla="*/ 49 w 71"/>
                  <a:gd name="T9" fmla="*/ 93 h 230"/>
                  <a:gd name="T10" fmla="*/ 58 w 71"/>
                  <a:gd name="T11" fmla="*/ 0 h 2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1"/>
                  <a:gd name="T19" fmla="*/ 0 h 230"/>
                  <a:gd name="T20" fmla="*/ 71 w 71"/>
                  <a:gd name="T21" fmla="*/ 230 h 2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1" h="230">
                    <a:moveTo>
                      <a:pt x="58" y="0"/>
                    </a:moveTo>
                    <a:lnTo>
                      <a:pt x="0" y="52"/>
                    </a:lnTo>
                    <a:lnTo>
                      <a:pt x="0" y="203"/>
                    </a:lnTo>
                    <a:lnTo>
                      <a:pt x="71" y="230"/>
                    </a:lnTo>
                    <a:lnTo>
                      <a:pt x="49" y="93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7" name="Freeform 295"/>
              <p:cNvSpPr>
                <a:spLocks/>
              </p:cNvSpPr>
              <p:nvPr/>
            </p:nvSpPr>
            <p:spPr bwMode="auto">
              <a:xfrm>
                <a:off x="1707" y="2307"/>
                <a:ext cx="136" cy="86"/>
              </a:xfrm>
              <a:custGeom>
                <a:avLst/>
                <a:gdLst>
                  <a:gd name="T0" fmla="*/ 191 w 272"/>
                  <a:gd name="T1" fmla="*/ 29 h 173"/>
                  <a:gd name="T2" fmla="*/ 94 w 272"/>
                  <a:gd name="T3" fmla="*/ 48 h 173"/>
                  <a:gd name="T4" fmla="*/ 0 w 272"/>
                  <a:gd name="T5" fmla="*/ 71 h 173"/>
                  <a:gd name="T6" fmla="*/ 39 w 272"/>
                  <a:gd name="T7" fmla="*/ 130 h 173"/>
                  <a:gd name="T8" fmla="*/ 94 w 272"/>
                  <a:gd name="T9" fmla="*/ 173 h 173"/>
                  <a:gd name="T10" fmla="*/ 150 w 272"/>
                  <a:gd name="T11" fmla="*/ 111 h 173"/>
                  <a:gd name="T12" fmla="*/ 272 w 272"/>
                  <a:gd name="T13" fmla="*/ 0 h 173"/>
                  <a:gd name="T14" fmla="*/ 191 w 272"/>
                  <a:gd name="T15" fmla="*/ 29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72"/>
                  <a:gd name="T25" fmla="*/ 0 h 173"/>
                  <a:gd name="T26" fmla="*/ 272 w 272"/>
                  <a:gd name="T27" fmla="*/ 173 h 17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72" h="173">
                    <a:moveTo>
                      <a:pt x="191" y="29"/>
                    </a:moveTo>
                    <a:lnTo>
                      <a:pt x="94" y="48"/>
                    </a:lnTo>
                    <a:lnTo>
                      <a:pt x="0" y="71"/>
                    </a:lnTo>
                    <a:lnTo>
                      <a:pt x="39" y="130"/>
                    </a:lnTo>
                    <a:lnTo>
                      <a:pt x="94" y="173"/>
                    </a:lnTo>
                    <a:lnTo>
                      <a:pt x="150" y="111"/>
                    </a:lnTo>
                    <a:lnTo>
                      <a:pt x="272" y="0"/>
                    </a:lnTo>
                    <a:lnTo>
                      <a:pt x="191" y="29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8" name="Freeform 296"/>
              <p:cNvSpPr>
                <a:spLocks/>
              </p:cNvSpPr>
              <p:nvPr/>
            </p:nvSpPr>
            <p:spPr bwMode="auto">
              <a:xfrm>
                <a:off x="1748" y="2212"/>
                <a:ext cx="108" cy="77"/>
              </a:xfrm>
              <a:custGeom>
                <a:avLst/>
                <a:gdLst>
                  <a:gd name="T0" fmla="*/ 215 w 215"/>
                  <a:gd name="T1" fmla="*/ 124 h 155"/>
                  <a:gd name="T2" fmla="*/ 203 w 215"/>
                  <a:gd name="T3" fmla="*/ 67 h 155"/>
                  <a:gd name="T4" fmla="*/ 155 w 215"/>
                  <a:gd name="T5" fmla="*/ 50 h 155"/>
                  <a:gd name="T6" fmla="*/ 155 w 215"/>
                  <a:gd name="T7" fmla="*/ 0 h 155"/>
                  <a:gd name="T8" fmla="*/ 110 w 215"/>
                  <a:gd name="T9" fmla="*/ 0 h 155"/>
                  <a:gd name="T10" fmla="*/ 55 w 215"/>
                  <a:gd name="T11" fmla="*/ 37 h 155"/>
                  <a:gd name="T12" fmla="*/ 0 w 215"/>
                  <a:gd name="T13" fmla="*/ 62 h 155"/>
                  <a:gd name="T14" fmla="*/ 62 w 215"/>
                  <a:gd name="T15" fmla="*/ 87 h 155"/>
                  <a:gd name="T16" fmla="*/ 123 w 215"/>
                  <a:gd name="T17" fmla="*/ 105 h 155"/>
                  <a:gd name="T18" fmla="*/ 165 w 215"/>
                  <a:gd name="T19" fmla="*/ 112 h 155"/>
                  <a:gd name="T20" fmla="*/ 165 w 215"/>
                  <a:gd name="T21" fmla="*/ 155 h 155"/>
                  <a:gd name="T22" fmla="*/ 215 w 215"/>
                  <a:gd name="T23" fmla="*/ 124 h 1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15"/>
                  <a:gd name="T37" fmla="*/ 0 h 155"/>
                  <a:gd name="T38" fmla="*/ 215 w 215"/>
                  <a:gd name="T39" fmla="*/ 155 h 15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15" h="155">
                    <a:moveTo>
                      <a:pt x="215" y="124"/>
                    </a:moveTo>
                    <a:lnTo>
                      <a:pt x="203" y="67"/>
                    </a:lnTo>
                    <a:lnTo>
                      <a:pt x="155" y="50"/>
                    </a:lnTo>
                    <a:lnTo>
                      <a:pt x="155" y="0"/>
                    </a:lnTo>
                    <a:lnTo>
                      <a:pt x="110" y="0"/>
                    </a:lnTo>
                    <a:lnTo>
                      <a:pt x="55" y="37"/>
                    </a:lnTo>
                    <a:lnTo>
                      <a:pt x="0" y="62"/>
                    </a:lnTo>
                    <a:lnTo>
                      <a:pt x="62" y="87"/>
                    </a:lnTo>
                    <a:lnTo>
                      <a:pt x="123" y="105"/>
                    </a:lnTo>
                    <a:lnTo>
                      <a:pt x="165" y="112"/>
                    </a:lnTo>
                    <a:lnTo>
                      <a:pt x="165" y="155"/>
                    </a:lnTo>
                    <a:lnTo>
                      <a:pt x="215" y="124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9" name="Freeform 297"/>
              <p:cNvSpPr>
                <a:spLocks/>
              </p:cNvSpPr>
              <p:nvPr/>
            </p:nvSpPr>
            <p:spPr bwMode="auto">
              <a:xfrm>
                <a:off x="1512" y="2199"/>
                <a:ext cx="95" cy="100"/>
              </a:xfrm>
              <a:custGeom>
                <a:avLst/>
                <a:gdLst>
                  <a:gd name="T0" fmla="*/ 191 w 191"/>
                  <a:gd name="T1" fmla="*/ 0 h 201"/>
                  <a:gd name="T2" fmla="*/ 91 w 191"/>
                  <a:gd name="T3" fmla="*/ 0 h 201"/>
                  <a:gd name="T4" fmla="*/ 25 w 191"/>
                  <a:gd name="T5" fmla="*/ 16 h 201"/>
                  <a:gd name="T6" fmla="*/ 0 w 191"/>
                  <a:gd name="T7" fmla="*/ 93 h 201"/>
                  <a:gd name="T8" fmla="*/ 9 w 191"/>
                  <a:gd name="T9" fmla="*/ 201 h 201"/>
                  <a:gd name="T10" fmla="*/ 75 w 191"/>
                  <a:gd name="T11" fmla="*/ 151 h 201"/>
                  <a:gd name="T12" fmla="*/ 116 w 191"/>
                  <a:gd name="T13" fmla="*/ 84 h 201"/>
                  <a:gd name="T14" fmla="*/ 175 w 191"/>
                  <a:gd name="T15" fmla="*/ 84 h 201"/>
                  <a:gd name="T16" fmla="*/ 191 w 191"/>
                  <a:gd name="T17" fmla="*/ 0 h 20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1"/>
                  <a:gd name="T28" fmla="*/ 0 h 201"/>
                  <a:gd name="T29" fmla="*/ 191 w 191"/>
                  <a:gd name="T30" fmla="*/ 201 h 20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1" h="201">
                    <a:moveTo>
                      <a:pt x="191" y="0"/>
                    </a:moveTo>
                    <a:lnTo>
                      <a:pt x="91" y="0"/>
                    </a:lnTo>
                    <a:lnTo>
                      <a:pt x="25" y="16"/>
                    </a:lnTo>
                    <a:lnTo>
                      <a:pt x="0" y="93"/>
                    </a:lnTo>
                    <a:lnTo>
                      <a:pt x="9" y="201"/>
                    </a:lnTo>
                    <a:lnTo>
                      <a:pt x="75" y="151"/>
                    </a:lnTo>
                    <a:lnTo>
                      <a:pt x="116" y="84"/>
                    </a:lnTo>
                    <a:lnTo>
                      <a:pt x="175" y="84"/>
                    </a:lnTo>
                    <a:lnTo>
                      <a:pt x="191" y="0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" name="Freeform 298"/>
              <p:cNvSpPr>
                <a:spLocks/>
              </p:cNvSpPr>
              <p:nvPr/>
            </p:nvSpPr>
            <p:spPr bwMode="auto">
              <a:xfrm>
                <a:off x="2019" y="2333"/>
                <a:ext cx="75" cy="105"/>
              </a:xfrm>
              <a:custGeom>
                <a:avLst/>
                <a:gdLst>
                  <a:gd name="T0" fmla="*/ 149 w 149"/>
                  <a:gd name="T1" fmla="*/ 133 h 210"/>
                  <a:gd name="T2" fmla="*/ 149 w 149"/>
                  <a:gd name="T3" fmla="*/ 59 h 210"/>
                  <a:gd name="T4" fmla="*/ 67 w 149"/>
                  <a:gd name="T5" fmla="*/ 0 h 210"/>
                  <a:gd name="T6" fmla="*/ 58 w 149"/>
                  <a:gd name="T7" fmla="*/ 67 h 210"/>
                  <a:gd name="T8" fmla="*/ 0 w 149"/>
                  <a:gd name="T9" fmla="*/ 210 h 210"/>
                  <a:gd name="T10" fmla="*/ 83 w 149"/>
                  <a:gd name="T11" fmla="*/ 117 h 210"/>
                  <a:gd name="T12" fmla="*/ 149 w 149"/>
                  <a:gd name="T13" fmla="*/ 133 h 2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9"/>
                  <a:gd name="T22" fmla="*/ 0 h 210"/>
                  <a:gd name="T23" fmla="*/ 149 w 149"/>
                  <a:gd name="T24" fmla="*/ 210 h 2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9" h="210">
                    <a:moveTo>
                      <a:pt x="149" y="133"/>
                    </a:moveTo>
                    <a:lnTo>
                      <a:pt x="149" y="59"/>
                    </a:lnTo>
                    <a:lnTo>
                      <a:pt x="67" y="0"/>
                    </a:lnTo>
                    <a:lnTo>
                      <a:pt x="58" y="67"/>
                    </a:lnTo>
                    <a:lnTo>
                      <a:pt x="0" y="210"/>
                    </a:lnTo>
                    <a:lnTo>
                      <a:pt x="83" y="117"/>
                    </a:lnTo>
                    <a:lnTo>
                      <a:pt x="149" y="133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1" name="Freeform 299"/>
              <p:cNvSpPr>
                <a:spLocks/>
              </p:cNvSpPr>
              <p:nvPr/>
            </p:nvSpPr>
            <p:spPr bwMode="auto">
              <a:xfrm>
                <a:off x="1566" y="2555"/>
                <a:ext cx="88" cy="55"/>
              </a:xfrm>
              <a:custGeom>
                <a:avLst/>
                <a:gdLst>
                  <a:gd name="T0" fmla="*/ 174 w 174"/>
                  <a:gd name="T1" fmla="*/ 101 h 108"/>
                  <a:gd name="T2" fmla="*/ 75 w 174"/>
                  <a:gd name="T3" fmla="*/ 34 h 108"/>
                  <a:gd name="T4" fmla="*/ 0 w 174"/>
                  <a:gd name="T5" fmla="*/ 0 h 108"/>
                  <a:gd name="T6" fmla="*/ 32 w 174"/>
                  <a:gd name="T7" fmla="*/ 67 h 108"/>
                  <a:gd name="T8" fmla="*/ 125 w 174"/>
                  <a:gd name="T9" fmla="*/ 108 h 108"/>
                  <a:gd name="T10" fmla="*/ 174 w 174"/>
                  <a:gd name="T11" fmla="*/ 101 h 10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4"/>
                  <a:gd name="T19" fmla="*/ 0 h 108"/>
                  <a:gd name="T20" fmla="*/ 174 w 174"/>
                  <a:gd name="T21" fmla="*/ 108 h 10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4" h="108">
                    <a:moveTo>
                      <a:pt x="174" y="101"/>
                    </a:moveTo>
                    <a:lnTo>
                      <a:pt x="75" y="34"/>
                    </a:lnTo>
                    <a:lnTo>
                      <a:pt x="0" y="0"/>
                    </a:lnTo>
                    <a:lnTo>
                      <a:pt x="32" y="67"/>
                    </a:lnTo>
                    <a:lnTo>
                      <a:pt x="125" y="108"/>
                    </a:lnTo>
                    <a:lnTo>
                      <a:pt x="174" y="101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2" name="Freeform 300"/>
              <p:cNvSpPr>
                <a:spLocks/>
              </p:cNvSpPr>
              <p:nvPr/>
            </p:nvSpPr>
            <p:spPr bwMode="auto">
              <a:xfrm>
                <a:off x="1671" y="2622"/>
                <a:ext cx="291" cy="63"/>
              </a:xfrm>
              <a:custGeom>
                <a:avLst/>
                <a:gdLst>
                  <a:gd name="T0" fmla="*/ 333 w 582"/>
                  <a:gd name="T1" fmla="*/ 0 h 127"/>
                  <a:gd name="T2" fmla="*/ 449 w 582"/>
                  <a:gd name="T3" fmla="*/ 59 h 127"/>
                  <a:gd name="T4" fmla="*/ 582 w 582"/>
                  <a:gd name="T5" fmla="*/ 102 h 127"/>
                  <a:gd name="T6" fmla="*/ 498 w 582"/>
                  <a:gd name="T7" fmla="*/ 102 h 127"/>
                  <a:gd name="T8" fmla="*/ 374 w 582"/>
                  <a:gd name="T9" fmla="*/ 68 h 127"/>
                  <a:gd name="T10" fmla="*/ 290 w 582"/>
                  <a:gd name="T11" fmla="*/ 110 h 127"/>
                  <a:gd name="T12" fmla="*/ 215 w 582"/>
                  <a:gd name="T13" fmla="*/ 86 h 127"/>
                  <a:gd name="T14" fmla="*/ 157 w 582"/>
                  <a:gd name="T15" fmla="*/ 127 h 127"/>
                  <a:gd name="T16" fmla="*/ 57 w 582"/>
                  <a:gd name="T17" fmla="*/ 127 h 127"/>
                  <a:gd name="T18" fmla="*/ 0 w 582"/>
                  <a:gd name="T19" fmla="*/ 127 h 127"/>
                  <a:gd name="T20" fmla="*/ 91 w 582"/>
                  <a:gd name="T21" fmla="*/ 102 h 127"/>
                  <a:gd name="T22" fmla="*/ 256 w 582"/>
                  <a:gd name="T23" fmla="*/ 50 h 127"/>
                  <a:gd name="T24" fmla="*/ 333 w 582"/>
                  <a:gd name="T25" fmla="*/ 0 h 12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2"/>
                  <a:gd name="T40" fmla="*/ 0 h 127"/>
                  <a:gd name="T41" fmla="*/ 582 w 582"/>
                  <a:gd name="T42" fmla="*/ 127 h 12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2" h="127">
                    <a:moveTo>
                      <a:pt x="333" y="0"/>
                    </a:moveTo>
                    <a:lnTo>
                      <a:pt x="449" y="59"/>
                    </a:lnTo>
                    <a:lnTo>
                      <a:pt x="582" y="102"/>
                    </a:lnTo>
                    <a:lnTo>
                      <a:pt x="498" y="102"/>
                    </a:lnTo>
                    <a:lnTo>
                      <a:pt x="374" y="68"/>
                    </a:lnTo>
                    <a:lnTo>
                      <a:pt x="290" y="110"/>
                    </a:lnTo>
                    <a:lnTo>
                      <a:pt x="215" y="86"/>
                    </a:lnTo>
                    <a:lnTo>
                      <a:pt x="157" y="127"/>
                    </a:lnTo>
                    <a:lnTo>
                      <a:pt x="57" y="127"/>
                    </a:lnTo>
                    <a:lnTo>
                      <a:pt x="0" y="127"/>
                    </a:lnTo>
                    <a:lnTo>
                      <a:pt x="91" y="102"/>
                    </a:lnTo>
                    <a:lnTo>
                      <a:pt x="256" y="50"/>
                    </a:lnTo>
                    <a:lnTo>
                      <a:pt x="333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3" name="Freeform 301"/>
              <p:cNvSpPr>
                <a:spLocks/>
              </p:cNvSpPr>
              <p:nvPr/>
            </p:nvSpPr>
            <p:spPr bwMode="auto">
              <a:xfrm>
                <a:off x="1865" y="2337"/>
                <a:ext cx="50" cy="113"/>
              </a:xfrm>
              <a:custGeom>
                <a:avLst/>
                <a:gdLst>
                  <a:gd name="T0" fmla="*/ 92 w 100"/>
                  <a:gd name="T1" fmla="*/ 0 h 226"/>
                  <a:gd name="T2" fmla="*/ 69 w 100"/>
                  <a:gd name="T3" fmla="*/ 108 h 226"/>
                  <a:gd name="T4" fmla="*/ 34 w 100"/>
                  <a:gd name="T5" fmla="*/ 158 h 226"/>
                  <a:gd name="T6" fmla="*/ 0 w 100"/>
                  <a:gd name="T7" fmla="*/ 226 h 226"/>
                  <a:gd name="T8" fmla="*/ 50 w 100"/>
                  <a:gd name="T9" fmla="*/ 226 h 226"/>
                  <a:gd name="T10" fmla="*/ 92 w 100"/>
                  <a:gd name="T11" fmla="*/ 167 h 226"/>
                  <a:gd name="T12" fmla="*/ 100 w 100"/>
                  <a:gd name="T13" fmla="*/ 90 h 226"/>
                  <a:gd name="T14" fmla="*/ 92 w 100"/>
                  <a:gd name="T15" fmla="*/ 0 h 22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0"/>
                  <a:gd name="T25" fmla="*/ 0 h 226"/>
                  <a:gd name="T26" fmla="*/ 100 w 100"/>
                  <a:gd name="T27" fmla="*/ 226 h 22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0" h="226">
                    <a:moveTo>
                      <a:pt x="92" y="0"/>
                    </a:moveTo>
                    <a:lnTo>
                      <a:pt x="69" y="108"/>
                    </a:lnTo>
                    <a:lnTo>
                      <a:pt x="34" y="158"/>
                    </a:lnTo>
                    <a:lnTo>
                      <a:pt x="0" y="226"/>
                    </a:lnTo>
                    <a:lnTo>
                      <a:pt x="50" y="226"/>
                    </a:lnTo>
                    <a:lnTo>
                      <a:pt x="92" y="167"/>
                    </a:lnTo>
                    <a:lnTo>
                      <a:pt x="100" y="90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4" name="Freeform 302"/>
              <p:cNvSpPr>
                <a:spLocks/>
              </p:cNvSpPr>
              <p:nvPr/>
            </p:nvSpPr>
            <p:spPr bwMode="auto">
              <a:xfrm>
                <a:off x="1730" y="2266"/>
                <a:ext cx="22" cy="60"/>
              </a:xfrm>
              <a:custGeom>
                <a:avLst/>
                <a:gdLst>
                  <a:gd name="T0" fmla="*/ 45 w 45"/>
                  <a:gd name="T1" fmla="*/ 0 h 120"/>
                  <a:gd name="T2" fmla="*/ 13 w 45"/>
                  <a:gd name="T3" fmla="*/ 41 h 120"/>
                  <a:gd name="T4" fmla="*/ 0 w 45"/>
                  <a:gd name="T5" fmla="*/ 120 h 120"/>
                  <a:gd name="T6" fmla="*/ 36 w 45"/>
                  <a:gd name="T7" fmla="*/ 112 h 120"/>
                  <a:gd name="T8" fmla="*/ 36 w 45"/>
                  <a:gd name="T9" fmla="*/ 61 h 120"/>
                  <a:gd name="T10" fmla="*/ 45 w 45"/>
                  <a:gd name="T11" fmla="*/ 36 h 120"/>
                  <a:gd name="T12" fmla="*/ 45 w 45"/>
                  <a:gd name="T13" fmla="*/ 0 h 1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5"/>
                  <a:gd name="T22" fmla="*/ 0 h 120"/>
                  <a:gd name="T23" fmla="*/ 45 w 45"/>
                  <a:gd name="T24" fmla="*/ 120 h 1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5" h="120">
                    <a:moveTo>
                      <a:pt x="45" y="0"/>
                    </a:moveTo>
                    <a:lnTo>
                      <a:pt x="13" y="41"/>
                    </a:lnTo>
                    <a:lnTo>
                      <a:pt x="0" y="120"/>
                    </a:lnTo>
                    <a:lnTo>
                      <a:pt x="36" y="112"/>
                    </a:lnTo>
                    <a:lnTo>
                      <a:pt x="36" y="61"/>
                    </a:lnTo>
                    <a:lnTo>
                      <a:pt x="45" y="36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" name="Freeform 303"/>
              <p:cNvSpPr>
                <a:spLocks/>
              </p:cNvSpPr>
              <p:nvPr/>
            </p:nvSpPr>
            <p:spPr bwMode="auto">
              <a:xfrm>
                <a:off x="1654" y="2219"/>
                <a:ext cx="17" cy="102"/>
              </a:xfrm>
              <a:custGeom>
                <a:avLst/>
                <a:gdLst>
                  <a:gd name="T0" fmla="*/ 32 w 36"/>
                  <a:gd name="T1" fmla="*/ 0 h 205"/>
                  <a:gd name="T2" fmla="*/ 22 w 36"/>
                  <a:gd name="T3" fmla="*/ 84 h 205"/>
                  <a:gd name="T4" fmla="*/ 36 w 36"/>
                  <a:gd name="T5" fmla="*/ 205 h 205"/>
                  <a:gd name="T6" fmla="*/ 0 w 36"/>
                  <a:gd name="T7" fmla="*/ 187 h 205"/>
                  <a:gd name="T8" fmla="*/ 2 w 36"/>
                  <a:gd name="T9" fmla="*/ 135 h 205"/>
                  <a:gd name="T10" fmla="*/ 13 w 36"/>
                  <a:gd name="T11" fmla="*/ 55 h 205"/>
                  <a:gd name="T12" fmla="*/ 32 w 36"/>
                  <a:gd name="T13" fmla="*/ 0 h 20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"/>
                  <a:gd name="T22" fmla="*/ 0 h 205"/>
                  <a:gd name="T23" fmla="*/ 36 w 36"/>
                  <a:gd name="T24" fmla="*/ 205 h 20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" h="205">
                    <a:moveTo>
                      <a:pt x="32" y="0"/>
                    </a:moveTo>
                    <a:lnTo>
                      <a:pt x="22" y="84"/>
                    </a:lnTo>
                    <a:lnTo>
                      <a:pt x="36" y="205"/>
                    </a:lnTo>
                    <a:lnTo>
                      <a:pt x="0" y="187"/>
                    </a:lnTo>
                    <a:lnTo>
                      <a:pt x="2" y="135"/>
                    </a:lnTo>
                    <a:lnTo>
                      <a:pt x="13" y="55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6" name="Freeform 304"/>
              <p:cNvSpPr>
                <a:spLocks/>
              </p:cNvSpPr>
              <p:nvPr/>
            </p:nvSpPr>
            <p:spPr bwMode="auto">
              <a:xfrm>
                <a:off x="1778" y="2257"/>
                <a:ext cx="55" cy="50"/>
              </a:xfrm>
              <a:custGeom>
                <a:avLst/>
                <a:gdLst>
                  <a:gd name="T0" fmla="*/ 72 w 109"/>
                  <a:gd name="T1" fmla="*/ 33 h 99"/>
                  <a:gd name="T2" fmla="*/ 109 w 109"/>
                  <a:gd name="T3" fmla="*/ 53 h 99"/>
                  <a:gd name="T4" fmla="*/ 54 w 109"/>
                  <a:gd name="T5" fmla="*/ 99 h 99"/>
                  <a:gd name="T6" fmla="*/ 54 w 109"/>
                  <a:gd name="T7" fmla="*/ 53 h 99"/>
                  <a:gd name="T8" fmla="*/ 0 w 109"/>
                  <a:gd name="T9" fmla="*/ 0 h 99"/>
                  <a:gd name="T10" fmla="*/ 72 w 109"/>
                  <a:gd name="T11" fmla="*/ 33 h 9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9"/>
                  <a:gd name="T19" fmla="*/ 0 h 99"/>
                  <a:gd name="T20" fmla="*/ 109 w 109"/>
                  <a:gd name="T21" fmla="*/ 99 h 9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9" h="99">
                    <a:moveTo>
                      <a:pt x="72" y="33"/>
                    </a:moveTo>
                    <a:lnTo>
                      <a:pt x="109" y="53"/>
                    </a:lnTo>
                    <a:lnTo>
                      <a:pt x="54" y="99"/>
                    </a:lnTo>
                    <a:lnTo>
                      <a:pt x="54" y="53"/>
                    </a:lnTo>
                    <a:lnTo>
                      <a:pt x="0" y="0"/>
                    </a:lnTo>
                    <a:lnTo>
                      <a:pt x="72" y="33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7" name="Freeform 305"/>
              <p:cNvSpPr>
                <a:spLocks/>
              </p:cNvSpPr>
              <p:nvPr/>
            </p:nvSpPr>
            <p:spPr bwMode="auto">
              <a:xfrm>
                <a:off x="2007" y="2240"/>
                <a:ext cx="28" cy="80"/>
              </a:xfrm>
              <a:custGeom>
                <a:avLst/>
                <a:gdLst>
                  <a:gd name="T0" fmla="*/ 0 w 57"/>
                  <a:gd name="T1" fmla="*/ 0 h 158"/>
                  <a:gd name="T2" fmla="*/ 25 w 57"/>
                  <a:gd name="T3" fmla="*/ 71 h 158"/>
                  <a:gd name="T4" fmla="*/ 25 w 57"/>
                  <a:gd name="T5" fmla="*/ 158 h 158"/>
                  <a:gd name="T6" fmla="*/ 57 w 57"/>
                  <a:gd name="T7" fmla="*/ 158 h 158"/>
                  <a:gd name="T8" fmla="*/ 48 w 57"/>
                  <a:gd name="T9" fmla="*/ 44 h 158"/>
                  <a:gd name="T10" fmla="*/ 28 w 57"/>
                  <a:gd name="T11" fmla="*/ 10 h 158"/>
                  <a:gd name="T12" fmla="*/ 0 w 57"/>
                  <a:gd name="T13" fmla="*/ 0 h 1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7"/>
                  <a:gd name="T22" fmla="*/ 0 h 158"/>
                  <a:gd name="T23" fmla="*/ 57 w 57"/>
                  <a:gd name="T24" fmla="*/ 158 h 15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7" h="158">
                    <a:moveTo>
                      <a:pt x="0" y="0"/>
                    </a:moveTo>
                    <a:lnTo>
                      <a:pt x="25" y="71"/>
                    </a:lnTo>
                    <a:lnTo>
                      <a:pt x="25" y="158"/>
                    </a:lnTo>
                    <a:lnTo>
                      <a:pt x="57" y="158"/>
                    </a:lnTo>
                    <a:lnTo>
                      <a:pt x="48" y="44"/>
                    </a:lnTo>
                    <a:lnTo>
                      <a:pt x="28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" name="Freeform 306"/>
              <p:cNvSpPr>
                <a:spLocks/>
              </p:cNvSpPr>
              <p:nvPr/>
            </p:nvSpPr>
            <p:spPr bwMode="auto">
              <a:xfrm>
                <a:off x="1555" y="2327"/>
                <a:ext cx="56" cy="119"/>
              </a:xfrm>
              <a:custGeom>
                <a:avLst/>
                <a:gdLst>
                  <a:gd name="T0" fmla="*/ 0 w 112"/>
                  <a:gd name="T1" fmla="*/ 0 h 239"/>
                  <a:gd name="T2" fmla="*/ 69 w 112"/>
                  <a:gd name="T3" fmla="*/ 157 h 239"/>
                  <a:gd name="T4" fmla="*/ 112 w 112"/>
                  <a:gd name="T5" fmla="*/ 239 h 239"/>
                  <a:gd name="T6" fmla="*/ 80 w 112"/>
                  <a:gd name="T7" fmla="*/ 239 h 239"/>
                  <a:gd name="T8" fmla="*/ 51 w 112"/>
                  <a:gd name="T9" fmla="*/ 180 h 239"/>
                  <a:gd name="T10" fmla="*/ 37 w 112"/>
                  <a:gd name="T11" fmla="*/ 100 h 239"/>
                  <a:gd name="T12" fmla="*/ 0 w 112"/>
                  <a:gd name="T13" fmla="*/ 0 h 2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2"/>
                  <a:gd name="T22" fmla="*/ 0 h 239"/>
                  <a:gd name="T23" fmla="*/ 112 w 112"/>
                  <a:gd name="T24" fmla="*/ 239 h 23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2" h="239">
                    <a:moveTo>
                      <a:pt x="0" y="0"/>
                    </a:moveTo>
                    <a:lnTo>
                      <a:pt x="69" y="157"/>
                    </a:lnTo>
                    <a:lnTo>
                      <a:pt x="112" y="239"/>
                    </a:lnTo>
                    <a:lnTo>
                      <a:pt x="80" y="239"/>
                    </a:lnTo>
                    <a:lnTo>
                      <a:pt x="51" y="180"/>
                    </a:lnTo>
                    <a:lnTo>
                      <a:pt x="37" y="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9" name="Freeform 307"/>
              <p:cNvSpPr>
                <a:spLocks/>
              </p:cNvSpPr>
              <p:nvPr/>
            </p:nvSpPr>
            <p:spPr bwMode="auto">
              <a:xfrm>
                <a:off x="1809" y="2460"/>
                <a:ext cx="106" cy="88"/>
              </a:xfrm>
              <a:custGeom>
                <a:avLst/>
                <a:gdLst>
                  <a:gd name="T0" fmla="*/ 165 w 212"/>
                  <a:gd name="T1" fmla="*/ 52 h 176"/>
                  <a:gd name="T2" fmla="*/ 98 w 212"/>
                  <a:gd name="T3" fmla="*/ 114 h 176"/>
                  <a:gd name="T4" fmla="*/ 0 w 212"/>
                  <a:gd name="T5" fmla="*/ 176 h 176"/>
                  <a:gd name="T6" fmla="*/ 80 w 212"/>
                  <a:gd name="T7" fmla="*/ 152 h 176"/>
                  <a:gd name="T8" fmla="*/ 155 w 212"/>
                  <a:gd name="T9" fmla="*/ 123 h 176"/>
                  <a:gd name="T10" fmla="*/ 192 w 212"/>
                  <a:gd name="T11" fmla="*/ 123 h 176"/>
                  <a:gd name="T12" fmla="*/ 212 w 212"/>
                  <a:gd name="T13" fmla="*/ 23 h 176"/>
                  <a:gd name="T14" fmla="*/ 192 w 212"/>
                  <a:gd name="T15" fmla="*/ 0 h 176"/>
                  <a:gd name="T16" fmla="*/ 165 w 212"/>
                  <a:gd name="T17" fmla="*/ 52 h 1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2"/>
                  <a:gd name="T28" fmla="*/ 0 h 176"/>
                  <a:gd name="T29" fmla="*/ 212 w 212"/>
                  <a:gd name="T30" fmla="*/ 176 h 17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2" h="176">
                    <a:moveTo>
                      <a:pt x="165" y="52"/>
                    </a:moveTo>
                    <a:lnTo>
                      <a:pt x="98" y="114"/>
                    </a:lnTo>
                    <a:lnTo>
                      <a:pt x="0" y="176"/>
                    </a:lnTo>
                    <a:lnTo>
                      <a:pt x="80" y="152"/>
                    </a:lnTo>
                    <a:lnTo>
                      <a:pt x="155" y="123"/>
                    </a:lnTo>
                    <a:lnTo>
                      <a:pt x="192" y="123"/>
                    </a:lnTo>
                    <a:lnTo>
                      <a:pt x="212" y="23"/>
                    </a:lnTo>
                    <a:lnTo>
                      <a:pt x="192" y="0"/>
                    </a:lnTo>
                    <a:lnTo>
                      <a:pt x="165" y="52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0" name="Freeform 308"/>
              <p:cNvSpPr>
                <a:spLocks/>
              </p:cNvSpPr>
              <p:nvPr/>
            </p:nvSpPr>
            <p:spPr bwMode="auto">
              <a:xfrm>
                <a:off x="1585" y="2461"/>
                <a:ext cx="163" cy="110"/>
              </a:xfrm>
              <a:custGeom>
                <a:avLst/>
                <a:gdLst>
                  <a:gd name="T0" fmla="*/ 66 w 326"/>
                  <a:gd name="T1" fmla="*/ 69 h 221"/>
                  <a:gd name="T2" fmla="*/ 137 w 326"/>
                  <a:gd name="T3" fmla="*/ 116 h 221"/>
                  <a:gd name="T4" fmla="*/ 203 w 326"/>
                  <a:gd name="T5" fmla="*/ 146 h 221"/>
                  <a:gd name="T6" fmla="*/ 317 w 326"/>
                  <a:gd name="T7" fmla="*/ 174 h 221"/>
                  <a:gd name="T8" fmla="*/ 326 w 326"/>
                  <a:gd name="T9" fmla="*/ 203 h 221"/>
                  <a:gd name="T10" fmla="*/ 292 w 326"/>
                  <a:gd name="T11" fmla="*/ 221 h 221"/>
                  <a:gd name="T12" fmla="*/ 232 w 326"/>
                  <a:gd name="T13" fmla="*/ 221 h 221"/>
                  <a:gd name="T14" fmla="*/ 80 w 326"/>
                  <a:gd name="T15" fmla="*/ 206 h 221"/>
                  <a:gd name="T16" fmla="*/ 57 w 326"/>
                  <a:gd name="T17" fmla="*/ 178 h 221"/>
                  <a:gd name="T18" fmla="*/ 118 w 326"/>
                  <a:gd name="T19" fmla="*/ 192 h 221"/>
                  <a:gd name="T20" fmla="*/ 209 w 326"/>
                  <a:gd name="T21" fmla="*/ 198 h 221"/>
                  <a:gd name="T22" fmla="*/ 274 w 326"/>
                  <a:gd name="T23" fmla="*/ 198 h 221"/>
                  <a:gd name="T24" fmla="*/ 226 w 326"/>
                  <a:gd name="T25" fmla="*/ 169 h 221"/>
                  <a:gd name="T26" fmla="*/ 100 w 326"/>
                  <a:gd name="T27" fmla="*/ 126 h 221"/>
                  <a:gd name="T28" fmla="*/ 20 w 326"/>
                  <a:gd name="T29" fmla="*/ 55 h 221"/>
                  <a:gd name="T30" fmla="*/ 0 w 326"/>
                  <a:gd name="T31" fmla="*/ 0 h 221"/>
                  <a:gd name="T32" fmla="*/ 66 w 326"/>
                  <a:gd name="T33" fmla="*/ 69 h 2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26"/>
                  <a:gd name="T52" fmla="*/ 0 h 221"/>
                  <a:gd name="T53" fmla="*/ 326 w 326"/>
                  <a:gd name="T54" fmla="*/ 221 h 2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26" h="221">
                    <a:moveTo>
                      <a:pt x="66" y="69"/>
                    </a:moveTo>
                    <a:lnTo>
                      <a:pt x="137" y="116"/>
                    </a:lnTo>
                    <a:lnTo>
                      <a:pt x="203" y="146"/>
                    </a:lnTo>
                    <a:lnTo>
                      <a:pt x="317" y="174"/>
                    </a:lnTo>
                    <a:lnTo>
                      <a:pt x="326" y="203"/>
                    </a:lnTo>
                    <a:lnTo>
                      <a:pt x="292" y="221"/>
                    </a:lnTo>
                    <a:lnTo>
                      <a:pt x="232" y="221"/>
                    </a:lnTo>
                    <a:lnTo>
                      <a:pt x="80" y="206"/>
                    </a:lnTo>
                    <a:lnTo>
                      <a:pt x="57" y="178"/>
                    </a:lnTo>
                    <a:lnTo>
                      <a:pt x="118" y="192"/>
                    </a:lnTo>
                    <a:lnTo>
                      <a:pt x="209" y="198"/>
                    </a:lnTo>
                    <a:lnTo>
                      <a:pt x="274" y="198"/>
                    </a:lnTo>
                    <a:lnTo>
                      <a:pt x="226" y="169"/>
                    </a:lnTo>
                    <a:lnTo>
                      <a:pt x="100" y="126"/>
                    </a:lnTo>
                    <a:lnTo>
                      <a:pt x="20" y="55"/>
                    </a:lnTo>
                    <a:lnTo>
                      <a:pt x="0" y="0"/>
                    </a:lnTo>
                    <a:lnTo>
                      <a:pt x="66" y="69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1" name="Freeform 309"/>
              <p:cNvSpPr>
                <a:spLocks/>
              </p:cNvSpPr>
              <p:nvPr/>
            </p:nvSpPr>
            <p:spPr bwMode="auto">
              <a:xfrm>
                <a:off x="1853" y="2409"/>
                <a:ext cx="241" cy="201"/>
              </a:xfrm>
              <a:custGeom>
                <a:avLst/>
                <a:gdLst>
                  <a:gd name="T0" fmla="*/ 416 w 482"/>
                  <a:gd name="T1" fmla="*/ 0 h 402"/>
                  <a:gd name="T2" fmla="*/ 342 w 482"/>
                  <a:gd name="T3" fmla="*/ 41 h 402"/>
                  <a:gd name="T4" fmla="*/ 326 w 482"/>
                  <a:gd name="T5" fmla="*/ 118 h 402"/>
                  <a:gd name="T6" fmla="*/ 342 w 482"/>
                  <a:gd name="T7" fmla="*/ 192 h 402"/>
                  <a:gd name="T8" fmla="*/ 301 w 482"/>
                  <a:gd name="T9" fmla="*/ 244 h 402"/>
                  <a:gd name="T10" fmla="*/ 217 w 482"/>
                  <a:gd name="T11" fmla="*/ 244 h 402"/>
                  <a:gd name="T12" fmla="*/ 167 w 482"/>
                  <a:gd name="T13" fmla="*/ 328 h 402"/>
                  <a:gd name="T14" fmla="*/ 0 w 482"/>
                  <a:gd name="T15" fmla="*/ 402 h 402"/>
                  <a:gd name="T16" fmla="*/ 192 w 482"/>
                  <a:gd name="T17" fmla="*/ 361 h 402"/>
                  <a:gd name="T18" fmla="*/ 301 w 482"/>
                  <a:gd name="T19" fmla="*/ 336 h 402"/>
                  <a:gd name="T20" fmla="*/ 333 w 482"/>
                  <a:gd name="T21" fmla="*/ 244 h 402"/>
                  <a:gd name="T22" fmla="*/ 416 w 482"/>
                  <a:gd name="T23" fmla="*/ 142 h 402"/>
                  <a:gd name="T24" fmla="*/ 482 w 482"/>
                  <a:gd name="T25" fmla="*/ 41 h 402"/>
                  <a:gd name="T26" fmla="*/ 416 w 482"/>
                  <a:gd name="T27" fmla="*/ 0 h 40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82"/>
                  <a:gd name="T43" fmla="*/ 0 h 402"/>
                  <a:gd name="T44" fmla="*/ 482 w 482"/>
                  <a:gd name="T45" fmla="*/ 402 h 40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82" h="402">
                    <a:moveTo>
                      <a:pt x="416" y="0"/>
                    </a:moveTo>
                    <a:lnTo>
                      <a:pt x="342" y="41"/>
                    </a:lnTo>
                    <a:lnTo>
                      <a:pt x="326" y="118"/>
                    </a:lnTo>
                    <a:lnTo>
                      <a:pt x="342" y="192"/>
                    </a:lnTo>
                    <a:lnTo>
                      <a:pt x="301" y="244"/>
                    </a:lnTo>
                    <a:lnTo>
                      <a:pt x="217" y="244"/>
                    </a:lnTo>
                    <a:lnTo>
                      <a:pt x="167" y="328"/>
                    </a:lnTo>
                    <a:lnTo>
                      <a:pt x="0" y="402"/>
                    </a:lnTo>
                    <a:lnTo>
                      <a:pt x="192" y="361"/>
                    </a:lnTo>
                    <a:lnTo>
                      <a:pt x="301" y="336"/>
                    </a:lnTo>
                    <a:lnTo>
                      <a:pt x="333" y="244"/>
                    </a:lnTo>
                    <a:lnTo>
                      <a:pt x="416" y="142"/>
                    </a:lnTo>
                    <a:lnTo>
                      <a:pt x="482" y="41"/>
                    </a:lnTo>
                    <a:lnTo>
                      <a:pt x="416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2" name="Freeform 310"/>
              <p:cNvSpPr>
                <a:spLocks/>
              </p:cNvSpPr>
              <p:nvPr/>
            </p:nvSpPr>
            <p:spPr bwMode="auto">
              <a:xfrm>
                <a:off x="2003" y="2614"/>
                <a:ext cx="96" cy="54"/>
              </a:xfrm>
              <a:custGeom>
                <a:avLst/>
                <a:gdLst>
                  <a:gd name="T0" fmla="*/ 174 w 190"/>
                  <a:gd name="T1" fmla="*/ 0 h 109"/>
                  <a:gd name="T2" fmla="*/ 106 w 190"/>
                  <a:gd name="T3" fmla="*/ 25 h 109"/>
                  <a:gd name="T4" fmla="*/ 0 w 190"/>
                  <a:gd name="T5" fmla="*/ 93 h 109"/>
                  <a:gd name="T6" fmla="*/ 74 w 190"/>
                  <a:gd name="T7" fmla="*/ 109 h 109"/>
                  <a:gd name="T8" fmla="*/ 149 w 190"/>
                  <a:gd name="T9" fmla="*/ 109 h 109"/>
                  <a:gd name="T10" fmla="*/ 190 w 190"/>
                  <a:gd name="T11" fmla="*/ 50 h 109"/>
                  <a:gd name="T12" fmla="*/ 174 w 190"/>
                  <a:gd name="T13" fmla="*/ 0 h 1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0"/>
                  <a:gd name="T22" fmla="*/ 0 h 109"/>
                  <a:gd name="T23" fmla="*/ 190 w 190"/>
                  <a:gd name="T24" fmla="*/ 109 h 10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0" h="109">
                    <a:moveTo>
                      <a:pt x="174" y="0"/>
                    </a:moveTo>
                    <a:lnTo>
                      <a:pt x="106" y="25"/>
                    </a:lnTo>
                    <a:lnTo>
                      <a:pt x="0" y="93"/>
                    </a:lnTo>
                    <a:lnTo>
                      <a:pt x="74" y="109"/>
                    </a:lnTo>
                    <a:lnTo>
                      <a:pt x="149" y="109"/>
                    </a:lnTo>
                    <a:lnTo>
                      <a:pt x="190" y="50"/>
                    </a:lnTo>
                    <a:lnTo>
                      <a:pt x="174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3" name="Freeform 311"/>
              <p:cNvSpPr>
                <a:spLocks/>
              </p:cNvSpPr>
              <p:nvPr/>
            </p:nvSpPr>
            <p:spPr bwMode="auto">
              <a:xfrm>
                <a:off x="1717" y="2250"/>
                <a:ext cx="47" cy="46"/>
              </a:xfrm>
              <a:custGeom>
                <a:avLst/>
                <a:gdLst>
                  <a:gd name="T0" fmla="*/ 16 w 94"/>
                  <a:gd name="T1" fmla="*/ 93 h 93"/>
                  <a:gd name="T2" fmla="*/ 16 w 94"/>
                  <a:gd name="T3" fmla="*/ 61 h 93"/>
                  <a:gd name="T4" fmla="*/ 37 w 94"/>
                  <a:gd name="T5" fmla="*/ 25 h 93"/>
                  <a:gd name="T6" fmla="*/ 94 w 94"/>
                  <a:gd name="T7" fmla="*/ 0 h 93"/>
                  <a:gd name="T8" fmla="*/ 42 w 94"/>
                  <a:gd name="T9" fmla="*/ 11 h 93"/>
                  <a:gd name="T10" fmla="*/ 10 w 94"/>
                  <a:gd name="T11" fmla="*/ 31 h 93"/>
                  <a:gd name="T12" fmla="*/ 0 w 94"/>
                  <a:gd name="T13" fmla="*/ 73 h 93"/>
                  <a:gd name="T14" fmla="*/ 16 w 94"/>
                  <a:gd name="T15" fmla="*/ 93 h 9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4"/>
                  <a:gd name="T25" fmla="*/ 0 h 93"/>
                  <a:gd name="T26" fmla="*/ 94 w 94"/>
                  <a:gd name="T27" fmla="*/ 93 h 9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4" h="93">
                    <a:moveTo>
                      <a:pt x="16" y="93"/>
                    </a:moveTo>
                    <a:lnTo>
                      <a:pt x="16" y="61"/>
                    </a:lnTo>
                    <a:lnTo>
                      <a:pt x="37" y="25"/>
                    </a:lnTo>
                    <a:lnTo>
                      <a:pt x="94" y="0"/>
                    </a:lnTo>
                    <a:lnTo>
                      <a:pt x="42" y="11"/>
                    </a:lnTo>
                    <a:lnTo>
                      <a:pt x="10" y="31"/>
                    </a:lnTo>
                    <a:lnTo>
                      <a:pt x="0" y="73"/>
                    </a:lnTo>
                    <a:lnTo>
                      <a:pt x="16" y="93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4" name="Freeform 312"/>
              <p:cNvSpPr>
                <a:spLocks/>
              </p:cNvSpPr>
              <p:nvPr/>
            </p:nvSpPr>
            <p:spPr bwMode="auto">
              <a:xfrm>
                <a:off x="1796" y="2235"/>
                <a:ext cx="45" cy="36"/>
              </a:xfrm>
              <a:custGeom>
                <a:avLst/>
                <a:gdLst>
                  <a:gd name="T0" fmla="*/ 69 w 89"/>
                  <a:gd name="T1" fmla="*/ 71 h 71"/>
                  <a:gd name="T2" fmla="*/ 53 w 89"/>
                  <a:gd name="T3" fmla="*/ 50 h 71"/>
                  <a:gd name="T4" fmla="*/ 62 w 89"/>
                  <a:gd name="T5" fmla="*/ 23 h 71"/>
                  <a:gd name="T6" fmla="*/ 89 w 89"/>
                  <a:gd name="T7" fmla="*/ 0 h 71"/>
                  <a:gd name="T8" fmla="*/ 68 w 89"/>
                  <a:gd name="T9" fmla="*/ 0 h 71"/>
                  <a:gd name="T10" fmla="*/ 46 w 89"/>
                  <a:gd name="T11" fmla="*/ 16 h 71"/>
                  <a:gd name="T12" fmla="*/ 32 w 89"/>
                  <a:gd name="T13" fmla="*/ 36 h 71"/>
                  <a:gd name="T14" fmla="*/ 0 w 89"/>
                  <a:gd name="T15" fmla="*/ 36 h 71"/>
                  <a:gd name="T16" fmla="*/ 30 w 89"/>
                  <a:gd name="T17" fmla="*/ 52 h 71"/>
                  <a:gd name="T18" fmla="*/ 69 w 89"/>
                  <a:gd name="T19" fmla="*/ 71 h 7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9"/>
                  <a:gd name="T31" fmla="*/ 0 h 71"/>
                  <a:gd name="T32" fmla="*/ 89 w 89"/>
                  <a:gd name="T33" fmla="*/ 71 h 7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9" h="71">
                    <a:moveTo>
                      <a:pt x="69" y="71"/>
                    </a:moveTo>
                    <a:lnTo>
                      <a:pt x="53" y="50"/>
                    </a:lnTo>
                    <a:lnTo>
                      <a:pt x="62" y="23"/>
                    </a:lnTo>
                    <a:lnTo>
                      <a:pt x="89" y="0"/>
                    </a:lnTo>
                    <a:lnTo>
                      <a:pt x="68" y="0"/>
                    </a:lnTo>
                    <a:lnTo>
                      <a:pt x="46" y="16"/>
                    </a:lnTo>
                    <a:lnTo>
                      <a:pt x="32" y="36"/>
                    </a:lnTo>
                    <a:lnTo>
                      <a:pt x="0" y="36"/>
                    </a:lnTo>
                    <a:lnTo>
                      <a:pt x="30" y="52"/>
                    </a:lnTo>
                    <a:lnTo>
                      <a:pt x="69" y="71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" name="Freeform 313"/>
              <p:cNvSpPr>
                <a:spLocks/>
              </p:cNvSpPr>
              <p:nvPr/>
            </p:nvSpPr>
            <p:spPr bwMode="auto">
              <a:xfrm>
                <a:off x="1726" y="2203"/>
                <a:ext cx="78" cy="42"/>
              </a:xfrm>
              <a:custGeom>
                <a:avLst/>
                <a:gdLst>
                  <a:gd name="T0" fmla="*/ 84 w 157"/>
                  <a:gd name="T1" fmla="*/ 16 h 84"/>
                  <a:gd name="T2" fmla="*/ 109 w 157"/>
                  <a:gd name="T3" fmla="*/ 37 h 84"/>
                  <a:gd name="T4" fmla="*/ 109 w 157"/>
                  <a:gd name="T5" fmla="*/ 68 h 84"/>
                  <a:gd name="T6" fmla="*/ 109 w 157"/>
                  <a:gd name="T7" fmla="*/ 84 h 84"/>
                  <a:gd name="T8" fmla="*/ 127 w 157"/>
                  <a:gd name="T9" fmla="*/ 84 h 84"/>
                  <a:gd name="T10" fmla="*/ 120 w 157"/>
                  <a:gd name="T11" fmla="*/ 57 h 84"/>
                  <a:gd name="T12" fmla="*/ 157 w 157"/>
                  <a:gd name="T13" fmla="*/ 21 h 84"/>
                  <a:gd name="T14" fmla="*/ 132 w 157"/>
                  <a:gd name="T15" fmla="*/ 27 h 84"/>
                  <a:gd name="T16" fmla="*/ 116 w 157"/>
                  <a:gd name="T17" fmla="*/ 39 h 84"/>
                  <a:gd name="T18" fmla="*/ 109 w 157"/>
                  <a:gd name="T19" fmla="*/ 16 h 84"/>
                  <a:gd name="T20" fmla="*/ 66 w 157"/>
                  <a:gd name="T21" fmla="*/ 0 h 84"/>
                  <a:gd name="T22" fmla="*/ 31 w 157"/>
                  <a:gd name="T23" fmla="*/ 0 h 84"/>
                  <a:gd name="T24" fmla="*/ 0 w 157"/>
                  <a:gd name="T25" fmla="*/ 23 h 84"/>
                  <a:gd name="T26" fmla="*/ 54 w 157"/>
                  <a:gd name="T27" fmla="*/ 12 h 84"/>
                  <a:gd name="T28" fmla="*/ 84 w 157"/>
                  <a:gd name="T29" fmla="*/ 16 h 8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57"/>
                  <a:gd name="T46" fmla="*/ 0 h 84"/>
                  <a:gd name="T47" fmla="*/ 157 w 157"/>
                  <a:gd name="T48" fmla="*/ 84 h 8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57" h="84">
                    <a:moveTo>
                      <a:pt x="84" y="16"/>
                    </a:moveTo>
                    <a:lnTo>
                      <a:pt x="109" y="37"/>
                    </a:lnTo>
                    <a:lnTo>
                      <a:pt x="109" y="68"/>
                    </a:lnTo>
                    <a:lnTo>
                      <a:pt x="109" y="84"/>
                    </a:lnTo>
                    <a:lnTo>
                      <a:pt x="127" y="84"/>
                    </a:lnTo>
                    <a:lnTo>
                      <a:pt x="120" y="57"/>
                    </a:lnTo>
                    <a:lnTo>
                      <a:pt x="157" y="21"/>
                    </a:lnTo>
                    <a:lnTo>
                      <a:pt x="132" y="27"/>
                    </a:lnTo>
                    <a:lnTo>
                      <a:pt x="116" y="39"/>
                    </a:lnTo>
                    <a:lnTo>
                      <a:pt x="109" y="16"/>
                    </a:lnTo>
                    <a:lnTo>
                      <a:pt x="66" y="0"/>
                    </a:lnTo>
                    <a:lnTo>
                      <a:pt x="31" y="0"/>
                    </a:lnTo>
                    <a:lnTo>
                      <a:pt x="0" y="23"/>
                    </a:lnTo>
                    <a:lnTo>
                      <a:pt x="54" y="12"/>
                    </a:lnTo>
                    <a:lnTo>
                      <a:pt x="84" y="16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" name="Freeform 314"/>
              <p:cNvSpPr>
                <a:spLocks/>
              </p:cNvSpPr>
              <p:nvPr/>
            </p:nvSpPr>
            <p:spPr bwMode="auto">
              <a:xfrm>
                <a:off x="1770" y="2173"/>
                <a:ext cx="65" cy="26"/>
              </a:xfrm>
              <a:custGeom>
                <a:avLst/>
                <a:gdLst>
                  <a:gd name="T0" fmla="*/ 130 w 130"/>
                  <a:gd name="T1" fmla="*/ 0 h 54"/>
                  <a:gd name="T2" fmla="*/ 25 w 130"/>
                  <a:gd name="T3" fmla="*/ 20 h 54"/>
                  <a:gd name="T4" fmla="*/ 2 w 130"/>
                  <a:gd name="T5" fmla="*/ 54 h 54"/>
                  <a:gd name="T6" fmla="*/ 0 w 130"/>
                  <a:gd name="T7" fmla="*/ 36 h 54"/>
                  <a:gd name="T8" fmla="*/ 20 w 130"/>
                  <a:gd name="T9" fmla="*/ 11 h 54"/>
                  <a:gd name="T10" fmla="*/ 63 w 130"/>
                  <a:gd name="T11" fmla="*/ 0 h 54"/>
                  <a:gd name="T12" fmla="*/ 130 w 130"/>
                  <a:gd name="T13" fmla="*/ 0 h 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0"/>
                  <a:gd name="T22" fmla="*/ 0 h 54"/>
                  <a:gd name="T23" fmla="*/ 130 w 130"/>
                  <a:gd name="T24" fmla="*/ 54 h 5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0" h="54">
                    <a:moveTo>
                      <a:pt x="130" y="0"/>
                    </a:moveTo>
                    <a:lnTo>
                      <a:pt x="25" y="20"/>
                    </a:lnTo>
                    <a:lnTo>
                      <a:pt x="2" y="54"/>
                    </a:lnTo>
                    <a:lnTo>
                      <a:pt x="0" y="36"/>
                    </a:lnTo>
                    <a:lnTo>
                      <a:pt x="20" y="11"/>
                    </a:lnTo>
                    <a:lnTo>
                      <a:pt x="63" y="0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7" name="Freeform 315"/>
              <p:cNvSpPr>
                <a:spLocks/>
              </p:cNvSpPr>
              <p:nvPr/>
            </p:nvSpPr>
            <p:spPr bwMode="auto">
              <a:xfrm>
                <a:off x="1686" y="2327"/>
                <a:ext cx="34" cy="20"/>
              </a:xfrm>
              <a:custGeom>
                <a:avLst/>
                <a:gdLst>
                  <a:gd name="T0" fmla="*/ 70 w 70"/>
                  <a:gd name="T1" fmla="*/ 0 h 41"/>
                  <a:gd name="T2" fmla="*/ 38 w 70"/>
                  <a:gd name="T3" fmla="*/ 2 h 41"/>
                  <a:gd name="T4" fmla="*/ 0 w 70"/>
                  <a:gd name="T5" fmla="*/ 20 h 41"/>
                  <a:gd name="T6" fmla="*/ 22 w 70"/>
                  <a:gd name="T7" fmla="*/ 41 h 41"/>
                  <a:gd name="T8" fmla="*/ 48 w 70"/>
                  <a:gd name="T9" fmla="*/ 22 h 41"/>
                  <a:gd name="T10" fmla="*/ 70 w 70"/>
                  <a:gd name="T11" fmla="*/ 0 h 4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0"/>
                  <a:gd name="T19" fmla="*/ 0 h 41"/>
                  <a:gd name="T20" fmla="*/ 70 w 70"/>
                  <a:gd name="T21" fmla="*/ 41 h 4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0" h="41">
                    <a:moveTo>
                      <a:pt x="70" y="0"/>
                    </a:moveTo>
                    <a:lnTo>
                      <a:pt x="38" y="2"/>
                    </a:lnTo>
                    <a:lnTo>
                      <a:pt x="0" y="20"/>
                    </a:lnTo>
                    <a:lnTo>
                      <a:pt x="22" y="41"/>
                    </a:lnTo>
                    <a:lnTo>
                      <a:pt x="48" y="22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8" name="Freeform 316"/>
              <p:cNvSpPr>
                <a:spLocks/>
              </p:cNvSpPr>
              <p:nvPr/>
            </p:nvSpPr>
            <p:spPr bwMode="auto">
              <a:xfrm>
                <a:off x="1736" y="2329"/>
                <a:ext cx="86" cy="68"/>
              </a:xfrm>
              <a:custGeom>
                <a:avLst/>
                <a:gdLst>
                  <a:gd name="T0" fmla="*/ 171 w 171"/>
                  <a:gd name="T1" fmla="*/ 0 h 135"/>
                  <a:gd name="T2" fmla="*/ 119 w 171"/>
                  <a:gd name="T3" fmla="*/ 30 h 135"/>
                  <a:gd name="T4" fmla="*/ 76 w 171"/>
                  <a:gd name="T5" fmla="*/ 67 h 135"/>
                  <a:gd name="T6" fmla="*/ 41 w 171"/>
                  <a:gd name="T7" fmla="*/ 101 h 135"/>
                  <a:gd name="T8" fmla="*/ 0 w 171"/>
                  <a:gd name="T9" fmla="*/ 94 h 135"/>
                  <a:gd name="T10" fmla="*/ 21 w 171"/>
                  <a:gd name="T11" fmla="*/ 122 h 135"/>
                  <a:gd name="T12" fmla="*/ 46 w 171"/>
                  <a:gd name="T13" fmla="*/ 135 h 135"/>
                  <a:gd name="T14" fmla="*/ 78 w 171"/>
                  <a:gd name="T15" fmla="*/ 83 h 135"/>
                  <a:gd name="T16" fmla="*/ 114 w 171"/>
                  <a:gd name="T17" fmla="*/ 44 h 135"/>
                  <a:gd name="T18" fmla="*/ 171 w 171"/>
                  <a:gd name="T19" fmla="*/ 0 h 1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1"/>
                  <a:gd name="T31" fmla="*/ 0 h 135"/>
                  <a:gd name="T32" fmla="*/ 171 w 171"/>
                  <a:gd name="T33" fmla="*/ 135 h 13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1" h="135">
                    <a:moveTo>
                      <a:pt x="171" y="0"/>
                    </a:moveTo>
                    <a:lnTo>
                      <a:pt x="119" y="30"/>
                    </a:lnTo>
                    <a:lnTo>
                      <a:pt x="76" y="67"/>
                    </a:lnTo>
                    <a:lnTo>
                      <a:pt x="41" y="101"/>
                    </a:lnTo>
                    <a:lnTo>
                      <a:pt x="0" y="94"/>
                    </a:lnTo>
                    <a:lnTo>
                      <a:pt x="21" y="122"/>
                    </a:lnTo>
                    <a:lnTo>
                      <a:pt x="46" y="135"/>
                    </a:lnTo>
                    <a:lnTo>
                      <a:pt x="78" y="83"/>
                    </a:lnTo>
                    <a:lnTo>
                      <a:pt x="114" y="44"/>
                    </a:lnTo>
                    <a:lnTo>
                      <a:pt x="171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9" name="Freeform 317"/>
              <p:cNvSpPr>
                <a:spLocks/>
              </p:cNvSpPr>
              <p:nvPr/>
            </p:nvSpPr>
            <p:spPr bwMode="auto">
              <a:xfrm>
                <a:off x="501" y="2316"/>
                <a:ext cx="1012" cy="988"/>
              </a:xfrm>
              <a:custGeom>
                <a:avLst/>
                <a:gdLst>
                  <a:gd name="T0" fmla="*/ 915 w 2025"/>
                  <a:gd name="T1" fmla="*/ 117 h 1975"/>
                  <a:gd name="T2" fmla="*/ 749 w 2025"/>
                  <a:gd name="T3" fmla="*/ 226 h 1975"/>
                  <a:gd name="T4" fmla="*/ 710 w 2025"/>
                  <a:gd name="T5" fmla="*/ 221 h 1975"/>
                  <a:gd name="T6" fmla="*/ 673 w 2025"/>
                  <a:gd name="T7" fmla="*/ 215 h 1975"/>
                  <a:gd name="T8" fmla="*/ 634 w 2025"/>
                  <a:gd name="T9" fmla="*/ 212 h 1975"/>
                  <a:gd name="T10" fmla="*/ 596 w 2025"/>
                  <a:gd name="T11" fmla="*/ 208 h 1975"/>
                  <a:gd name="T12" fmla="*/ 559 w 2025"/>
                  <a:gd name="T13" fmla="*/ 205 h 1975"/>
                  <a:gd name="T14" fmla="*/ 521 w 2025"/>
                  <a:gd name="T15" fmla="*/ 201 h 1975"/>
                  <a:gd name="T16" fmla="*/ 484 w 2025"/>
                  <a:gd name="T17" fmla="*/ 196 h 1975"/>
                  <a:gd name="T18" fmla="*/ 447 w 2025"/>
                  <a:gd name="T19" fmla="*/ 187 h 1975"/>
                  <a:gd name="T20" fmla="*/ 370 w 2025"/>
                  <a:gd name="T21" fmla="*/ 393 h 1975"/>
                  <a:gd name="T22" fmla="*/ 313 w 2025"/>
                  <a:gd name="T23" fmla="*/ 383 h 1975"/>
                  <a:gd name="T24" fmla="*/ 262 w 2025"/>
                  <a:gd name="T25" fmla="*/ 381 h 1975"/>
                  <a:gd name="T26" fmla="*/ 210 w 2025"/>
                  <a:gd name="T27" fmla="*/ 381 h 1975"/>
                  <a:gd name="T28" fmla="*/ 155 w 2025"/>
                  <a:gd name="T29" fmla="*/ 374 h 1975"/>
                  <a:gd name="T30" fmla="*/ 173 w 2025"/>
                  <a:gd name="T31" fmla="*/ 568 h 1975"/>
                  <a:gd name="T32" fmla="*/ 155 w 2025"/>
                  <a:gd name="T33" fmla="*/ 746 h 1975"/>
                  <a:gd name="T34" fmla="*/ 155 w 2025"/>
                  <a:gd name="T35" fmla="*/ 881 h 1975"/>
                  <a:gd name="T36" fmla="*/ 103 w 2025"/>
                  <a:gd name="T37" fmla="*/ 957 h 1975"/>
                  <a:gd name="T38" fmla="*/ 68 w 2025"/>
                  <a:gd name="T39" fmla="*/ 1041 h 1975"/>
                  <a:gd name="T40" fmla="*/ 28 w 2025"/>
                  <a:gd name="T41" fmla="*/ 1132 h 1975"/>
                  <a:gd name="T42" fmla="*/ 128 w 2025"/>
                  <a:gd name="T43" fmla="*/ 1239 h 1975"/>
                  <a:gd name="T44" fmla="*/ 194 w 2025"/>
                  <a:gd name="T45" fmla="*/ 1356 h 1975"/>
                  <a:gd name="T46" fmla="*/ 320 w 2025"/>
                  <a:gd name="T47" fmla="*/ 1434 h 1975"/>
                  <a:gd name="T48" fmla="*/ 466 w 2025"/>
                  <a:gd name="T49" fmla="*/ 1465 h 1975"/>
                  <a:gd name="T50" fmla="*/ 573 w 2025"/>
                  <a:gd name="T51" fmla="*/ 1836 h 1975"/>
                  <a:gd name="T52" fmla="*/ 671 w 2025"/>
                  <a:gd name="T53" fmla="*/ 1906 h 1975"/>
                  <a:gd name="T54" fmla="*/ 933 w 2025"/>
                  <a:gd name="T55" fmla="*/ 1883 h 1975"/>
                  <a:gd name="T56" fmla="*/ 988 w 2025"/>
                  <a:gd name="T57" fmla="*/ 1895 h 1975"/>
                  <a:gd name="T58" fmla="*/ 1045 w 2025"/>
                  <a:gd name="T59" fmla="*/ 1908 h 1975"/>
                  <a:gd name="T60" fmla="*/ 1100 w 2025"/>
                  <a:gd name="T61" fmla="*/ 1920 h 1975"/>
                  <a:gd name="T62" fmla="*/ 1157 w 2025"/>
                  <a:gd name="T63" fmla="*/ 1933 h 1975"/>
                  <a:gd name="T64" fmla="*/ 1212 w 2025"/>
                  <a:gd name="T65" fmla="*/ 1945 h 1975"/>
                  <a:gd name="T66" fmla="*/ 1269 w 2025"/>
                  <a:gd name="T67" fmla="*/ 1957 h 1975"/>
                  <a:gd name="T68" fmla="*/ 1324 w 2025"/>
                  <a:gd name="T69" fmla="*/ 1970 h 1975"/>
                  <a:gd name="T70" fmla="*/ 1352 w 2025"/>
                  <a:gd name="T71" fmla="*/ 1808 h 1975"/>
                  <a:gd name="T72" fmla="*/ 1509 w 2025"/>
                  <a:gd name="T73" fmla="*/ 1628 h 1975"/>
                  <a:gd name="T74" fmla="*/ 1840 w 2025"/>
                  <a:gd name="T75" fmla="*/ 1306 h 1975"/>
                  <a:gd name="T76" fmla="*/ 1995 w 2025"/>
                  <a:gd name="T77" fmla="*/ 1032 h 1975"/>
                  <a:gd name="T78" fmla="*/ 2009 w 2025"/>
                  <a:gd name="T79" fmla="*/ 842 h 1975"/>
                  <a:gd name="T80" fmla="*/ 1974 w 2025"/>
                  <a:gd name="T81" fmla="*/ 804 h 1975"/>
                  <a:gd name="T82" fmla="*/ 1938 w 2025"/>
                  <a:gd name="T83" fmla="*/ 774 h 1975"/>
                  <a:gd name="T84" fmla="*/ 1901 w 2025"/>
                  <a:gd name="T85" fmla="*/ 753 h 1975"/>
                  <a:gd name="T86" fmla="*/ 1861 w 2025"/>
                  <a:gd name="T87" fmla="*/ 737 h 1975"/>
                  <a:gd name="T88" fmla="*/ 1817 w 2025"/>
                  <a:gd name="T89" fmla="*/ 726 h 1975"/>
                  <a:gd name="T90" fmla="*/ 1771 w 2025"/>
                  <a:gd name="T91" fmla="*/ 721 h 1975"/>
                  <a:gd name="T92" fmla="*/ 1721 w 2025"/>
                  <a:gd name="T93" fmla="*/ 717 h 1975"/>
                  <a:gd name="T94" fmla="*/ 1694 w 2025"/>
                  <a:gd name="T95" fmla="*/ 440 h 1975"/>
                  <a:gd name="T96" fmla="*/ 1566 w 2025"/>
                  <a:gd name="T97" fmla="*/ 254 h 1975"/>
                  <a:gd name="T98" fmla="*/ 1255 w 2025"/>
                  <a:gd name="T99" fmla="*/ 137 h 1975"/>
                  <a:gd name="T100" fmla="*/ 1119 w 2025"/>
                  <a:gd name="T101" fmla="*/ 39 h 1975"/>
                  <a:gd name="T102" fmla="*/ 954 w 2025"/>
                  <a:gd name="T103" fmla="*/ 48 h 197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025"/>
                  <a:gd name="T157" fmla="*/ 0 h 1975"/>
                  <a:gd name="T158" fmla="*/ 2025 w 2025"/>
                  <a:gd name="T159" fmla="*/ 1975 h 197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025" h="1975">
                    <a:moveTo>
                      <a:pt x="954" y="48"/>
                    </a:moveTo>
                    <a:lnTo>
                      <a:pt x="915" y="117"/>
                    </a:lnTo>
                    <a:lnTo>
                      <a:pt x="808" y="167"/>
                    </a:lnTo>
                    <a:lnTo>
                      <a:pt x="749" y="226"/>
                    </a:lnTo>
                    <a:lnTo>
                      <a:pt x="730" y="222"/>
                    </a:lnTo>
                    <a:lnTo>
                      <a:pt x="710" y="221"/>
                    </a:lnTo>
                    <a:lnTo>
                      <a:pt x="692" y="217"/>
                    </a:lnTo>
                    <a:lnTo>
                      <a:pt x="673" y="215"/>
                    </a:lnTo>
                    <a:lnTo>
                      <a:pt x="653" y="214"/>
                    </a:lnTo>
                    <a:lnTo>
                      <a:pt x="634" y="212"/>
                    </a:lnTo>
                    <a:lnTo>
                      <a:pt x="616" y="210"/>
                    </a:lnTo>
                    <a:lnTo>
                      <a:pt x="596" y="208"/>
                    </a:lnTo>
                    <a:lnTo>
                      <a:pt x="578" y="208"/>
                    </a:lnTo>
                    <a:lnTo>
                      <a:pt x="559" y="205"/>
                    </a:lnTo>
                    <a:lnTo>
                      <a:pt x="541" y="203"/>
                    </a:lnTo>
                    <a:lnTo>
                      <a:pt x="521" y="201"/>
                    </a:lnTo>
                    <a:lnTo>
                      <a:pt x="504" y="198"/>
                    </a:lnTo>
                    <a:lnTo>
                      <a:pt x="484" y="196"/>
                    </a:lnTo>
                    <a:lnTo>
                      <a:pt x="466" y="190"/>
                    </a:lnTo>
                    <a:lnTo>
                      <a:pt x="447" y="187"/>
                    </a:lnTo>
                    <a:lnTo>
                      <a:pt x="427" y="315"/>
                    </a:lnTo>
                    <a:lnTo>
                      <a:pt x="370" y="393"/>
                    </a:lnTo>
                    <a:lnTo>
                      <a:pt x="340" y="386"/>
                    </a:lnTo>
                    <a:lnTo>
                      <a:pt x="313" y="383"/>
                    </a:lnTo>
                    <a:lnTo>
                      <a:pt x="287" y="383"/>
                    </a:lnTo>
                    <a:lnTo>
                      <a:pt x="262" y="381"/>
                    </a:lnTo>
                    <a:lnTo>
                      <a:pt x="237" y="381"/>
                    </a:lnTo>
                    <a:lnTo>
                      <a:pt x="210" y="381"/>
                    </a:lnTo>
                    <a:lnTo>
                      <a:pt x="183" y="379"/>
                    </a:lnTo>
                    <a:lnTo>
                      <a:pt x="155" y="374"/>
                    </a:lnTo>
                    <a:lnTo>
                      <a:pt x="162" y="468"/>
                    </a:lnTo>
                    <a:lnTo>
                      <a:pt x="173" y="568"/>
                    </a:lnTo>
                    <a:lnTo>
                      <a:pt x="174" y="664"/>
                    </a:lnTo>
                    <a:lnTo>
                      <a:pt x="155" y="746"/>
                    </a:lnTo>
                    <a:lnTo>
                      <a:pt x="194" y="845"/>
                    </a:lnTo>
                    <a:lnTo>
                      <a:pt x="155" y="881"/>
                    </a:lnTo>
                    <a:lnTo>
                      <a:pt x="126" y="916"/>
                    </a:lnTo>
                    <a:lnTo>
                      <a:pt x="103" y="957"/>
                    </a:lnTo>
                    <a:lnTo>
                      <a:pt x="85" y="998"/>
                    </a:lnTo>
                    <a:lnTo>
                      <a:pt x="68" y="1041"/>
                    </a:lnTo>
                    <a:lnTo>
                      <a:pt x="50" y="1086"/>
                    </a:lnTo>
                    <a:lnTo>
                      <a:pt x="28" y="1132"/>
                    </a:lnTo>
                    <a:lnTo>
                      <a:pt x="0" y="1178"/>
                    </a:lnTo>
                    <a:lnTo>
                      <a:pt x="128" y="1239"/>
                    </a:lnTo>
                    <a:lnTo>
                      <a:pt x="214" y="1267"/>
                    </a:lnTo>
                    <a:lnTo>
                      <a:pt x="194" y="1356"/>
                    </a:lnTo>
                    <a:lnTo>
                      <a:pt x="194" y="1454"/>
                    </a:lnTo>
                    <a:lnTo>
                      <a:pt x="320" y="1434"/>
                    </a:lnTo>
                    <a:lnTo>
                      <a:pt x="438" y="1402"/>
                    </a:lnTo>
                    <a:lnTo>
                      <a:pt x="466" y="1465"/>
                    </a:lnTo>
                    <a:lnTo>
                      <a:pt x="505" y="1730"/>
                    </a:lnTo>
                    <a:lnTo>
                      <a:pt x="573" y="1836"/>
                    </a:lnTo>
                    <a:lnTo>
                      <a:pt x="573" y="1906"/>
                    </a:lnTo>
                    <a:lnTo>
                      <a:pt x="671" y="1906"/>
                    </a:lnTo>
                    <a:lnTo>
                      <a:pt x="904" y="1876"/>
                    </a:lnTo>
                    <a:lnTo>
                      <a:pt x="933" y="1883"/>
                    </a:lnTo>
                    <a:lnTo>
                      <a:pt x="961" y="1888"/>
                    </a:lnTo>
                    <a:lnTo>
                      <a:pt x="988" y="1895"/>
                    </a:lnTo>
                    <a:lnTo>
                      <a:pt x="1016" y="1901"/>
                    </a:lnTo>
                    <a:lnTo>
                      <a:pt x="1045" y="1908"/>
                    </a:lnTo>
                    <a:lnTo>
                      <a:pt x="1073" y="1913"/>
                    </a:lnTo>
                    <a:lnTo>
                      <a:pt x="1100" y="1920"/>
                    </a:lnTo>
                    <a:lnTo>
                      <a:pt x="1128" y="1925"/>
                    </a:lnTo>
                    <a:lnTo>
                      <a:pt x="1157" y="1933"/>
                    </a:lnTo>
                    <a:lnTo>
                      <a:pt x="1185" y="1938"/>
                    </a:lnTo>
                    <a:lnTo>
                      <a:pt x="1212" y="1945"/>
                    </a:lnTo>
                    <a:lnTo>
                      <a:pt x="1240" y="1950"/>
                    </a:lnTo>
                    <a:lnTo>
                      <a:pt x="1269" y="1957"/>
                    </a:lnTo>
                    <a:lnTo>
                      <a:pt x="1297" y="1963"/>
                    </a:lnTo>
                    <a:lnTo>
                      <a:pt x="1324" y="1970"/>
                    </a:lnTo>
                    <a:lnTo>
                      <a:pt x="1352" y="1975"/>
                    </a:lnTo>
                    <a:lnTo>
                      <a:pt x="1352" y="1808"/>
                    </a:lnTo>
                    <a:lnTo>
                      <a:pt x="1431" y="1543"/>
                    </a:lnTo>
                    <a:lnTo>
                      <a:pt x="1509" y="1628"/>
                    </a:lnTo>
                    <a:lnTo>
                      <a:pt x="1635" y="1473"/>
                    </a:lnTo>
                    <a:lnTo>
                      <a:pt x="1840" y="1306"/>
                    </a:lnTo>
                    <a:lnTo>
                      <a:pt x="1956" y="1189"/>
                    </a:lnTo>
                    <a:lnTo>
                      <a:pt x="1995" y="1032"/>
                    </a:lnTo>
                    <a:lnTo>
                      <a:pt x="2025" y="865"/>
                    </a:lnTo>
                    <a:lnTo>
                      <a:pt x="2009" y="842"/>
                    </a:lnTo>
                    <a:lnTo>
                      <a:pt x="1991" y="822"/>
                    </a:lnTo>
                    <a:lnTo>
                      <a:pt x="1974" y="804"/>
                    </a:lnTo>
                    <a:lnTo>
                      <a:pt x="1956" y="788"/>
                    </a:lnTo>
                    <a:lnTo>
                      <a:pt x="1938" y="774"/>
                    </a:lnTo>
                    <a:lnTo>
                      <a:pt x="1920" y="763"/>
                    </a:lnTo>
                    <a:lnTo>
                      <a:pt x="1901" y="753"/>
                    </a:lnTo>
                    <a:lnTo>
                      <a:pt x="1881" y="744"/>
                    </a:lnTo>
                    <a:lnTo>
                      <a:pt x="1861" y="737"/>
                    </a:lnTo>
                    <a:lnTo>
                      <a:pt x="1840" y="731"/>
                    </a:lnTo>
                    <a:lnTo>
                      <a:pt x="1817" y="726"/>
                    </a:lnTo>
                    <a:lnTo>
                      <a:pt x="1796" y="722"/>
                    </a:lnTo>
                    <a:lnTo>
                      <a:pt x="1771" y="721"/>
                    </a:lnTo>
                    <a:lnTo>
                      <a:pt x="1746" y="719"/>
                    </a:lnTo>
                    <a:lnTo>
                      <a:pt x="1721" y="717"/>
                    </a:lnTo>
                    <a:lnTo>
                      <a:pt x="1694" y="717"/>
                    </a:lnTo>
                    <a:lnTo>
                      <a:pt x="1694" y="440"/>
                    </a:lnTo>
                    <a:lnTo>
                      <a:pt x="1694" y="285"/>
                    </a:lnTo>
                    <a:lnTo>
                      <a:pt x="1566" y="254"/>
                    </a:lnTo>
                    <a:lnTo>
                      <a:pt x="1352" y="206"/>
                    </a:lnTo>
                    <a:lnTo>
                      <a:pt x="1255" y="137"/>
                    </a:lnTo>
                    <a:lnTo>
                      <a:pt x="1215" y="0"/>
                    </a:lnTo>
                    <a:lnTo>
                      <a:pt x="1119" y="39"/>
                    </a:lnTo>
                    <a:lnTo>
                      <a:pt x="1070" y="98"/>
                    </a:lnTo>
                    <a:lnTo>
                      <a:pt x="954" y="48"/>
                    </a:lnTo>
                    <a:close/>
                  </a:path>
                </a:pathLst>
              </a:custGeom>
              <a:solidFill>
                <a:srgbClr val="E5D1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0" name="Freeform 318"/>
              <p:cNvSpPr>
                <a:spLocks/>
              </p:cNvSpPr>
              <p:nvPr/>
            </p:nvSpPr>
            <p:spPr bwMode="auto">
              <a:xfrm>
                <a:off x="584" y="2510"/>
                <a:ext cx="106" cy="160"/>
              </a:xfrm>
              <a:custGeom>
                <a:avLst/>
                <a:gdLst>
                  <a:gd name="T0" fmla="*/ 212 w 212"/>
                  <a:gd name="T1" fmla="*/ 18 h 320"/>
                  <a:gd name="T2" fmla="*/ 84 w 212"/>
                  <a:gd name="T3" fmla="*/ 18 h 320"/>
                  <a:gd name="T4" fmla="*/ 0 w 212"/>
                  <a:gd name="T5" fmla="*/ 0 h 320"/>
                  <a:gd name="T6" fmla="*/ 6 w 212"/>
                  <a:gd name="T7" fmla="*/ 78 h 320"/>
                  <a:gd name="T8" fmla="*/ 27 w 212"/>
                  <a:gd name="T9" fmla="*/ 242 h 320"/>
                  <a:gd name="T10" fmla="*/ 71 w 212"/>
                  <a:gd name="T11" fmla="*/ 320 h 320"/>
                  <a:gd name="T12" fmla="*/ 116 w 212"/>
                  <a:gd name="T13" fmla="*/ 320 h 320"/>
                  <a:gd name="T14" fmla="*/ 162 w 212"/>
                  <a:gd name="T15" fmla="*/ 253 h 320"/>
                  <a:gd name="T16" fmla="*/ 162 w 212"/>
                  <a:gd name="T17" fmla="*/ 180 h 320"/>
                  <a:gd name="T18" fmla="*/ 200 w 212"/>
                  <a:gd name="T19" fmla="*/ 180 h 320"/>
                  <a:gd name="T20" fmla="*/ 212 w 212"/>
                  <a:gd name="T21" fmla="*/ 18 h 32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2"/>
                  <a:gd name="T34" fmla="*/ 0 h 320"/>
                  <a:gd name="T35" fmla="*/ 212 w 212"/>
                  <a:gd name="T36" fmla="*/ 320 h 32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2" h="320">
                    <a:moveTo>
                      <a:pt x="212" y="18"/>
                    </a:moveTo>
                    <a:lnTo>
                      <a:pt x="84" y="18"/>
                    </a:lnTo>
                    <a:lnTo>
                      <a:pt x="0" y="0"/>
                    </a:lnTo>
                    <a:lnTo>
                      <a:pt x="6" y="78"/>
                    </a:lnTo>
                    <a:lnTo>
                      <a:pt x="27" y="242"/>
                    </a:lnTo>
                    <a:lnTo>
                      <a:pt x="71" y="320"/>
                    </a:lnTo>
                    <a:lnTo>
                      <a:pt x="116" y="320"/>
                    </a:lnTo>
                    <a:lnTo>
                      <a:pt x="162" y="253"/>
                    </a:lnTo>
                    <a:lnTo>
                      <a:pt x="162" y="180"/>
                    </a:lnTo>
                    <a:lnTo>
                      <a:pt x="200" y="180"/>
                    </a:lnTo>
                    <a:lnTo>
                      <a:pt x="212" y="18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1" name="Freeform 319"/>
              <p:cNvSpPr>
                <a:spLocks/>
              </p:cNvSpPr>
              <p:nvPr/>
            </p:nvSpPr>
            <p:spPr bwMode="auto">
              <a:xfrm>
                <a:off x="706" y="2425"/>
                <a:ext cx="157" cy="192"/>
              </a:xfrm>
              <a:custGeom>
                <a:avLst/>
                <a:gdLst>
                  <a:gd name="T0" fmla="*/ 62 w 313"/>
                  <a:gd name="T1" fmla="*/ 0 h 384"/>
                  <a:gd name="T2" fmla="*/ 57 w 313"/>
                  <a:gd name="T3" fmla="*/ 114 h 384"/>
                  <a:gd name="T4" fmla="*/ 0 w 313"/>
                  <a:gd name="T5" fmla="*/ 288 h 384"/>
                  <a:gd name="T6" fmla="*/ 0 w 313"/>
                  <a:gd name="T7" fmla="*/ 351 h 384"/>
                  <a:gd name="T8" fmla="*/ 34 w 313"/>
                  <a:gd name="T9" fmla="*/ 351 h 384"/>
                  <a:gd name="T10" fmla="*/ 78 w 313"/>
                  <a:gd name="T11" fmla="*/ 384 h 384"/>
                  <a:gd name="T12" fmla="*/ 118 w 313"/>
                  <a:gd name="T13" fmla="*/ 283 h 384"/>
                  <a:gd name="T14" fmla="*/ 191 w 313"/>
                  <a:gd name="T15" fmla="*/ 205 h 384"/>
                  <a:gd name="T16" fmla="*/ 235 w 313"/>
                  <a:gd name="T17" fmla="*/ 166 h 384"/>
                  <a:gd name="T18" fmla="*/ 240 w 313"/>
                  <a:gd name="T19" fmla="*/ 103 h 384"/>
                  <a:gd name="T20" fmla="*/ 313 w 313"/>
                  <a:gd name="T21" fmla="*/ 20 h 384"/>
                  <a:gd name="T22" fmla="*/ 240 w 313"/>
                  <a:gd name="T23" fmla="*/ 0 h 384"/>
                  <a:gd name="T24" fmla="*/ 62 w 313"/>
                  <a:gd name="T25" fmla="*/ 0 h 3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3"/>
                  <a:gd name="T40" fmla="*/ 0 h 384"/>
                  <a:gd name="T41" fmla="*/ 313 w 313"/>
                  <a:gd name="T42" fmla="*/ 384 h 38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3" h="384">
                    <a:moveTo>
                      <a:pt x="62" y="0"/>
                    </a:moveTo>
                    <a:lnTo>
                      <a:pt x="57" y="114"/>
                    </a:lnTo>
                    <a:lnTo>
                      <a:pt x="0" y="288"/>
                    </a:lnTo>
                    <a:lnTo>
                      <a:pt x="0" y="351"/>
                    </a:lnTo>
                    <a:lnTo>
                      <a:pt x="34" y="351"/>
                    </a:lnTo>
                    <a:lnTo>
                      <a:pt x="78" y="384"/>
                    </a:lnTo>
                    <a:lnTo>
                      <a:pt x="118" y="283"/>
                    </a:lnTo>
                    <a:lnTo>
                      <a:pt x="191" y="205"/>
                    </a:lnTo>
                    <a:lnTo>
                      <a:pt x="235" y="166"/>
                    </a:lnTo>
                    <a:lnTo>
                      <a:pt x="240" y="103"/>
                    </a:lnTo>
                    <a:lnTo>
                      <a:pt x="313" y="20"/>
                    </a:lnTo>
                    <a:lnTo>
                      <a:pt x="240" y="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2" name="Freeform 320"/>
              <p:cNvSpPr>
                <a:spLocks/>
              </p:cNvSpPr>
              <p:nvPr/>
            </p:nvSpPr>
            <p:spPr bwMode="auto">
              <a:xfrm>
                <a:off x="673" y="2606"/>
                <a:ext cx="159" cy="236"/>
              </a:xfrm>
              <a:custGeom>
                <a:avLst/>
                <a:gdLst>
                  <a:gd name="T0" fmla="*/ 0 w 317"/>
                  <a:gd name="T1" fmla="*/ 0 h 472"/>
                  <a:gd name="T2" fmla="*/ 66 w 317"/>
                  <a:gd name="T3" fmla="*/ 0 h 472"/>
                  <a:gd name="T4" fmla="*/ 144 w 317"/>
                  <a:gd name="T5" fmla="*/ 27 h 472"/>
                  <a:gd name="T6" fmla="*/ 144 w 317"/>
                  <a:gd name="T7" fmla="*/ 89 h 472"/>
                  <a:gd name="T8" fmla="*/ 201 w 317"/>
                  <a:gd name="T9" fmla="*/ 208 h 472"/>
                  <a:gd name="T10" fmla="*/ 262 w 317"/>
                  <a:gd name="T11" fmla="*/ 306 h 472"/>
                  <a:gd name="T12" fmla="*/ 301 w 317"/>
                  <a:gd name="T13" fmla="*/ 376 h 472"/>
                  <a:gd name="T14" fmla="*/ 317 w 317"/>
                  <a:gd name="T15" fmla="*/ 472 h 472"/>
                  <a:gd name="T16" fmla="*/ 217 w 317"/>
                  <a:gd name="T17" fmla="*/ 438 h 472"/>
                  <a:gd name="T18" fmla="*/ 173 w 317"/>
                  <a:gd name="T19" fmla="*/ 336 h 472"/>
                  <a:gd name="T20" fmla="*/ 157 w 317"/>
                  <a:gd name="T21" fmla="*/ 269 h 472"/>
                  <a:gd name="T22" fmla="*/ 79 w 317"/>
                  <a:gd name="T23" fmla="*/ 134 h 472"/>
                  <a:gd name="T24" fmla="*/ 16 w 317"/>
                  <a:gd name="T25" fmla="*/ 50 h 472"/>
                  <a:gd name="T26" fmla="*/ 0 w 317"/>
                  <a:gd name="T27" fmla="*/ 0 h 47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17"/>
                  <a:gd name="T43" fmla="*/ 0 h 472"/>
                  <a:gd name="T44" fmla="*/ 317 w 317"/>
                  <a:gd name="T45" fmla="*/ 472 h 47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17" h="472">
                    <a:moveTo>
                      <a:pt x="0" y="0"/>
                    </a:moveTo>
                    <a:lnTo>
                      <a:pt x="66" y="0"/>
                    </a:lnTo>
                    <a:lnTo>
                      <a:pt x="144" y="27"/>
                    </a:lnTo>
                    <a:lnTo>
                      <a:pt x="144" y="89"/>
                    </a:lnTo>
                    <a:lnTo>
                      <a:pt x="201" y="208"/>
                    </a:lnTo>
                    <a:lnTo>
                      <a:pt x="262" y="306"/>
                    </a:lnTo>
                    <a:lnTo>
                      <a:pt x="301" y="376"/>
                    </a:lnTo>
                    <a:lnTo>
                      <a:pt x="317" y="472"/>
                    </a:lnTo>
                    <a:lnTo>
                      <a:pt x="217" y="438"/>
                    </a:lnTo>
                    <a:lnTo>
                      <a:pt x="173" y="336"/>
                    </a:lnTo>
                    <a:lnTo>
                      <a:pt x="157" y="269"/>
                    </a:lnTo>
                    <a:lnTo>
                      <a:pt x="79" y="134"/>
                    </a:lnTo>
                    <a:lnTo>
                      <a:pt x="16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3" name="Freeform 321"/>
              <p:cNvSpPr>
                <a:spLocks/>
              </p:cNvSpPr>
              <p:nvPr/>
            </p:nvSpPr>
            <p:spPr bwMode="auto">
              <a:xfrm>
                <a:off x="718" y="2796"/>
                <a:ext cx="41" cy="29"/>
              </a:xfrm>
              <a:custGeom>
                <a:avLst/>
                <a:gdLst>
                  <a:gd name="T0" fmla="*/ 0 w 84"/>
                  <a:gd name="T1" fmla="*/ 0 h 57"/>
                  <a:gd name="T2" fmla="*/ 73 w 84"/>
                  <a:gd name="T3" fmla="*/ 7 h 57"/>
                  <a:gd name="T4" fmla="*/ 84 w 84"/>
                  <a:gd name="T5" fmla="*/ 57 h 57"/>
                  <a:gd name="T6" fmla="*/ 39 w 84"/>
                  <a:gd name="T7" fmla="*/ 57 h 57"/>
                  <a:gd name="T8" fmla="*/ 0 w 84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"/>
                  <a:gd name="T16" fmla="*/ 0 h 57"/>
                  <a:gd name="T17" fmla="*/ 84 w 84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" h="57">
                    <a:moveTo>
                      <a:pt x="0" y="0"/>
                    </a:moveTo>
                    <a:lnTo>
                      <a:pt x="73" y="7"/>
                    </a:lnTo>
                    <a:lnTo>
                      <a:pt x="84" y="57"/>
                    </a:lnTo>
                    <a:lnTo>
                      <a:pt x="39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4" name="Freeform 322"/>
              <p:cNvSpPr>
                <a:spLocks/>
              </p:cNvSpPr>
              <p:nvPr/>
            </p:nvSpPr>
            <p:spPr bwMode="auto">
              <a:xfrm>
                <a:off x="514" y="2782"/>
                <a:ext cx="295" cy="243"/>
              </a:xfrm>
              <a:custGeom>
                <a:avLst/>
                <a:gdLst>
                  <a:gd name="T0" fmla="*/ 211 w 591"/>
                  <a:gd name="T1" fmla="*/ 2 h 486"/>
                  <a:gd name="T2" fmla="*/ 263 w 591"/>
                  <a:gd name="T3" fmla="*/ 91 h 486"/>
                  <a:gd name="T4" fmla="*/ 284 w 591"/>
                  <a:gd name="T5" fmla="*/ 159 h 486"/>
                  <a:gd name="T6" fmla="*/ 224 w 591"/>
                  <a:gd name="T7" fmla="*/ 159 h 486"/>
                  <a:gd name="T8" fmla="*/ 185 w 591"/>
                  <a:gd name="T9" fmla="*/ 175 h 486"/>
                  <a:gd name="T10" fmla="*/ 263 w 591"/>
                  <a:gd name="T11" fmla="*/ 175 h 486"/>
                  <a:gd name="T12" fmla="*/ 324 w 591"/>
                  <a:gd name="T13" fmla="*/ 232 h 486"/>
                  <a:gd name="T14" fmla="*/ 340 w 591"/>
                  <a:gd name="T15" fmla="*/ 312 h 486"/>
                  <a:gd name="T16" fmla="*/ 384 w 591"/>
                  <a:gd name="T17" fmla="*/ 372 h 486"/>
                  <a:gd name="T18" fmla="*/ 452 w 591"/>
                  <a:gd name="T19" fmla="*/ 372 h 486"/>
                  <a:gd name="T20" fmla="*/ 486 w 591"/>
                  <a:gd name="T21" fmla="*/ 419 h 486"/>
                  <a:gd name="T22" fmla="*/ 591 w 591"/>
                  <a:gd name="T23" fmla="*/ 435 h 486"/>
                  <a:gd name="T24" fmla="*/ 502 w 591"/>
                  <a:gd name="T25" fmla="*/ 486 h 486"/>
                  <a:gd name="T26" fmla="*/ 436 w 591"/>
                  <a:gd name="T27" fmla="*/ 435 h 486"/>
                  <a:gd name="T28" fmla="*/ 313 w 591"/>
                  <a:gd name="T29" fmla="*/ 333 h 486"/>
                  <a:gd name="T30" fmla="*/ 219 w 591"/>
                  <a:gd name="T31" fmla="*/ 266 h 486"/>
                  <a:gd name="T32" fmla="*/ 101 w 591"/>
                  <a:gd name="T33" fmla="*/ 244 h 486"/>
                  <a:gd name="T34" fmla="*/ 0 w 591"/>
                  <a:gd name="T35" fmla="*/ 232 h 486"/>
                  <a:gd name="T36" fmla="*/ 62 w 591"/>
                  <a:gd name="T37" fmla="*/ 164 h 486"/>
                  <a:gd name="T38" fmla="*/ 78 w 591"/>
                  <a:gd name="T39" fmla="*/ 114 h 486"/>
                  <a:gd name="T40" fmla="*/ 87 w 591"/>
                  <a:gd name="T41" fmla="*/ 75 h 486"/>
                  <a:gd name="T42" fmla="*/ 94 w 591"/>
                  <a:gd name="T43" fmla="*/ 47 h 486"/>
                  <a:gd name="T44" fmla="*/ 99 w 591"/>
                  <a:gd name="T45" fmla="*/ 25 h 486"/>
                  <a:gd name="T46" fmla="*/ 112 w 591"/>
                  <a:gd name="T47" fmla="*/ 11 h 486"/>
                  <a:gd name="T48" fmla="*/ 131 w 591"/>
                  <a:gd name="T49" fmla="*/ 4 h 486"/>
                  <a:gd name="T50" fmla="*/ 163 w 591"/>
                  <a:gd name="T51" fmla="*/ 0 h 486"/>
                  <a:gd name="T52" fmla="*/ 211 w 591"/>
                  <a:gd name="T53" fmla="*/ 2 h 48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91"/>
                  <a:gd name="T82" fmla="*/ 0 h 486"/>
                  <a:gd name="T83" fmla="*/ 591 w 591"/>
                  <a:gd name="T84" fmla="*/ 486 h 48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91" h="486">
                    <a:moveTo>
                      <a:pt x="211" y="2"/>
                    </a:moveTo>
                    <a:lnTo>
                      <a:pt x="263" y="91"/>
                    </a:lnTo>
                    <a:lnTo>
                      <a:pt x="284" y="159"/>
                    </a:lnTo>
                    <a:lnTo>
                      <a:pt x="224" y="159"/>
                    </a:lnTo>
                    <a:lnTo>
                      <a:pt x="185" y="175"/>
                    </a:lnTo>
                    <a:lnTo>
                      <a:pt x="263" y="175"/>
                    </a:lnTo>
                    <a:lnTo>
                      <a:pt x="324" y="232"/>
                    </a:lnTo>
                    <a:lnTo>
                      <a:pt x="340" y="312"/>
                    </a:lnTo>
                    <a:lnTo>
                      <a:pt x="384" y="372"/>
                    </a:lnTo>
                    <a:lnTo>
                      <a:pt x="452" y="372"/>
                    </a:lnTo>
                    <a:lnTo>
                      <a:pt x="486" y="419"/>
                    </a:lnTo>
                    <a:lnTo>
                      <a:pt x="591" y="435"/>
                    </a:lnTo>
                    <a:lnTo>
                      <a:pt x="502" y="486"/>
                    </a:lnTo>
                    <a:lnTo>
                      <a:pt x="436" y="435"/>
                    </a:lnTo>
                    <a:lnTo>
                      <a:pt x="313" y="333"/>
                    </a:lnTo>
                    <a:lnTo>
                      <a:pt x="219" y="266"/>
                    </a:lnTo>
                    <a:lnTo>
                      <a:pt x="101" y="244"/>
                    </a:lnTo>
                    <a:lnTo>
                      <a:pt x="0" y="232"/>
                    </a:lnTo>
                    <a:lnTo>
                      <a:pt x="62" y="164"/>
                    </a:lnTo>
                    <a:lnTo>
                      <a:pt x="78" y="114"/>
                    </a:lnTo>
                    <a:lnTo>
                      <a:pt x="87" y="75"/>
                    </a:lnTo>
                    <a:lnTo>
                      <a:pt x="94" y="47"/>
                    </a:lnTo>
                    <a:lnTo>
                      <a:pt x="99" y="25"/>
                    </a:lnTo>
                    <a:lnTo>
                      <a:pt x="112" y="11"/>
                    </a:lnTo>
                    <a:lnTo>
                      <a:pt x="131" y="4"/>
                    </a:lnTo>
                    <a:lnTo>
                      <a:pt x="163" y="0"/>
                    </a:lnTo>
                    <a:lnTo>
                      <a:pt x="211" y="2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" name="Freeform 323"/>
              <p:cNvSpPr>
                <a:spLocks/>
              </p:cNvSpPr>
              <p:nvPr/>
            </p:nvSpPr>
            <p:spPr bwMode="auto">
              <a:xfrm>
                <a:off x="799" y="2842"/>
                <a:ext cx="244" cy="107"/>
              </a:xfrm>
              <a:custGeom>
                <a:avLst/>
                <a:gdLst>
                  <a:gd name="T0" fmla="*/ 0 w 490"/>
                  <a:gd name="T1" fmla="*/ 0 h 213"/>
                  <a:gd name="T2" fmla="*/ 100 w 490"/>
                  <a:gd name="T3" fmla="*/ 28 h 213"/>
                  <a:gd name="T4" fmla="*/ 306 w 490"/>
                  <a:gd name="T5" fmla="*/ 90 h 213"/>
                  <a:gd name="T6" fmla="*/ 458 w 490"/>
                  <a:gd name="T7" fmla="*/ 124 h 213"/>
                  <a:gd name="T8" fmla="*/ 490 w 490"/>
                  <a:gd name="T9" fmla="*/ 179 h 213"/>
                  <a:gd name="T10" fmla="*/ 490 w 490"/>
                  <a:gd name="T11" fmla="*/ 213 h 213"/>
                  <a:gd name="T12" fmla="*/ 445 w 490"/>
                  <a:gd name="T13" fmla="*/ 213 h 213"/>
                  <a:gd name="T14" fmla="*/ 345 w 490"/>
                  <a:gd name="T15" fmla="*/ 197 h 213"/>
                  <a:gd name="T16" fmla="*/ 173 w 490"/>
                  <a:gd name="T17" fmla="*/ 140 h 213"/>
                  <a:gd name="T18" fmla="*/ 55 w 490"/>
                  <a:gd name="T19" fmla="*/ 78 h 213"/>
                  <a:gd name="T20" fmla="*/ 11 w 490"/>
                  <a:gd name="T21" fmla="*/ 44 h 213"/>
                  <a:gd name="T22" fmla="*/ 0 w 490"/>
                  <a:gd name="T23" fmla="*/ 0 h 21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90"/>
                  <a:gd name="T37" fmla="*/ 0 h 213"/>
                  <a:gd name="T38" fmla="*/ 490 w 490"/>
                  <a:gd name="T39" fmla="*/ 213 h 21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90" h="213">
                    <a:moveTo>
                      <a:pt x="0" y="0"/>
                    </a:moveTo>
                    <a:lnTo>
                      <a:pt x="100" y="28"/>
                    </a:lnTo>
                    <a:lnTo>
                      <a:pt x="306" y="90"/>
                    </a:lnTo>
                    <a:lnTo>
                      <a:pt x="458" y="124"/>
                    </a:lnTo>
                    <a:lnTo>
                      <a:pt x="490" y="179"/>
                    </a:lnTo>
                    <a:lnTo>
                      <a:pt x="490" y="213"/>
                    </a:lnTo>
                    <a:lnTo>
                      <a:pt x="445" y="213"/>
                    </a:lnTo>
                    <a:lnTo>
                      <a:pt x="345" y="197"/>
                    </a:lnTo>
                    <a:lnTo>
                      <a:pt x="173" y="140"/>
                    </a:lnTo>
                    <a:lnTo>
                      <a:pt x="55" y="78"/>
                    </a:lnTo>
                    <a:lnTo>
                      <a:pt x="11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" name="Freeform 324"/>
              <p:cNvSpPr>
                <a:spLocks/>
              </p:cNvSpPr>
              <p:nvPr/>
            </p:nvSpPr>
            <p:spPr bwMode="auto">
              <a:xfrm>
                <a:off x="818" y="2561"/>
                <a:ext cx="200" cy="174"/>
              </a:xfrm>
              <a:custGeom>
                <a:avLst/>
                <a:gdLst>
                  <a:gd name="T0" fmla="*/ 0 w 401"/>
                  <a:gd name="T1" fmla="*/ 0 h 349"/>
                  <a:gd name="T2" fmla="*/ 39 w 401"/>
                  <a:gd name="T3" fmla="*/ 63 h 349"/>
                  <a:gd name="T4" fmla="*/ 105 w 401"/>
                  <a:gd name="T5" fmla="*/ 152 h 349"/>
                  <a:gd name="T6" fmla="*/ 246 w 401"/>
                  <a:gd name="T7" fmla="*/ 242 h 349"/>
                  <a:gd name="T8" fmla="*/ 340 w 401"/>
                  <a:gd name="T9" fmla="*/ 305 h 349"/>
                  <a:gd name="T10" fmla="*/ 401 w 401"/>
                  <a:gd name="T11" fmla="*/ 349 h 349"/>
                  <a:gd name="T12" fmla="*/ 346 w 401"/>
                  <a:gd name="T13" fmla="*/ 349 h 349"/>
                  <a:gd name="T14" fmla="*/ 217 w 401"/>
                  <a:gd name="T15" fmla="*/ 271 h 349"/>
                  <a:gd name="T16" fmla="*/ 72 w 401"/>
                  <a:gd name="T17" fmla="*/ 173 h 349"/>
                  <a:gd name="T18" fmla="*/ 0 w 401"/>
                  <a:gd name="T19" fmla="*/ 73 h 349"/>
                  <a:gd name="T20" fmla="*/ 0 w 401"/>
                  <a:gd name="T21" fmla="*/ 0 h 34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01"/>
                  <a:gd name="T34" fmla="*/ 0 h 349"/>
                  <a:gd name="T35" fmla="*/ 401 w 401"/>
                  <a:gd name="T36" fmla="*/ 349 h 34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01" h="349">
                    <a:moveTo>
                      <a:pt x="0" y="0"/>
                    </a:moveTo>
                    <a:lnTo>
                      <a:pt x="39" y="63"/>
                    </a:lnTo>
                    <a:lnTo>
                      <a:pt x="105" y="152"/>
                    </a:lnTo>
                    <a:lnTo>
                      <a:pt x="246" y="242"/>
                    </a:lnTo>
                    <a:lnTo>
                      <a:pt x="340" y="305"/>
                    </a:lnTo>
                    <a:lnTo>
                      <a:pt x="401" y="349"/>
                    </a:lnTo>
                    <a:lnTo>
                      <a:pt x="346" y="349"/>
                    </a:lnTo>
                    <a:lnTo>
                      <a:pt x="217" y="271"/>
                    </a:lnTo>
                    <a:lnTo>
                      <a:pt x="72" y="173"/>
                    </a:lnTo>
                    <a:lnTo>
                      <a:pt x="0" y="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7" name="Freeform 325"/>
              <p:cNvSpPr>
                <a:spLocks/>
              </p:cNvSpPr>
              <p:nvPr/>
            </p:nvSpPr>
            <p:spPr bwMode="auto">
              <a:xfrm>
                <a:off x="835" y="2749"/>
                <a:ext cx="387" cy="34"/>
              </a:xfrm>
              <a:custGeom>
                <a:avLst/>
                <a:gdLst>
                  <a:gd name="T0" fmla="*/ 0 w 774"/>
                  <a:gd name="T1" fmla="*/ 33 h 67"/>
                  <a:gd name="T2" fmla="*/ 167 w 774"/>
                  <a:gd name="T3" fmla="*/ 5 h 67"/>
                  <a:gd name="T4" fmla="*/ 256 w 774"/>
                  <a:gd name="T5" fmla="*/ 0 h 67"/>
                  <a:gd name="T6" fmla="*/ 562 w 774"/>
                  <a:gd name="T7" fmla="*/ 0 h 67"/>
                  <a:gd name="T8" fmla="*/ 712 w 774"/>
                  <a:gd name="T9" fmla="*/ 0 h 67"/>
                  <a:gd name="T10" fmla="*/ 774 w 774"/>
                  <a:gd name="T11" fmla="*/ 28 h 67"/>
                  <a:gd name="T12" fmla="*/ 724 w 774"/>
                  <a:gd name="T13" fmla="*/ 49 h 67"/>
                  <a:gd name="T14" fmla="*/ 534 w 774"/>
                  <a:gd name="T15" fmla="*/ 49 h 67"/>
                  <a:gd name="T16" fmla="*/ 450 w 774"/>
                  <a:gd name="T17" fmla="*/ 33 h 67"/>
                  <a:gd name="T18" fmla="*/ 385 w 774"/>
                  <a:gd name="T19" fmla="*/ 33 h 67"/>
                  <a:gd name="T20" fmla="*/ 345 w 774"/>
                  <a:gd name="T21" fmla="*/ 39 h 67"/>
                  <a:gd name="T22" fmla="*/ 267 w 774"/>
                  <a:gd name="T23" fmla="*/ 39 h 67"/>
                  <a:gd name="T24" fmla="*/ 194 w 774"/>
                  <a:gd name="T25" fmla="*/ 33 h 67"/>
                  <a:gd name="T26" fmla="*/ 100 w 774"/>
                  <a:gd name="T27" fmla="*/ 67 h 67"/>
                  <a:gd name="T28" fmla="*/ 11 w 774"/>
                  <a:gd name="T29" fmla="*/ 67 h 67"/>
                  <a:gd name="T30" fmla="*/ 0 w 774"/>
                  <a:gd name="T31" fmla="*/ 33 h 6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74"/>
                  <a:gd name="T49" fmla="*/ 0 h 67"/>
                  <a:gd name="T50" fmla="*/ 774 w 774"/>
                  <a:gd name="T51" fmla="*/ 67 h 6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74" h="67">
                    <a:moveTo>
                      <a:pt x="0" y="33"/>
                    </a:moveTo>
                    <a:lnTo>
                      <a:pt x="167" y="5"/>
                    </a:lnTo>
                    <a:lnTo>
                      <a:pt x="256" y="0"/>
                    </a:lnTo>
                    <a:lnTo>
                      <a:pt x="562" y="0"/>
                    </a:lnTo>
                    <a:lnTo>
                      <a:pt x="712" y="0"/>
                    </a:lnTo>
                    <a:lnTo>
                      <a:pt x="774" y="28"/>
                    </a:lnTo>
                    <a:lnTo>
                      <a:pt x="724" y="49"/>
                    </a:lnTo>
                    <a:lnTo>
                      <a:pt x="534" y="49"/>
                    </a:lnTo>
                    <a:lnTo>
                      <a:pt x="450" y="33"/>
                    </a:lnTo>
                    <a:lnTo>
                      <a:pt x="385" y="33"/>
                    </a:lnTo>
                    <a:lnTo>
                      <a:pt x="345" y="39"/>
                    </a:lnTo>
                    <a:lnTo>
                      <a:pt x="267" y="39"/>
                    </a:lnTo>
                    <a:lnTo>
                      <a:pt x="194" y="33"/>
                    </a:lnTo>
                    <a:lnTo>
                      <a:pt x="100" y="67"/>
                    </a:lnTo>
                    <a:lnTo>
                      <a:pt x="11" y="67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" name="Freeform 326"/>
              <p:cNvSpPr>
                <a:spLocks/>
              </p:cNvSpPr>
              <p:nvPr/>
            </p:nvSpPr>
            <p:spPr bwMode="auto">
              <a:xfrm>
                <a:off x="824" y="2468"/>
                <a:ext cx="30" cy="141"/>
              </a:xfrm>
              <a:custGeom>
                <a:avLst/>
                <a:gdLst>
                  <a:gd name="T0" fmla="*/ 23 w 61"/>
                  <a:gd name="T1" fmla="*/ 0 h 281"/>
                  <a:gd name="T2" fmla="*/ 0 w 61"/>
                  <a:gd name="T3" fmla="*/ 89 h 281"/>
                  <a:gd name="T4" fmla="*/ 11 w 61"/>
                  <a:gd name="T5" fmla="*/ 185 h 281"/>
                  <a:gd name="T6" fmla="*/ 61 w 61"/>
                  <a:gd name="T7" fmla="*/ 281 h 281"/>
                  <a:gd name="T8" fmla="*/ 28 w 61"/>
                  <a:gd name="T9" fmla="*/ 136 h 281"/>
                  <a:gd name="T10" fmla="*/ 23 w 61"/>
                  <a:gd name="T11" fmla="*/ 0 h 2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1"/>
                  <a:gd name="T19" fmla="*/ 0 h 281"/>
                  <a:gd name="T20" fmla="*/ 61 w 61"/>
                  <a:gd name="T21" fmla="*/ 281 h 28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1" h="281">
                    <a:moveTo>
                      <a:pt x="23" y="0"/>
                    </a:moveTo>
                    <a:lnTo>
                      <a:pt x="0" y="89"/>
                    </a:lnTo>
                    <a:lnTo>
                      <a:pt x="11" y="185"/>
                    </a:lnTo>
                    <a:lnTo>
                      <a:pt x="61" y="281"/>
                    </a:lnTo>
                    <a:lnTo>
                      <a:pt x="28" y="136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9" name="Freeform 327"/>
              <p:cNvSpPr>
                <a:spLocks/>
              </p:cNvSpPr>
              <p:nvPr/>
            </p:nvSpPr>
            <p:spPr bwMode="auto">
              <a:xfrm>
                <a:off x="857" y="2553"/>
                <a:ext cx="139" cy="137"/>
              </a:xfrm>
              <a:custGeom>
                <a:avLst/>
                <a:gdLst>
                  <a:gd name="T0" fmla="*/ 0 w 277"/>
                  <a:gd name="T1" fmla="*/ 0 h 274"/>
                  <a:gd name="T2" fmla="*/ 44 w 277"/>
                  <a:gd name="T3" fmla="*/ 56 h 274"/>
                  <a:gd name="T4" fmla="*/ 154 w 277"/>
                  <a:gd name="T5" fmla="*/ 128 h 274"/>
                  <a:gd name="T6" fmla="*/ 243 w 277"/>
                  <a:gd name="T7" fmla="*/ 214 h 274"/>
                  <a:gd name="T8" fmla="*/ 277 w 277"/>
                  <a:gd name="T9" fmla="*/ 274 h 274"/>
                  <a:gd name="T10" fmla="*/ 243 w 277"/>
                  <a:gd name="T11" fmla="*/ 258 h 274"/>
                  <a:gd name="T12" fmla="*/ 194 w 277"/>
                  <a:gd name="T13" fmla="*/ 185 h 274"/>
                  <a:gd name="T14" fmla="*/ 89 w 277"/>
                  <a:gd name="T15" fmla="*/ 118 h 274"/>
                  <a:gd name="T16" fmla="*/ 10 w 277"/>
                  <a:gd name="T17" fmla="*/ 61 h 274"/>
                  <a:gd name="T18" fmla="*/ 0 w 277"/>
                  <a:gd name="T19" fmla="*/ 0 h 27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77"/>
                  <a:gd name="T31" fmla="*/ 0 h 274"/>
                  <a:gd name="T32" fmla="*/ 277 w 277"/>
                  <a:gd name="T33" fmla="*/ 274 h 27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77" h="274">
                    <a:moveTo>
                      <a:pt x="0" y="0"/>
                    </a:moveTo>
                    <a:lnTo>
                      <a:pt x="44" y="56"/>
                    </a:lnTo>
                    <a:lnTo>
                      <a:pt x="154" y="128"/>
                    </a:lnTo>
                    <a:lnTo>
                      <a:pt x="243" y="214"/>
                    </a:lnTo>
                    <a:lnTo>
                      <a:pt x="277" y="274"/>
                    </a:lnTo>
                    <a:lnTo>
                      <a:pt x="243" y="258"/>
                    </a:lnTo>
                    <a:lnTo>
                      <a:pt x="194" y="185"/>
                    </a:lnTo>
                    <a:lnTo>
                      <a:pt x="89" y="118"/>
                    </a:lnTo>
                    <a:lnTo>
                      <a:pt x="10" y="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0" name="Freeform 328"/>
              <p:cNvSpPr>
                <a:spLocks/>
              </p:cNvSpPr>
              <p:nvPr/>
            </p:nvSpPr>
            <p:spPr bwMode="auto">
              <a:xfrm>
                <a:off x="999" y="2583"/>
                <a:ext cx="156" cy="124"/>
              </a:xfrm>
              <a:custGeom>
                <a:avLst/>
                <a:gdLst>
                  <a:gd name="T0" fmla="*/ 0 w 313"/>
                  <a:gd name="T1" fmla="*/ 247 h 247"/>
                  <a:gd name="T2" fmla="*/ 73 w 313"/>
                  <a:gd name="T3" fmla="*/ 174 h 247"/>
                  <a:gd name="T4" fmla="*/ 240 w 313"/>
                  <a:gd name="T5" fmla="*/ 46 h 247"/>
                  <a:gd name="T6" fmla="*/ 313 w 313"/>
                  <a:gd name="T7" fmla="*/ 0 h 247"/>
                  <a:gd name="T8" fmla="*/ 245 w 313"/>
                  <a:gd name="T9" fmla="*/ 91 h 247"/>
                  <a:gd name="T10" fmla="*/ 185 w 313"/>
                  <a:gd name="T11" fmla="*/ 124 h 247"/>
                  <a:gd name="T12" fmla="*/ 96 w 313"/>
                  <a:gd name="T13" fmla="*/ 174 h 247"/>
                  <a:gd name="T14" fmla="*/ 0 w 313"/>
                  <a:gd name="T15" fmla="*/ 247 h 24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13"/>
                  <a:gd name="T25" fmla="*/ 0 h 247"/>
                  <a:gd name="T26" fmla="*/ 313 w 313"/>
                  <a:gd name="T27" fmla="*/ 247 h 24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13" h="247">
                    <a:moveTo>
                      <a:pt x="0" y="247"/>
                    </a:moveTo>
                    <a:lnTo>
                      <a:pt x="73" y="174"/>
                    </a:lnTo>
                    <a:lnTo>
                      <a:pt x="240" y="46"/>
                    </a:lnTo>
                    <a:lnTo>
                      <a:pt x="313" y="0"/>
                    </a:lnTo>
                    <a:lnTo>
                      <a:pt x="245" y="91"/>
                    </a:lnTo>
                    <a:lnTo>
                      <a:pt x="185" y="124"/>
                    </a:lnTo>
                    <a:lnTo>
                      <a:pt x="96" y="174"/>
                    </a:lnTo>
                    <a:lnTo>
                      <a:pt x="0" y="247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1" name="Freeform 329"/>
              <p:cNvSpPr>
                <a:spLocks/>
              </p:cNvSpPr>
              <p:nvPr/>
            </p:nvSpPr>
            <p:spPr bwMode="auto">
              <a:xfrm>
                <a:off x="1169" y="2502"/>
                <a:ext cx="106" cy="216"/>
              </a:xfrm>
              <a:custGeom>
                <a:avLst/>
                <a:gdLst>
                  <a:gd name="T0" fmla="*/ 52 w 212"/>
                  <a:gd name="T1" fmla="*/ 0 h 432"/>
                  <a:gd name="T2" fmla="*/ 136 w 212"/>
                  <a:gd name="T3" fmla="*/ 34 h 432"/>
                  <a:gd name="T4" fmla="*/ 212 w 212"/>
                  <a:gd name="T5" fmla="*/ 117 h 432"/>
                  <a:gd name="T6" fmla="*/ 173 w 212"/>
                  <a:gd name="T7" fmla="*/ 190 h 432"/>
                  <a:gd name="T8" fmla="*/ 118 w 212"/>
                  <a:gd name="T9" fmla="*/ 281 h 432"/>
                  <a:gd name="T10" fmla="*/ 79 w 212"/>
                  <a:gd name="T11" fmla="*/ 383 h 432"/>
                  <a:gd name="T12" fmla="*/ 0 w 212"/>
                  <a:gd name="T13" fmla="*/ 432 h 432"/>
                  <a:gd name="T14" fmla="*/ 57 w 212"/>
                  <a:gd name="T15" fmla="*/ 359 h 432"/>
                  <a:gd name="T16" fmla="*/ 129 w 212"/>
                  <a:gd name="T17" fmla="*/ 185 h 432"/>
                  <a:gd name="T18" fmla="*/ 123 w 212"/>
                  <a:gd name="T19" fmla="*/ 60 h 432"/>
                  <a:gd name="T20" fmla="*/ 45 w 212"/>
                  <a:gd name="T21" fmla="*/ 60 h 432"/>
                  <a:gd name="T22" fmla="*/ 52 w 212"/>
                  <a:gd name="T23" fmla="*/ 0 h 4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12"/>
                  <a:gd name="T37" fmla="*/ 0 h 432"/>
                  <a:gd name="T38" fmla="*/ 212 w 212"/>
                  <a:gd name="T39" fmla="*/ 432 h 43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12" h="432">
                    <a:moveTo>
                      <a:pt x="52" y="0"/>
                    </a:moveTo>
                    <a:lnTo>
                      <a:pt x="136" y="34"/>
                    </a:lnTo>
                    <a:lnTo>
                      <a:pt x="212" y="117"/>
                    </a:lnTo>
                    <a:lnTo>
                      <a:pt x="173" y="190"/>
                    </a:lnTo>
                    <a:lnTo>
                      <a:pt x="118" y="281"/>
                    </a:lnTo>
                    <a:lnTo>
                      <a:pt x="79" y="383"/>
                    </a:lnTo>
                    <a:lnTo>
                      <a:pt x="0" y="432"/>
                    </a:lnTo>
                    <a:lnTo>
                      <a:pt x="57" y="359"/>
                    </a:lnTo>
                    <a:lnTo>
                      <a:pt x="129" y="185"/>
                    </a:lnTo>
                    <a:lnTo>
                      <a:pt x="123" y="60"/>
                    </a:lnTo>
                    <a:lnTo>
                      <a:pt x="45" y="6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2" name="Freeform 330"/>
              <p:cNvSpPr>
                <a:spLocks/>
              </p:cNvSpPr>
              <p:nvPr/>
            </p:nvSpPr>
            <p:spPr bwMode="auto">
              <a:xfrm>
                <a:off x="818" y="2432"/>
                <a:ext cx="161" cy="171"/>
              </a:xfrm>
              <a:custGeom>
                <a:avLst/>
                <a:gdLst>
                  <a:gd name="T0" fmla="*/ 45 w 322"/>
                  <a:gd name="T1" fmla="*/ 68 h 342"/>
                  <a:gd name="T2" fmla="*/ 0 w 322"/>
                  <a:gd name="T3" fmla="*/ 162 h 342"/>
                  <a:gd name="T4" fmla="*/ 6 w 322"/>
                  <a:gd name="T5" fmla="*/ 225 h 342"/>
                  <a:gd name="T6" fmla="*/ 34 w 322"/>
                  <a:gd name="T7" fmla="*/ 285 h 342"/>
                  <a:gd name="T8" fmla="*/ 72 w 322"/>
                  <a:gd name="T9" fmla="*/ 342 h 342"/>
                  <a:gd name="T10" fmla="*/ 34 w 322"/>
                  <a:gd name="T11" fmla="*/ 185 h 342"/>
                  <a:gd name="T12" fmla="*/ 84 w 322"/>
                  <a:gd name="T13" fmla="*/ 123 h 342"/>
                  <a:gd name="T14" fmla="*/ 150 w 322"/>
                  <a:gd name="T15" fmla="*/ 100 h 342"/>
                  <a:gd name="T16" fmla="*/ 150 w 322"/>
                  <a:gd name="T17" fmla="*/ 55 h 342"/>
                  <a:gd name="T18" fmla="*/ 212 w 322"/>
                  <a:gd name="T19" fmla="*/ 55 h 342"/>
                  <a:gd name="T20" fmla="*/ 296 w 322"/>
                  <a:gd name="T21" fmla="*/ 89 h 342"/>
                  <a:gd name="T22" fmla="*/ 322 w 322"/>
                  <a:gd name="T23" fmla="*/ 39 h 342"/>
                  <a:gd name="T24" fmla="*/ 262 w 322"/>
                  <a:gd name="T25" fmla="*/ 11 h 342"/>
                  <a:gd name="T26" fmla="*/ 150 w 322"/>
                  <a:gd name="T27" fmla="*/ 0 h 342"/>
                  <a:gd name="T28" fmla="*/ 89 w 322"/>
                  <a:gd name="T29" fmla="*/ 0 h 342"/>
                  <a:gd name="T30" fmla="*/ 45 w 322"/>
                  <a:gd name="T31" fmla="*/ 68 h 34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22"/>
                  <a:gd name="T49" fmla="*/ 0 h 342"/>
                  <a:gd name="T50" fmla="*/ 322 w 322"/>
                  <a:gd name="T51" fmla="*/ 342 h 34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22" h="342">
                    <a:moveTo>
                      <a:pt x="45" y="68"/>
                    </a:moveTo>
                    <a:lnTo>
                      <a:pt x="0" y="162"/>
                    </a:lnTo>
                    <a:lnTo>
                      <a:pt x="6" y="225"/>
                    </a:lnTo>
                    <a:lnTo>
                      <a:pt x="34" y="285"/>
                    </a:lnTo>
                    <a:lnTo>
                      <a:pt x="72" y="342"/>
                    </a:lnTo>
                    <a:lnTo>
                      <a:pt x="34" y="185"/>
                    </a:lnTo>
                    <a:lnTo>
                      <a:pt x="84" y="123"/>
                    </a:lnTo>
                    <a:lnTo>
                      <a:pt x="150" y="100"/>
                    </a:lnTo>
                    <a:lnTo>
                      <a:pt x="150" y="55"/>
                    </a:lnTo>
                    <a:lnTo>
                      <a:pt x="212" y="55"/>
                    </a:lnTo>
                    <a:lnTo>
                      <a:pt x="296" y="89"/>
                    </a:lnTo>
                    <a:lnTo>
                      <a:pt x="322" y="39"/>
                    </a:lnTo>
                    <a:lnTo>
                      <a:pt x="262" y="11"/>
                    </a:lnTo>
                    <a:lnTo>
                      <a:pt x="150" y="0"/>
                    </a:lnTo>
                    <a:lnTo>
                      <a:pt x="89" y="0"/>
                    </a:lnTo>
                    <a:lnTo>
                      <a:pt x="45" y="68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3" name="Freeform 331"/>
              <p:cNvSpPr>
                <a:spLocks/>
              </p:cNvSpPr>
              <p:nvPr/>
            </p:nvSpPr>
            <p:spPr bwMode="auto">
              <a:xfrm>
                <a:off x="1085" y="2623"/>
                <a:ext cx="240" cy="250"/>
              </a:xfrm>
              <a:custGeom>
                <a:avLst/>
                <a:gdLst>
                  <a:gd name="T0" fmla="*/ 0 w 481"/>
                  <a:gd name="T1" fmla="*/ 482 h 500"/>
                  <a:gd name="T2" fmla="*/ 167 w 481"/>
                  <a:gd name="T3" fmla="*/ 427 h 500"/>
                  <a:gd name="T4" fmla="*/ 251 w 481"/>
                  <a:gd name="T5" fmla="*/ 342 h 500"/>
                  <a:gd name="T6" fmla="*/ 386 w 481"/>
                  <a:gd name="T7" fmla="*/ 133 h 500"/>
                  <a:gd name="T8" fmla="*/ 418 w 481"/>
                  <a:gd name="T9" fmla="*/ 84 h 500"/>
                  <a:gd name="T10" fmla="*/ 369 w 481"/>
                  <a:gd name="T11" fmla="*/ 39 h 500"/>
                  <a:gd name="T12" fmla="*/ 408 w 481"/>
                  <a:gd name="T13" fmla="*/ 0 h 500"/>
                  <a:gd name="T14" fmla="*/ 481 w 481"/>
                  <a:gd name="T15" fmla="*/ 44 h 500"/>
                  <a:gd name="T16" fmla="*/ 481 w 481"/>
                  <a:gd name="T17" fmla="*/ 112 h 500"/>
                  <a:gd name="T18" fmla="*/ 340 w 481"/>
                  <a:gd name="T19" fmla="*/ 354 h 500"/>
                  <a:gd name="T20" fmla="*/ 290 w 481"/>
                  <a:gd name="T21" fmla="*/ 443 h 500"/>
                  <a:gd name="T22" fmla="*/ 212 w 481"/>
                  <a:gd name="T23" fmla="*/ 466 h 500"/>
                  <a:gd name="T24" fmla="*/ 39 w 481"/>
                  <a:gd name="T25" fmla="*/ 500 h 500"/>
                  <a:gd name="T26" fmla="*/ 0 w 481"/>
                  <a:gd name="T27" fmla="*/ 482 h 50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81"/>
                  <a:gd name="T43" fmla="*/ 0 h 500"/>
                  <a:gd name="T44" fmla="*/ 481 w 481"/>
                  <a:gd name="T45" fmla="*/ 500 h 50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81" h="500">
                    <a:moveTo>
                      <a:pt x="0" y="482"/>
                    </a:moveTo>
                    <a:lnTo>
                      <a:pt x="167" y="427"/>
                    </a:lnTo>
                    <a:lnTo>
                      <a:pt x="251" y="342"/>
                    </a:lnTo>
                    <a:lnTo>
                      <a:pt x="386" y="133"/>
                    </a:lnTo>
                    <a:lnTo>
                      <a:pt x="418" y="84"/>
                    </a:lnTo>
                    <a:lnTo>
                      <a:pt x="369" y="39"/>
                    </a:lnTo>
                    <a:lnTo>
                      <a:pt x="408" y="0"/>
                    </a:lnTo>
                    <a:lnTo>
                      <a:pt x="481" y="44"/>
                    </a:lnTo>
                    <a:lnTo>
                      <a:pt x="481" y="112"/>
                    </a:lnTo>
                    <a:lnTo>
                      <a:pt x="340" y="354"/>
                    </a:lnTo>
                    <a:lnTo>
                      <a:pt x="290" y="443"/>
                    </a:lnTo>
                    <a:lnTo>
                      <a:pt x="212" y="466"/>
                    </a:lnTo>
                    <a:lnTo>
                      <a:pt x="39" y="500"/>
                    </a:lnTo>
                    <a:lnTo>
                      <a:pt x="0" y="482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4" name="Freeform 332"/>
              <p:cNvSpPr>
                <a:spLocks/>
              </p:cNvSpPr>
              <p:nvPr/>
            </p:nvSpPr>
            <p:spPr bwMode="auto">
              <a:xfrm>
                <a:off x="932" y="2845"/>
                <a:ext cx="426" cy="174"/>
              </a:xfrm>
              <a:custGeom>
                <a:avLst/>
                <a:gdLst>
                  <a:gd name="T0" fmla="*/ 62 w 853"/>
                  <a:gd name="T1" fmla="*/ 226 h 349"/>
                  <a:gd name="T2" fmla="*/ 217 w 853"/>
                  <a:gd name="T3" fmla="*/ 260 h 349"/>
                  <a:gd name="T4" fmla="*/ 351 w 853"/>
                  <a:gd name="T5" fmla="*/ 255 h 349"/>
                  <a:gd name="T6" fmla="*/ 541 w 853"/>
                  <a:gd name="T7" fmla="*/ 153 h 349"/>
                  <a:gd name="T8" fmla="*/ 625 w 853"/>
                  <a:gd name="T9" fmla="*/ 85 h 349"/>
                  <a:gd name="T10" fmla="*/ 669 w 853"/>
                  <a:gd name="T11" fmla="*/ 0 h 349"/>
                  <a:gd name="T12" fmla="*/ 753 w 853"/>
                  <a:gd name="T13" fmla="*/ 23 h 349"/>
                  <a:gd name="T14" fmla="*/ 803 w 853"/>
                  <a:gd name="T15" fmla="*/ 73 h 349"/>
                  <a:gd name="T16" fmla="*/ 853 w 853"/>
                  <a:gd name="T17" fmla="*/ 96 h 349"/>
                  <a:gd name="T18" fmla="*/ 703 w 853"/>
                  <a:gd name="T19" fmla="*/ 231 h 349"/>
                  <a:gd name="T20" fmla="*/ 530 w 853"/>
                  <a:gd name="T21" fmla="*/ 343 h 349"/>
                  <a:gd name="T22" fmla="*/ 468 w 853"/>
                  <a:gd name="T23" fmla="*/ 333 h 349"/>
                  <a:gd name="T24" fmla="*/ 397 w 853"/>
                  <a:gd name="T25" fmla="*/ 333 h 349"/>
                  <a:gd name="T26" fmla="*/ 285 w 853"/>
                  <a:gd name="T27" fmla="*/ 349 h 349"/>
                  <a:gd name="T28" fmla="*/ 191 w 853"/>
                  <a:gd name="T29" fmla="*/ 310 h 349"/>
                  <a:gd name="T30" fmla="*/ 0 w 853"/>
                  <a:gd name="T31" fmla="*/ 255 h 349"/>
                  <a:gd name="T32" fmla="*/ 62 w 853"/>
                  <a:gd name="T33" fmla="*/ 226 h 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53"/>
                  <a:gd name="T52" fmla="*/ 0 h 349"/>
                  <a:gd name="T53" fmla="*/ 853 w 853"/>
                  <a:gd name="T54" fmla="*/ 349 h 34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53" h="349">
                    <a:moveTo>
                      <a:pt x="62" y="226"/>
                    </a:moveTo>
                    <a:lnTo>
                      <a:pt x="217" y="260"/>
                    </a:lnTo>
                    <a:lnTo>
                      <a:pt x="351" y="255"/>
                    </a:lnTo>
                    <a:lnTo>
                      <a:pt x="541" y="153"/>
                    </a:lnTo>
                    <a:lnTo>
                      <a:pt x="625" y="85"/>
                    </a:lnTo>
                    <a:lnTo>
                      <a:pt x="669" y="0"/>
                    </a:lnTo>
                    <a:lnTo>
                      <a:pt x="753" y="23"/>
                    </a:lnTo>
                    <a:lnTo>
                      <a:pt x="803" y="73"/>
                    </a:lnTo>
                    <a:lnTo>
                      <a:pt x="853" y="96"/>
                    </a:lnTo>
                    <a:lnTo>
                      <a:pt x="703" y="231"/>
                    </a:lnTo>
                    <a:lnTo>
                      <a:pt x="530" y="343"/>
                    </a:lnTo>
                    <a:lnTo>
                      <a:pt x="468" y="333"/>
                    </a:lnTo>
                    <a:lnTo>
                      <a:pt x="397" y="333"/>
                    </a:lnTo>
                    <a:lnTo>
                      <a:pt x="285" y="349"/>
                    </a:lnTo>
                    <a:lnTo>
                      <a:pt x="191" y="310"/>
                    </a:lnTo>
                    <a:lnTo>
                      <a:pt x="0" y="255"/>
                    </a:lnTo>
                    <a:lnTo>
                      <a:pt x="62" y="226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" name="Freeform 333"/>
              <p:cNvSpPr>
                <a:spLocks/>
              </p:cNvSpPr>
              <p:nvPr/>
            </p:nvSpPr>
            <p:spPr bwMode="auto">
              <a:xfrm>
                <a:off x="1186" y="2667"/>
                <a:ext cx="326" cy="439"/>
              </a:xfrm>
              <a:custGeom>
                <a:avLst/>
                <a:gdLst>
                  <a:gd name="T0" fmla="*/ 340 w 653"/>
                  <a:gd name="T1" fmla="*/ 0 h 877"/>
                  <a:gd name="T2" fmla="*/ 447 w 653"/>
                  <a:gd name="T3" fmla="*/ 5 h 877"/>
                  <a:gd name="T4" fmla="*/ 653 w 653"/>
                  <a:gd name="T5" fmla="*/ 112 h 877"/>
                  <a:gd name="T6" fmla="*/ 639 w 653"/>
                  <a:gd name="T7" fmla="*/ 310 h 877"/>
                  <a:gd name="T8" fmla="*/ 637 w 653"/>
                  <a:gd name="T9" fmla="*/ 358 h 877"/>
                  <a:gd name="T10" fmla="*/ 632 w 653"/>
                  <a:gd name="T11" fmla="*/ 400 h 877"/>
                  <a:gd name="T12" fmla="*/ 623 w 653"/>
                  <a:gd name="T13" fmla="*/ 438 h 877"/>
                  <a:gd name="T14" fmla="*/ 611 w 653"/>
                  <a:gd name="T15" fmla="*/ 471 h 877"/>
                  <a:gd name="T16" fmla="*/ 596 w 653"/>
                  <a:gd name="T17" fmla="*/ 502 h 877"/>
                  <a:gd name="T18" fmla="*/ 577 w 653"/>
                  <a:gd name="T19" fmla="*/ 530 h 877"/>
                  <a:gd name="T20" fmla="*/ 557 w 653"/>
                  <a:gd name="T21" fmla="*/ 555 h 877"/>
                  <a:gd name="T22" fmla="*/ 532 w 653"/>
                  <a:gd name="T23" fmla="*/ 578 h 877"/>
                  <a:gd name="T24" fmla="*/ 507 w 653"/>
                  <a:gd name="T25" fmla="*/ 601 h 877"/>
                  <a:gd name="T26" fmla="*/ 479 w 653"/>
                  <a:gd name="T27" fmla="*/ 625 h 877"/>
                  <a:gd name="T28" fmla="*/ 449 w 653"/>
                  <a:gd name="T29" fmla="*/ 646 h 877"/>
                  <a:gd name="T30" fmla="*/ 415 w 653"/>
                  <a:gd name="T31" fmla="*/ 669 h 877"/>
                  <a:gd name="T32" fmla="*/ 381 w 653"/>
                  <a:gd name="T33" fmla="*/ 694 h 877"/>
                  <a:gd name="T34" fmla="*/ 346 w 653"/>
                  <a:gd name="T35" fmla="*/ 721 h 877"/>
                  <a:gd name="T36" fmla="*/ 308 w 653"/>
                  <a:gd name="T37" fmla="*/ 751 h 877"/>
                  <a:gd name="T38" fmla="*/ 269 w 653"/>
                  <a:gd name="T39" fmla="*/ 783 h 877"/>
                  <a:gd name="T40" fmla="*/ 185 w 653"/>
                  <a:gd name="T41" fmla="*/ 877 h 877"/>
                  <a:gd name="T42" fmla="*/ 107 w 653"/>
                  <a:gd name="T43" fmla="*/ 838 h 877"/>
                  <a:gd name="T44" fmla="*/ 0 w 653"/>
                  <a:gd name="T45" fmla="*/ 783 h 877"/>
                  <a:gd name="T46" fmla="*/ 63 w 653"/>
                  <a:gd name="T47" fmla="*/ 715 h 877"/>
                  <a:gd name="T48" fmla="*/ 340 w 653"/>
                  <a:gd name="T49" fmla="*/ 495 h 877"/>
                  <a:gd name="T50" fmla="*/ 424 w 653"/>
                  <a:gd name="T51" fmla="*/ 427 h 877"/>
                  <a:gd name="T52" fmla="*/ 507 w 653"/>
                  <a:gd name="T53" fmla="*/ 270 h 877"/>
                  <a:gd name="T54" fmla="*/ 474 w 653"/>
                  <a:gd name="T55" fmla="*/ 146 h 877"/>
                  <a:gd name="T56" fmla="*/ 385 w 653"/>
                  <a:gd name="T57" fmla="*/ 78 h 877"/>
                  <a:gd name="T58" fmla="*/ 319 w 653"/>
                  <a:gd name="T59" fmla="*/ 68 h 877"/>
                  <a:gd name="T60" fmla="*/ 340 w 653"/>
                  <a:gd name="T61" fmla="*/ 0 h 87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653"/>
                  <a:gd name="T94" fmla="*/ 0 h 877"/>
                  <a:gd name="T95" fmla="*/ 653 w 653"/>
                  <a:gd name="T96" fmla="*/ 877 h 877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653" h="877">
                    <a:moveTo>
                      <a:pt x="340" y="0"/>
                    </a:moveTo>
                    <a:lnTo>
                      <a:pt x="447" y="5"/>
                    </a:lnTo>
                    <a:lnTo>
                      <a:pt x="653" y="112"/>
                    </a:lnTo>
                    <a:lnTo>
                      <a:pt x="639" y="310"/>
                    </a:lnTo>
                    <a:lnTo>
                      <a:pt x="637" y="358"/>
                    </a:lnTo>
                    <a:lnTo>
                      <a:pt x="632" y="400"/>
                    </a:lnTo>
                    <a:lnTo>
                      <a:pt x="623" y="438"/>
                    </a:lnTo>
                    <a:lnTo>
                      <a:pt x="611" y="471"/>
                    </a:lnTo>
                    <a:lnTo>
                      <a:pt x="596" y="502"/>
                    </a:lnTo>
                    <a:lnTo>
                      <a:pt x="577" y="530"/>
                    </a:lnTo>
                    <a:lnTo>
                      <a:pt x="557" y="555"/>
                    </a:lnTo>
                    <a:lnTo>
                      <a:pt x="532" y="578"/>
                    </a:lnTo>
                    <a:lnTo>
                      <a:pt x="507" y="601"/>
                    </a:lnTo>
                    <a:lnTo>
                      <a:pt x="479" y="625"/>
                    </a:lnTo>
                    <a:lnTo>
                      <a:pt x="449" y="646"/>
                    </a:lnTo>
                    <a:lnTo>
                      <a:pt x="415" y="669"/>
                    </a:lnTo>
                    <a:lnTo>
                      <a:pt x="381" y="694"/>
                    </a:lnTo>
                    <a:lnTo>
                      <a:pt x="346" y="721"/>
                    </a:lnTo>
                    <a:lnTo>
                      <a:pt x="308" y="751"/>
                    </a:lnTo>
                    <a:lnTo>
                      <a:pt x="269" y="783"/>
                    </a:lnTo>
                    <a:lnTo>
                      <a:pt x="185" y="877"/>
                    </a:lnTo>
                    <a:lnTo>
                      <a:pt x="107" y="838"/>
                    </a:lnTo>
                    <a:lnTo>
                      <a:pt x="0" y="783"/>
                    </a:lnTo>
                    <a:lnTo>
                      <a:pt x="63" y="715"/>
                    </a:lnTo>
                    <a:lnTo>
                      <a:pt x="340" y="495"/>
                    </a:lnTo>
                    <a:lnTo>
                      <a:pt x="424" y="427"/>
                    </a:lnTo>
                    <a:lnTo>
                      <a:pt x="507" y="270"/>
                    </a:lnTo>
                    <a:lnTo>
                      <a:pt x="474" y="146"/>
                    </a:lnTo>
                    <a:lnTo>
                      <a:pt x="385" y="78"/>
                    </a:lnTo>
                    <a:lnTo>
                      <a:pt x="319" y="68"/>
                    </a:lnTo>
                    <a:lnTo>
                      <a:pt x="340" y="0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" name="Freeform 334"/>
              <p:cNvSpPr>
                <a:spLocks/>
              </p:cNvSpPr>
              <p:nvPr/>
            </p:nvSpPr>
            <p:spPr bwMode="auto">
              <a:xfrm>
                <a:off x="1048" y="2336"/>
                <a:ext cx="295" cy="307"/>
              </a:xfrm>
              <a:custGeom>
                <a:avLst/>
                <a:gdLst>
                  <a:gd name="T0" fmla="*/ 0 w 591"/>
                  <a:gd name="T1" fmla="*/ 84 h 612"/>
                  <a:gd name="T2" fmla="*/ 43 w 591"/>
                  <a:gd name="T3" fmla="*/ 48 h 612"/>
                  <a:gd name="T4" fmla="*/ 105 w 591"/>
                  <a:gd name="T5" fmla="*/ 0 h 612"/>
                  <a:gd name="T6" fmla="*/ 173 w 591"/>
                  <a:gd name="T7" fmla="*/ 92 h 612"/>
                  <a:gd name="T8" fmla="*/ 287 w 591"/>
                  <a:gd name="T9" fmla="*/ 171 h 612"/>
                  <a:gd name="T10" fmla="*/ 426 w 591"/>
                  <a:gd name="T11" fmla="*/ 199 h 612"/>
                  <a:gd name="T12" fmla="*/ 575 w 591"/>
                  <a:gd name="T13" fmla="*/ 219 h 612"/>
                  <a:gd name="T14" fmla="*/ 591 w 591"/>
                  <a:gd name="T15" fmla="*/ 274 h 612"/>
                  <a:gd name="T16" fmla="*/ 579 w 591"/>
                  <a:gd name="T17" fmla="*/ 612 h 612"/>
                  <a:gd name="T18" fmla="*/ 520 w 591"/>
                  <a:gd name="T19" fmla="*/ 564 h 612"/>
                  <a:gd name="T20" fmla="*/ 488 w 591"/>
                  <a:gd name="T21" fmla="*/ 518 h 612"/>
                  <a:gd name="T22" fmla="*/ 520 w 591"/>
                  <a:gd name="T23" fmla="*/ 399 h 612"/>
                  <a:gd name="T24" fmla="*/ 520 w 591"/>
                  <a:gd name="T25" fmla="*/ 274 h 612"/>
                  <a:gd name="T26" fmla="*/ 401 w 591"/>
                  <a:gd name="T27" fmla="*/ 274 h 612"/>
                  <a:gd name="T28" fmla="*/ 296 w 591"/>
                  <a:gd name="T29" fmla="*/ 249 h 612"/>
                  <a:gd name="T30" fmla="*/ 205 w 591"/>
                  <a:gd name="T31" fmla="*/ 203 h 612"/>
                  <a:gd name="T32" fmla="*/ 127 w 591"/>
                  <a:gd name="T33" fmla="*/ 123 h 612"/>
                  <a:gd name="T34" fmla="*/ 47 w 591"/>
                  <a:gd name="T35" fmla="*/ 76 h 612"/>
                  <a:gd name="T36" fmla="*/ 0 w 591"/>
                  <a:gd name="T37" fmla="*/ 84 h 6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91"/>
                  <a:gd name="T58" fmla="*/ 0 h 612"/>
                  <a:gd name="T59" fmla="*/ 591 w 591"/>
                  <a:gd name="T60" fmla="*/ 612 h 61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91" h="612">
                    <a:moveTo>
                      <a:pt x="0" y="84"/>
                    </a:moveTo>
                    <a:lnTo>
                      <a:pt x="43" y="48"/>
                    </a:lnTo>
                    <a:lnTo>
                      <a:pt x="105" y="0"/>
                    </a:lnTo>
                    <a:lnTo>
                      <a:pt x="173" y="92"/>
                    </a:lnTo>
                    <a:lnTo>
                      <a:pt x="287" y="171"/>
                    </a:lnTo>
                    <a:lnTo>
                      <a:pt x="426" y="199"/>
                    </a:lnTo>
                    <a:lnTo>
                      <a:pt x="575" y="219"/>
                    </a:lnTo>
                    <a:lnTo>
                      <a:pt x="591" y="274"/>
                    </a:lnTo>
                    <a:lnTo>
                      <a:pt x="579" y="612"/>
                    </a:lnTo>
                    <a:lnTo>
                      <a:pt x="520" y="564"/>
                    </a:lnTo>
                    <a:lnTo>
                      <a:pt x="488" y="518"/>
                    </a:lnTo>
                    <a:lnTo>
                      <a:pt x="520" y="399"/>
                    </a:lnTo>
                    <a:lnTo>
                      <a:pt x="520" y="274"/>
                    </a:lnTo>
                    <a:lnTo>
                      <a:pt x="401" y="274"/>
                    </a:lnTo>
                    <a:lnTo>
                      <a:pt x="296" y="249"/>
                    </a:lnTo>
                    <a:lnTo>
                      <a:pt x="205" y="203"/>
                    </a:lnTo>
                    <a:lnTo>
                      <a:pt x="127" y="123"/>
                    </a:lnTo>
                    <a:lnTo>
                      <a:pt x="47" y="76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7" name="Freeform 335"/>
              <p:cNvSpPr>
                <a:spLocks/>
              </p:cNvSpPr>
              <p:nvPr/>
            </p:nvSpPr>
            <p:spPr bwMode="auto">
              <a:xfrm>
                <a:off x="996" y="2476"/>
                <a:ext cx="87" cy="127"/>
              </a:xfrm>
              <a:custGeom>
                <a:avLst/>
                <a:gdLst>
                  <a:gd name="T0" fmla="*/ 0 w 175"/>
                  <a:gd name="T1" fmla="*/ 0 h 255"/>
                  <a:gd name="T2" fmla="*/ 71 w 175"/>
                  <a:gd name="T3" fmla="*/ 0 h 255"/>
                  <a:gd name="T4" fmla="*/ 134 w 175"/>
                  <a:gd name="T5" fmla="*/ 43 h 255"/>
                  <a:gd name="T6" fmla="*/ 175 w 175"/>
                  <a:gd name="T7" fmla="*/ 98 h 255"/>
                  <a:gd name="T8" fmla="*/ 162 w 175"/>
                  <a:gd name="T9" fmla="*/ 150 h 255"/>
                  <a:gd name="T10" fmla="*/ 107 w 175"/>
                  <a:gd name="T11" fmla="*/ 255 h 255"/>
                  <a:gd name="T12" fmla="*/ 143 w 175"/>
                  <a:gd name="T13" fmla="*/ 182 h 255"/>
                  <a:gd name="T14" fmla="*/ 143 w 175"/>
                  <a:gd name="T15" fmla="*/ 88 h 255"/>
                  <a:gd name="T16" fmla="*/ 87 w 175"/>
                  <a:gd name="T17" fmla="*/ 23 h 255"/>
                  <a:gd name="T18" fmla="*/ 32 w 175"/>
                  <a:gd name="T19" fmla="*/ 7 h 255"/>
                  <a:gd name="T20" fmla="*/ 0 w 175"/>
                  <a:gd name="T21" fmla="*/ 0 h 25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5"/>
                  <a:gd name="T34" fmla="*/ 0 h 255"/>
                  <a:gd name="T35" fmla="*/ 175 w 175"/>
                  <a:gd name="T36" fmla="*/ 255 h 25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5" h="255">
                    <a:moveTo>
                      <a:pt x="0" y="0"/>
                    </a:moveTo>
                    <a:lnTo>
                      <a:pt x="71" y="0"/>
                    </a:lnTo>
                    <a:lnTo>
                      <a:pt x="134" y="43"/>
                    </a:lnTo>
                    <a:lnTo>
                      <a:pt x="175" y="98"/>
                    </a:lnTo>
                    <a:lnTo>
                      <a:pt x="162" y="150"/>
                    </a:lnTo>
                    <a:lnTo>
                      <a:pt x="107" y="255"/>
                    </a:lnTo>
                    <a:lnTo>
                      <a:pt x="143" y="182"/>
                    </a:lnTo>
                    <a:lnTo>
                      <a:pt x="143" y="88"/>
                    </a:lnTo>
                    <a:lnTo>
                      <a:pt x="87" y="23"/>
                    </a:lnTo>
                    <a:lnTo>
                      <a:pt x="32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8" name="Freeform 336"/>
              <p:cNvSpPr>
                <a:spLocks/>
              </p:cNvSpPr>
              <p:nvPr/>
            </p:nvSpPr>
            <p:spPr bwMode="auto">
              <a:xfrm>
                <a:off x="969" y="2391"/>
                <a:ext cx="137" cy="190"/>
              </a:xfrm>
              <a:custGeom>
                <a:avLst/>
                <a:gdLst>
                  <a:gd name="T0" fmla="*/ 0 w 276"/>
                  <a:gd name="T1" fmla="*/ 0 h 381"/>
                  <a:gd name="T2" fmla="*/ 107 w 276"/>
                  <a:gd name="T3" fmla="*/ 47 h 381"/>
                  <a:gd name="T4" fmla="*/ 214 w 276"/>
                  <a:gd name="T5" fmla="*/ 104 h 381"/>
                  <a:gd name="T6" fmla="*/ 237 w 276"/>
                  <a:gd name="T7" fmla="*/ 182 h 381"/>
                  <a:gd name="T8" fmla="*/ 276 w 276"/>
                  <a:gd name="T9" fmla="*/ 291 h 381"/>
                  <a:gd name="T10" fmla="*/ 269 w 276"/>
                  <a:gd name="T11" fmla="*/ 337 h 381"/>
                  <a:gd name="T12" fmla="*/ 201 w 276"/>
                  <a:gd name="T13" fmla="*/ 381 h 381"/>
                  <a:gd name="T14" fmla="*/ 249 w 276"/>
                  <a:gd name="T15" fmla="*/ 337 h 381"/>
                  <a:gd name="T16" fmla="*/ 249 w 276"/>
                  <a:gd name="T17" fmla="*/ 291 h 381"/>
                  <a:gd name="T18" fmla="*/ 224 w 276"/>
                  <a:gd name="T19" fmla="*/ 187 h 381"/>
                  <a:gd name="T20" fmla="*/ 198 w 276"/>
                  <a:gd name="T21" fmla="*/ 123 h 381"/>
                  <a:gd name="T22" fmla="*/ 134 w 276"/>
                  <a:gd name="T23" fmla="*/ 82 h 381"/>
                  <a:gd name="T24" fmla="*/ 39 w 276"/>
                  <a:gd name="T25" fmla="*/ 63 h 381"/>
                  <a:gd name="T26" fmla="*/ 9 w 276"/>
                  <a:gd name="T27" fmla="*/ 31 h 381"/>
                  <a:gd name="T28" fmla="*/ 0 w 276"/>
                  <a:gd name="T29" fmla="*/ 0 h 38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76"/>
                  <a:gd name="T46" fmla="*/ 0 h 381"/>
                  <a:gd name="T47" fmla="*/ 276 w 276"/>
                  <a:gd name="T48" fmla="*/ 381 h 38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76" h="381">
                    <a:moveTo>
                      <a:pt x="0" y="0"/>
                    </a:moveTo>
                    <a:lnTo>
                      <a:pt x="107" y="47"/>
                    </a:lnTo>
                    <a:lnTo>
                      <a:pt x="214" y="104"/>
                    </a:lnTo>
                    <a:lnTo>
                      <a:pt x="237" y="182"/>
                    </a:lnTo>
                    <a:lnTo>
                      <a:pt x="276" y="291"/>
                    </a:lnTo>
                    <a:lnTo>
                      <a:pt x="269" y="337"/>
                    </a:lnTo>
                    <a:lnTo>
                      <a:pt x="201" y="381"/>
                    </a:lnTo>
                    <a:lnTo>
                      <a:pt x="249" y="337"/>
                    </a:lnTo>
                    <a:lnTo>
                      <a:pt x="249" y="291"/>
                    </a:lnTo>
                    <a:lnTo>
                      <a:pt x="224" y="187"/>
                    </a:lnTo>
                    <a:lnTo>
                      <a:pt x="198" y="123"/>
                    </a:lnTo>
                    <a:lnTo>
                      <a:pt x="134" y="82"/>
                    </a:lnTo>
                    <a:lnTo>
                      <a:pt x="39" y="63"/>
                    </a:lnTo>
                    <a:lnTo>
                      <a:pt x="9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9" name="Freeform 337"/>
              <p:cNvSpPr>
                <a:spLocks/>
              </p:cNvSpPr>
              <p:nvPr/>
            </p:nvSpPr>
            <p:spPr bwMode="auto">
              <a:xfrm>
                <a:off x="1025" y="2394"/>
                <a:ext cx="172" cy="261"/>
              </a:xfrm>
              <a:custGeom>
                <a:avLst/>
                <a:gdLst>
                  <a:gd name="T0" fmla="*/ 0 w 343"/>
                  <a:gd name="T1" fmla="*/ 28 h 521"/>
                  <a:gd name="T2" fmla="*/ 48 w 343"/>
                  <a:gd name="T3" fmla="*/ 0 h 521"/>
                  <a:gd name="T4" fmla="*/ 146 w 343"/>
                  <a:gd name="T5" fmla="*/ 0 h 521"/>
                  <a:gd name="T6" fmla="*/ 205 w 343"/>
                  <a:gd name="T7" fmla="*/ 71 h 521"/>
                  <a:gd name="T8" fmla="*/ 279 w 343"/>
                  <a:gd name="T9" fmla="*/ 147 h 521"/>
                  <a:gd name="T10" fmla="*/ 311 w 343"/>
                  <a:gd name="T11" fmla="*/ 206 h 521"/>
                  <a:gd name="T12" fmla="*/ 340 w 343"/>
                  <a:gd name="T13" fmla="*/ 302 h 521"/>
                  <a:gd name="T14" fmla="*/ 343 w 343"/>
                  <a:gd name="T15" fmla="*/ 386 h 521"/>
                  <a:gd name="T16" fmla="*/ 343 w 343"/>
                  <a:gd name="T17" fmla="*/ 489 h 521"/>
                  <a:gd name="T18" fmla="*/ 311 w 343"/>
                  <a:gd name="T19" fmla="*/ 521 h 521"/>
                  <a:gd name="T20" fmla="*/ 320 w 343"/>
                  <a:gd name="T21" fmla="*/ 434 h 521"/>
                  <a:gd name="T22" fmla="*/ 320 w 343"/>
                  <a:gd name="T23" fmla="*/ 318 h 521"/>
                  <a:gd name="T24" fmla="*/ 285 w 343"/>
                  <a:gd name="T25" fmla="*/ 186 h 521"/>
                  <a:gd name="T26" fmla="*/ 221 w 343"/>
                  <a:gd name="T27" fmla="*/ 122 h 521"/>
                  <a:gd name="T28" fmla="*/ 149 w 343"/>
                  <a:gd name="T29" fmla="*/ 23 h 521"/>
                  <a:gd name="T30" fmla="*/ 80 w 343"/>
                  <a:gd name="T31" fmla="*/ 12 h 521"/>
                  <a:gd name="T32" fmla="*/ 0 w 343"/>
                  <a:gd name="T33" fmla="*/ 28 h 5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43"/>
                  <a:gd name="T52" fmla="*/ 0 h 521"/>
                  <a:gd name="T53" fmla="*/ 343 w 343"/>
                  <a:gd name="T54" fmla="*/ 521 h 5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43" h="521">
                    <a:moveTo>
                      <a:pt x="0" y="28"/>
                    </a:moveTo>
                    <a:lnTo>
                      <a:pt x="48" y="0"/>
                    </a:lnTo>
                    <a:lnTo>
                      <a:pt x="146" y="0"/>
                    </a:lnTo>
                    <a:lnTo>
                      <a:pt x="205" y="71"/>
                    </a:lnTo>
                    <a:lnTo>
                      <a:pt x="279" y="147"/>
                    </a:lnTo>
                    <a:lnTo>
                      <a:pt x="311" y="206"/>
                    </a:lnTo>
                    <a:lnTo>
                      <a:pt x="340" y="302"/>
                    </a:lnTo>
                    <a:lnTo>
                      <a:pt x="343" y="386"/>
                    </a:lnTo>
                    <a:lnTo>
                      <a:pt x="343" y="489"/>
                    </a:lnTo>
                    <a:lnTo>
                      <a:pt x="311" y="521"/>
                    </a:lnTo>
                    <a:lnTo>
                      <a:pt x="320" y="434"/>
                    </a:lnTo>
                    <a:lnTo>
                      <a:pt x="320" y="318"/>
                    </a:lnTo>
                    <a:lnTo>
                      <a:pt x="285" y="186"/>
                    </a:lnTo>
                    <a:lnTo>
                      <a:pt x="221" y="122"/>
                    </a:lnTo>
                    <a:lnTo>
                      <a:pt x="149" y="23"/>
                    </a:lnTo>
                    <a:lnTo>
                      <a:pt x="80" y="12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0" name="Freeform 338"/>
              <p:cNvSpPr>
                <a:spLocks/>
              </p:cNvSpPr>
              <p:nvPr/>
            </p:nvSpPr>
            <p:spPr bwMode="auto">
              <a:xfrm>
                <a:off x="902" y="2571"/>
                <a:ext cx="173" cy="60"/>
              </a:xfrm>
              <a:custGeom>
                <a:avLst/>
                <a:gdLst>
                  <a:gd name="T0" fmla="*/ 0 w 347"/>
                  <a:gd name="T1" fmla="*/ 0 h 119"/>
                  <a:gd name="T2" fmla="*/ 101 w 347"/>
                  <a:gd name="T3" fmla="*/ 51 h 119"/>
                  <a:gd name="T4" fmla="*/ 208 w 347"/>
                  <a:gd name="T5" fmla="*/ 71 h 119"/>
                  <a:gd name="T6" fmla="*/ 267 w 347"/>
                  <a:gd name="T7" fmla="*/ 80 h 119"/>
                  <a:gd name="T8" fmla="*/ 347 w 347"/>
                  <a:gd name="T9" fmla="*/ 119 h 119"/>
                  <a:gd name="T10" fmla="*/ 279 w 347"/>
                  <a:gd name="T11" fmla="*/ 115 h 119"/>
                  <a:gd name="T12" fmla="*/ 220 w 347"/>
                  <a:gd name="T13" fmla="*/ 90 h 119"/>
                  <a:gd name="T14" fmla="*/ 106 w 347"/>
                  <a:gd name="T15" fmla="*/ 71 h 119"/>
                  <a:gd name="T16" fmla="*/ 19 w 347"/>
                  <a:gd name="T17" fmla="*/ 32 h 119"/>
                  <a:gd name="T18" fmla="*/ 0 w 347"/>
                  <a:gd name="T19" fmla="*/ 0 h 11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47"/>
                  <a:gd name="T31" fmla="*/ 0 h 119"/>
                  <a:gd name="T32" fmla="*/ 347 w 347"/>
                  <a:gd name="T33" fmla="*/ 119 h 11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47" h="119">
                    <a:moveTo>
                      <a:pt x="0" y="0"/>
                    </a:moveTo>
                    <a:lnTo>
                      <a:pt x="101" y="51"/>
                    </a:lnTo>
                    <a:lnTo>
                      <a:pt x="208" y="71"/>
                    </a:lnTo>
                    <a:lnTo>
                      <a:pt x="267" y="80"/>
                    </a:lnTo>
                    <a:lnTo>
                      <a:pt x="347" y="119"/>
                    </a:lnTo>
                    <a:lnTo>
                      <a:pt x="279" y="115"/>
                    </a:lnTo>
                    <a:lnTo>
                      <a:pt x="220" y="90"/>
                    </a:lnTo>
                    <a:lnTo>
                      <a:pt x="106" y="71"/>
                    </a:lnTo>
                    <a:lnTo>
                      <a:pt x="19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1" name="Freeform 339"/>
              <p:cNvSpPr>
                <a:spLocks/>
              </p:cNvSpPr>
              <p:nvPr/>
            </p:nvSpPr>
            <p:spPr bwMode="auto">
              <a:xfrm>
                <a:off x="858" y="2502"/>
                <a:ext cx="73" cy="55"/>
              </a:xfrm>
              <a:custGeom>
                <a:avLst/>
                <a:gdLst>
                  <a:gd name="T0" fmla="*/ 0 w 146"/>
                  <a:gd name="T1" fmla="*/ 62 h 110"/>
                  <a:gd name="T2" fmla="*/ 32 w 146"/>
                  <a:gd name="T3" fmla="*/ 32 h 110"/>
                  <a:gd name="T4" fmla="*/ 84 w 146"/>
                  <a:gd name="T5" fmla="*/ 0 h 110"/>
                  <a:gd name="T6" fmla="*/ 143 w 146"/>
                  <a:gd name="T7" fmla="*/ 27 h 110"/>
                  <a:gd name="T8" fmla="*/ 146 w 146"/>
                  <a:gd name="T9" fmla="*/ 69 h 110"/>
                  <a:gd name="T10" fmla="*/ 91 w 146"/>
                  <a:gd name="T11" fmla="*/ 69 h 110"/>
                  <a:gd name="T12" fmla="*/ 79 w 146"/>
                  <a:gd name="T13" fmla="*/ 110 h 110"/>
                  <a:gd name="T14" fmla="*/ 32 w 146"/>
                  <a:gd name="T15" fmla="*/ 110 h 110"/>
                  <a:gd name="T16" fmla="*/ 0 w 146"/>
                  <a:gd name="T17" fmla="*/ 62 h 1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6"/>
                  <a:gd name="T28" fmla="*/ 0 h 110"/>
                  <a:gd name="T29" fmla="*/ 146 w 146"/>
                  <a:gd name="T30" fmla="*/ 110 h 1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6" h="110">
                    <a:moveTo>
                      <a:pt x="0" y="62"/>
                    </a:moveTo>
                    <a:lnTo>
                      <a:pt x="32" y="32"/>
                    </a:lnTo>
                    <a:lnTo>
                      <a:pt x="84" y="0"/>
                    </a:lnTo>
                    <a:lnTo>
                      <a:pt x="143" y="27"/>
                    </a:lnTo>
                    <a:lnTo>
                      <a:pt x="146" y="69"/>
                    </a:lnTo>
                    <a:lnTo>
                      <a:pt x="91" y="69"/>
                    </a:lnTo>
                    <a:lnTo>
                      <a:pt x="79" y="110"/>
                    </a:lnTo>
                    <a:lnTo>
                      <a:pt x="32" y="11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2" name="Freeform 340"/>
              <p:cNvSpPr>
                <a:spLocks/>
              </p:cNvSpPr>
              <p:nvPr/>
            </p:nvSpPr>
            <p:spPr bwMode="auto">
              <a:xfrm>
                <a:off x="988" y="2525"/>
                <a:ext cx="45" cy="30"/>
              </a:xfrm>
              <a:custGeom>
                <a:avLst/>
                <a:gdLst>
                  <a:gd name="T0" fmla="*/ 0 w 91"/>
                  <a:gd name="T1" fmla="*/ 22 h 61"/>
                  <a:gd name="T2" fmla="*/ 45 w 91"/>
                  <a:gd name="T3" fmla="*/ 0 h 61"/>
                  <a:gd name="T4" fmla="*/ 87 w 91"/>
                  <a:gd name="T5" fmla="*/ 23 h 61"/>
                  <a:gd name="T6" fmla="*/ 91 w 91"/>
                  <a:gd name="T7" fmla="*/ 61 h 61"/>
                  <a:gd name="T8" fmla="*/ 55 w 91"/>
                  <a:gd name="T9" fmla="*/ 29 h 61"/>
                  <a:gd name="T10" fmla="*/ 0 w 91"/>
                  <a:gd name="T11" fmla="*/ 22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1"/>
                  <a:gd name="T19" fmla="*/ 0 h 61"/>
                  <a:gd name="T20" fmla="*/ 91 w 91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1" h="61">
                    <a:moveTo>
                      <a:pt x="0" y="22"/>
                    </a:moveTo>
                    <a:lnTo>
                      <a:pt x="45" y="0"/>
                    </a:lnTo>
                    <a:lnTo>
                      <a:pt x="87" y="23"/>
                    </a:lnTo>
                    <a:lnTo>
                      <a:pt x="91" y="61"/>
                    </a:lnTo>
                    <a:lnTo>
                      <a:pt x="55" y="29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3" name="Freeform 341"/>
              <p:cNvSpPr>
                <a:spLocks/>
              </p:cNvSpPr>
              <p:nvPr/>
            </p:nvSpPr>
            <p:spPr bwMode="auto">
              <a:xfrm>
                <a:off x="959" y="2539"/>
                <a:ext cx="37" cy="28"/>
              </a:xfrm>
              <a:custGeom>
                <a:avLst/>
                <a:gdLst>
                  <a:gd name="T0" fmla="*/ 0 w 75"/>
                  <a:gd name="T1" fmla="*/ 23 h 55"/>
                  <a:gd name="T2" fmla="*/ 33 w 75"/>
                  <a:gd name="T3" fmla="*/ 0 h 55"/>
                  <a:gd name="T4" fmla="*/ 75 w 75"/>
                  <a:gd name="T5" fmla="*/ 23 h 55"/>
                  <a:gd name="T6" fmla="*/ 56 w 75"/>
                  <a:gd name="T7" fmla="*/ 55 h 55"/>
                  <a:gd name="T8" fmla="*/ 13 w 75"/>
                  <a:gd name="T9" fmla="*/ 55 h 55"/>
                  <a:gd name="T10" fmla="*/ 0 w 75"/>
                  <a:gd name="T11" fmla="*/ 23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5"/>
                  <a:gd name="T19" fmla="*/ 0 h 55"/>
                  <a:gd name="T20" fmla="*/ 75 w 75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5" h="55">
                    <a:moveTo>
                      <a:pt x="0" y="23"/>
                    </a:moveTo>
                    <a:lnTo>
                      <a:pt x="33" y="0"/>
                    </a:lnTo>
                    <a:lnTo>
                      <a:pt x="75" y="23"/>
                    </a:lnTo>
                    <a:lnTo>
                      <a:pt x="56" y="55"/>
                    </a:lnTo>
                    <a:lnTo>
                      <a:pt x="13" y="55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4" name="Freeform 342"/>
              <p:cNvSpPr>
                <a:spLocks/>
              </p:cNvSpPr>
              <p:nvPr/>
            </p:nvSpPr>
            <p:spPr bwMode="auto">
              <a:xfrm>
                <a:off x="970" y="2570"/>
                <a:ext cx="42" cy="13"/>
              </a:xfrm>
              <a:custGeom>
                <a:avLst/>
                <a:gdLst>
                  <a:gd name="T0" fmla="*/ 48 w 83"/>
                  <a:gd name="T1" fmla="*/ 6 h 27"/>
                  <a:gd name="T2" fmla="*/ 83 w 83"/>
                  <a:gd name="T3" fmla="*/ 0 h 27"/>
                  <a:gd name="T4" fmla="*/ 74 w 83"/>
                  <a:gd name="T5" fmla="*/ 23 h 27"/>
                  <a:gd name="T6" fmla="*/ 44 w 83"/>
                  <a:gd name="T7" fmla="*/ 27 h 27"/>
                  <a:gd name="T8" fmla="*/ 0 w 83"/>
                  <a:gd name="T9" fmla="*/ 27 h 27"/>
                  <a:gd name="T10" fmla="*/ 0 w 83"/>
                  <a:gd name="T11" fmla="*/ 4 h 27"/>
                  <a:gd name="T12" fmla="*/ 48 w 83"/>
                  <a:gd name="T13" fmla="*/ 6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3"/>
                  <a:gd name="T22" fmla="*/ 0 h 27"/>
                  <a:gd name="T23" fmla="*/ 83 w 83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3" h="27">
                    <a:moveTo>
                      <a:pt x="48" y="6"/>
                    </a:moveTo>
                    <a:lnTo>
                      <a:pt x="83" y="0"/>
                    </a:lnTo>
                    <a:lnTo>
                      <a:pt x="74" y="23"/>
                    </a:lnTo>
                    <a:lnTo>
                      <a:pt x="44" y="27"/>
                    </a:lnTo>
                    <a:lnTo>
                      <a:pt x="0" y="27"/>
                    </a:lnTo>
                    <a:lnTo>
                      <a:pt x="0" y="4"/>
                    </a:lnTo>
                    <a:lnTo>
                      <a:pt x="48" y="6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" name="Freeform 343"/>
              <p:cNvSpPr>
                <a:spLocks/>
              </p:cNvSpPr>
              <p:nvPr/>
            </p:nvSpPr>
            <p:spPr bwMode="auto">
              <a:xfrm>
                <a:off x="908" y="2336"/>
                <a:ext cx="127" cy="82"/>
              </a:xfrm>
              <a:custGeom>
                <a:avLst/>
                <a:gdLst>
                  <a:gd name="T0" fmla="*/ 144 w 255"/>
                  <a:gd name="T1" fmla="*/ 0 h 164"/>
                  <a:gd name="T2" fmla="*/ 50 w 255"/>
                  <a:gd name="T3" fmla="*/ 96 h 164"/>
                  <a:gd name="T4" fmla="*/ 0 w 255"/>
                  <a:gd name="T5" fmla="*/ 164 h 164"/>
                  <a:gd name="T6" fmla="*/ 62 w 255"/>
                  <a:gd name="T7" fmla="*/ 132 h 164"/>
                  <a:gd name="T8" fmla="*/ 153 w 255"/>
                  <a:gd name="T9" fmla="*/ 80 h 164"/>
                  <a:gd name="T10" fmla="*/ 215 w 255"/>
                  <a:gd name="T11" fmla="*/ 96 h 164"/>
                  <a:gd name="T12" fmla="*/ 255 w 255"/>
                  <a:gd name="T13" fmla="*/ 68 h 164"/>
                  <a:gd name="T14" fmla="*/ 215 w 255"/>
                  <a:gd name="T15" fmla="*/ 36 h 164"/>
                  <a:gd name="T16" fmla="*/ 144 w 255"/>
                  <a:gd name="T17" fmla="*/ 0 h 16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5"/>
                  <a:gd name="T28" fmla="*/ 0 h 164"/>
                  <a:gd name="T29" fmla="*/ 255 w 255"/>
                  <a:gd name="T30" fmla="*/ 164 h 16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5" h="164">
                    <a:moveTo>
                      <a:pt x="144" y="0"/>
                    </a:moveTo>
                    <a:lnTo>
                      <a:pt x="50" y="96"/>
                    </a:lnTo>
                    <a:lnTo>
                      <a:pt x="0" y="164"/>
                    </a:lnTo>
                    <a:lnTo>
                      <a:pt x="62" y="132"/>
                    </a:lnTo>
                    <a:lnTo>
                      <a:pt x="153" y="80"/>
                    </a:lnTo>
                    <a:lnTo>
                      <a:pt x="215" y="96"/>
                    </a:lnTo>
                    <a:lnTo>
                      <a:pt x="255" y="68"/>
                    </a:lnTo>
                    <a:lnTo>
                      <a:pt x="215" y="36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" name="Freeform 344"/>
              <p:cNvSpPr>
                <a:spLocks/>
              </p:cNvSpPr>
              <p:nvPr/>
            </p:nvSpPr>
            <p:spPr bwMode="auto">
              <a:xfrm>
                <a:off x="753" y="3063"/>
                <a:ext cx="434" cy="235"/>
              </a:xfrm>
              <a:custGeom>
                <a:avLst/>
                <a:gdLst>
                  <a:gd name="T0" fmla="*/ 0 w 867"/>
                  <a:gd name="T1" fmla="*/ 39 h 472"/>
                  <a:gd name="T2" fmla="*/ 137 w 867"/>
                  <a:gd name="T3" fmla="*/ 0 h 472"/>
                  <a:gd name="T4" fmla="*/ 146 w 867"/>
                  <a:gd name="T5" fmla="*/ 128 h 472"/>
                  <a:gd name="T6" fmla="*/ 253 w 867"/>
                  <a:gd name="T7" fmla="*/ 237 h 472"/>
                  <a:gd name="T8" fmla="*/ 488 w 867"/>
                  <a:gd name="T9" fmla="*/ 237 h 472"/>
                  <a:gd name="T10" fmla="*/ 634 w 867"/>
                  <a:gd name="T11" fmla="*/ 167 h 472"/>
                  <a:gd name="T12" fmla="*/ 730 w 867"/>
                  <a:gd name="T13" fmla="*/ 167 h 472"/>
                  <a:gd name="T14" fmla="*/ 867 w 867"/>
                  <a:gd name="T15" fmla="*/ 226 h 472"/>
                  <a:gd name="T16" fmla="*/ 839 w 867"/>
                  <a:gd name="T17" fmla="*/ 472 h 472"/>
                  <a:gd name="T18" fmla="*/ 730 w 867"/>
                  <a:gd name="T19" fmla="*/ 363 h 472"/>
                  <a:gd name="T20" fmla="*/ 536 w 867"/>
                  <a:gd name="T21" fmla="*/ 363 h 472"/>
                  <a:gd name="T22" fmla="*/ 351 w 867"/>
                  <a:gd name="T23" fmla="*/ 363 h 472"/>
                  <a:gd name="T24" fmla="*/ 157 w 867"/>
                  <a:gd name="T25" fmla="*/ 324 h 472"/>
                  <a:gd name="T26" fmla="*/ 107 w 867"/>
                  <a:gd name="T27" fmla="*/ 383 h 472"/>
                  <a:gd name="T28" fmla="*/ 88 w 867"/>
                  <a:gd name="T29" fmla="*/ 256 h 472"/>
                  <a:gd name="T30" fmla="*/ 20 w 867"/>
                  <a:gd name="T31" fmla="*/ 135 h 472"/>
                  <a:gd name="T32" fmla="*/ 0 w 867"/>
                  <a:gd name="T33" fmla="*/ 39 h 47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67"/>
                  <a:gd name="T52" fmla="*/ 0 h 472"/>
                  <a:gd name="T53" fmla="*/ 867 w 867"/>
                  <a:gd name="T54" fmla="*/ 472 h 47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67" h="472">
                    <a:moveTo>
                      <a:pt x="0" y="39"/>
                    </a:moveTo>
                    <a:lnTo>
                      <a:pt x="137" y="0"/>
                    </a:lnTo>
                    <a:lnTo>
                      <a:pt x="146" y="128"/>
                    </a:lnTo>
                    <a:lnTo>
                      <a:pt x="253" y="237"/>
                    </a:lnTo>
                    <a:lnTo>
                      <a:pt x="488" y="237"/>
                    </a:lnTo>
                    <a:lnTo>
                      <a:pt x="634" y="167"/>
                    </a:lnTo>
                    <a:lnTo>
                      <a:pt x="730" y="167"/>
                    </a:lnTo>
                    <a:lnTo>
                      <a:pt x="867" y="226"/>
                    </a:lnTo>
                    <a:lnTo>
                      <a:pt x="839" y="472"/>
                    </a:lnTo>
                    <a:lnTo>
                      <a:pt x="730" y="363"/>
                    </a:lnTo>
                    <a:lnTo>
                      <a:pt x="536" y="363"/>
                    </a:lnTo>
                    <a:lnTo>
                      <a:pt x="351" y="363"/>
                    </a:lnTo>
                    <a:lnTo>
                      <a:pt x="157" y="324"/>
                    </a:lnTo>
                    <a:lnTo>
                      <a:pt x="107" y="383"/>
                    </a:lnTo>
                    <a:lnTo>
                      <a:pt x="88" y="256"/>
                    </a:lnTo>
                    <a:lnTo>
                      <a:pt x="20" y="135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" name="Freeform 345"/>
              <p:cNvSpPr>
                <a:spLocks/>
              </p:cNvSpPr>
              <p:nvPr/>
            </p:nvSpPr>
            <p:spPr bwMode="auto">
              <a:xfrm>
                <a:off x="1105" y="2564"/>
                <a:ext cx="171" cy="286"/>
              </a:xfrm>
              <a:custGeom>
                <a:avLst/>
                <a:gdLst>
                  <a:gd name="T0" fmla="*/ 212 w 342"/>
                  <a:gd name="T1" fmla="*/ 413 h 572"/>
                  <a:gd name="T2" fmla="*/ 168 w 342"/>
                  <a:gd name="T3" fmla="*/ 470 h 572"/>
                  <a:gd name="T4" fmla="*/ 50 w 342"/>
                  <a:gd name="T5" fmla="*/ 504 h 572"/>
                  <a:gd name="T6" fmla="*/ 0 w 342"/>
                  <a:gd name="T7" fmla="*/ 572 h 572"/>
                  <a:gd name="T8" fmla="*/ 105 w 342"/>
                  <a:gd name="T9" fmla="*/ 543 h 572"/>
                  <a:gd name="T10" fmla="*/ 168 w 342"/>
                  <a:gd name="T11" fmla="*/ 492 h 572"/>
                  <a:gd name="T12" fmla="*/ 251 w 342"/>
                  <a:gd name="T13" fmla="*/ 385 h 572"/>
                  <a:gd name="T14" fmla="*/ 280 w 342"/>
                  <a:gd name="T15" fmla="*/ 323 h 572"/>
                  <a:gd name="T16" fmla="*/ 264 w 342"/>
                  <a:gd name="T17" fmla="*/ 255 h 572"/>
                  <a:gd name="T18" fmla="*/ 280 w 342"/>
                  <a:gd name="T19" fmla="*/ 198 h 572"/>
                  <a:gd name="T20" fmla="*/ 308 w 342"/>
                  <a:gd name="T21" fmla="*/ 107 h 572"/>
                  <a:gd name="T22" fmla="*/ 342 w 342"/>
                  <a:gd name="T23" fmla="*/ 89 h 572"/>
                  <a:gd name="T24" fmla="*/ 342 w 342"/>
                  <a:gd name="T25" fmla="*/ 0 h 572"/>
                  <a:gd name="T26" fmla="*/ 258 w 342"/>
                  <a:gd name="T27" fmla="*/ 107 h 572"/>
                  <a:gd name="T28" fmla="*/ 212 w 342"/>
                  <a:gd name="T29" fmla="*/ 266 h 572"/>
                  <a:gd name="T30" fmla="*/ 196 w 342"/>
                  <a:gd name="T31" fmla="*/ 312 h 572"/>
                  <a:gd name="T32" fmla="*/ 185 w 342"/>
                  <a:gd name="T33" fmla="*/ 374 h 572"/>
                  <a:gd name="T34" fmla="*/ 225 w 342"/>
                  <a:gd name="T35" fmla="*/ 374 h 572"/>
                  <a:gd name="T36" fmla="*/ 212 w 342"/>
                  <a:gd name="T37" fmla="*/ 413 h 57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42"/>
                  <a:gd name="T58" fmla="*/ 0 h 572"/>
                  <a:gd name="T59" fmla="*/ 342 w 342"/>
                  <a:gd name="T60" fmla="*/ 572 h 57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42" h="572">
                    <a:moveTo>
                      <a:pt x="212" y="413"/>
                    </a:moveTo>
                    <a:lnTo>
                      <a:pt x="168" y="470"/>
                    </a:lnTo>
                    <a:lnTo>
                      <a:pt x="50" y="504"/>
                    </a:lnTo>
                    <a:lnTo>
                      <a:pt x="0" y="572"/>
                    </a:lnTo>
                    <a:lnTo>
                      <a:pt x="105" y="543"/>
                    </a:lnTo>
                    <a:lnTo>
                      <a:pt x="168" y="492"/>
                    </a:lnTo>
                    <a:lnTo>
                      <a:pt x="251" y="385"/>
                    </a:lnTo>
                    <a:lnTo>
                      <a:pt x="280" y="323"/>
                    </a:lnTo>
                    <a:lnTo>
                      <a:pt x="264" y="255"/>
                    </a:lnTo>
                    <a:lnTo>
                      <a:pt x="280" y="198"/>
                    </a:lnTo>
                    <a:lnTo>
                      <a:pt x="308" y="107"/>
                    </a:lnTo>
                    <a:lnTo>
                      <a:pt x="342" y="89"/>
                    </a:lnTo>
                    <a:lnTo>
                      <a:pt x="342" y="0"/>
                    </a:lnTo>
                    <a:lnTo>
                      <a:pt x="258" y="107"/>
                    </a:lnTo>
                    <a:lnTo>
                      <a:pt x="212" y="266"/>
                    </a:lnTo>
                    <a:lnTo>
                      <a:pt x="196" y="312"/>
                    </a:lnTo>
                    <a:lnTo>
                      <a:pt x="185" y="374"/>
                    </a:lnTo>
                    <a:lnTo>
                      <a:pt x="225" y="374"/>
                    </a:lnTo>
                    <a:lnTo>
                      <a:pt x="212" y="413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" name="Freeform 346"/>
              <p:cNvSpPr>
                <a:spLocks/>
              </p:cNvSpPr>
              <p:nvPr/>
            </p:nvSpPr>
            <p:spPr bwMode="auto">
              <a:xfrm>
                <a:off x="981" y="2481"/>
                <a:ext cx="84" cy="100"/>
              </a:xfrm>
              <a:custGeom>
                <a:avLst/>
                <a:gdLst>
                  <a:gd name="T0" fmla="*/ 0 w 167"/>
                  <a:gd name="T1" fmla="*/ 12 h 199"/>
                  <a:gd name="T2" fmla="*/ 0 w 167"/>
                  <a:gd name="T3" fmla="*/ 68 h 199"/>
                  <a:gd name="T4" fmla="*/ 0 w 167"/>
                  <a:gd name="T5" fmla="*/ 114 h 199"/>
                  <a:gd name="T6" fmla="*/ 44 w 167"/>
                  <a:gd name="T7" fmla="*/ 75 h 199"/>
                  <a:gd name="T8" fmla="*/ 89 w 167"/>
                  <a:gd name="T9" fmla="*/ 103 h 199"/>
                  <a:gd name="T10" fmla="*/ 123 w 167"/>
                  <a:gd name="T11" fmla="*/ 142 h 199"/>
                  <a:gd name="T12" fmla="*/ 135 w 167"/>
                  <a:gd name="T13" fmla="*/ 199 h 199"/>
                  <a:gd name="T14" fmla="*/ 167 w 167"/>
                  <a:gd name="T15" fmla="*/ 125 h 199"/>
                  <a:gd name="T16" fmla="*/ 167 w 167"/>
                  <a:gd name="T17" fmla="*/ 68 h 199"/>
                  <a:gd name="T18" fmla="*/ 123 w 167"/>
                  <a:gd name="T19" fmla="*/ 12 h 199"/>
                  <a:gd name="T20" fmla="*/ 62 w 167"/>
                  <a:gd name="T21" fmla="*/ 0 h 199"/>
                  <a:gd name="T22" fmla="*/ 0 w 167"/>
                  <a:gd name="T23" fmla="*/ 12 h 19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67"/>
                  <a:gd name="T37" fmla="*/ 0 h 199"/>
                  <a:gd name="T38" fmla="*/ 167 w 167"/>
                  <a:gd name="T39" fmla="*/ 199 h 19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67" h="199">
                    <a:moveTo>
                      <a:pt x="0" y="12"/>
                    </a:moveTo>
                    <a:lnTo>
                      <a:pt x="0" y="68"/>
                    </a:lnTo>
                    <a:lnTo>
                      <a:pt x="0" y="114"/>
                    </a:lnTo>
                    <a:lnTo>
                      <a:pt x="44" y="75"/>
                    </a:lnTo>
                    <a:lnTo>
                      <a:pt x="89" y="103"/>
                    </a:lnTo>
                    <a:lnTo>
                      <a:pt x="123" y="142"/>
                    </a:lnTo>
                    <a:lnTo>
                      <a:pt x="135" y="199"/>
                    </a:lnTo>
                    <a:lnTo>
                      <a:pt x="167" y="125"/>
                    </a:lnTo>
                    <a:lnTo>
                      <a:pt x="167" y="68"/>
                    </a:lnTo>
                    <a:lnTo>
                      <a:pt x="123" y="12"/>
                    </a:lnTo>
                    <a:lnTo>
                      <a:pt x="62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" name="Freeform 347"/>
              <p:cNvSpPr>
                <a:spLocks/>
              </p:cNvSpPr>
              <p:nvPr/>
            </p:nvSpPr>
            <p:spPr bwMode="auto">
              <a:xfrm>
                <a:off x="1006" y="2558"/>
                <a:ext cx="39" cy="48"/>
              </a:xfrm>
              <a:custGeom>
                <a:avLst/>
                <a:gdLst>
                  <a:gd name="T0" fmla="*/ 0 w 78"/>
                  <a:gd name="T1" fmla="*/ 0 h 96"/>
                  <a:gd name="T2" fmla="*/ 44 w 78"/>
                  <a:gd name="T3" fmla="*/ 23 h 96"/>
                  <a:gd name="T4" fmla="*/ 78 w 78"/>
                  <a:gd name="T5" fmla="*/ 46 h 96"/>
                  <a:gd name="T6" fmla="*/ 67 w 78"/>
                  <a:gd name="T7" fmla="*/ 96 h 96"/>
                  <a:gd name="T8" fmla="*/ 12 w 78"/>
                  <a:gd name="T9" fmla="*/ 96 h 96"/>
                  <a:gd name="T10" fmla="*/ 34 w 78"/>
                  <a:gd name="T11" fmla="*/ 46 h 96"/>
                  <a:gd name="T12" fmla="*/ 28 w 78"/>
                  <a:gd name="T13" fmla="*/ 39 h 96"/>
                  <a:gd name="T14" fmla="*/ 18 w 78"/>
                  <a:gd name="T15" fmla="*/ 21 h 96"/>
                  <a:gd name="T16" fmla="*/ 5 w 78"/>
                  <a:gd name="T17" fmla="*/ 5 h 96"/>
                  <a:gd name="T18" fmla="*/ 0 w 78"/>
                  <a:gd name="T19" fmla="*/ 0 h 9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8"/>
                  <a:gd name="T31" fmla="*/ 0 h 96"/>
                  <a:gd name="T32" fmla="*/ 78 w 78"/>
                  <a:gd name="T33" fmla="*/ 96 h 9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8" h="96">
                    <a:moveTo>
                      <a:pt x="0" y="0"/>
                    </a:moveTo>
                    <a:lnTo>
                      <a:pt x="44" y="23"/>
                    </a:lnTo>
                    <a:lnTo>
                      <a:pt x="78" y="46"/>
                    </a:lnTo>
                    <a:lnTo>
                      <a:pt x="67" y="96"/>
                    </a:lnTo>
                    <a:lnTo>
                      <a:pt x="12" y="96"/>
                    </a:lnTo>
                    <a:lnTo>
                      <a:pt x="34" y="46"/>
                    </a:lnTo>
                    <a:lnTo>
                      <a:pt x="28" y="39"/>
                    </a:lnTo>
                    <a:lnTo>
                      <a:pt x="18" y="21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0" name="Freeform 348"/>
              <p:cNvSpPr>
                <a:spLocks/>
              </p:cNvSpPr>
              <p:nvPr/>
            </p:nvSpPr>
            <p:spPr bwMode="auto">
              <a:xfrm>
                <a:off x="976" y="2408"/>
                <a:ext cx="117" cy="153"/>
              </a:xfrm>
              <a:custGeom>
                <a:avLst/>
                <a:gdLst>
                  <a:gd name="T0" fmla="*/ 0 w 235"/>
                  <a:gd name="T1" fmla="*/ 0 h 306"/>
                  <a:gd name="T2" fmla="*/ 139 w 235"/>
                  <a:gd name="T3" fmla="*/ 55 h 306"/>
                  <a:gd name="T4" fmla="*/ 196 w 235"/>
                  <a:gd name="T5" fmla="*/ 120 h 306"/>
                  <a:gd name="T6" fmla="*/ 235 w 235"/>
                  <a:gd name="T7" fmla="*/ 210 h 306"/>
                  <a:gd name="T8" fmla="*/ 235 w 235"/>
                  <a:gd name="T9" fmla="*/ 278 h 306"/>
                  <a:gd name="T10" fmla="*/ 201 w 235"/>
                  <a:gd name="T11" fmla="*/ 306 h 306"/>
                  <a:gd name="T12" fmla="*/ 201 w 235"/>
                  <a:gd name="T13" fmla="*/ 210 h 306"/>
                  <a:gd name="T14" fmla="*/ 168 w 235"/>
                  <a:gd name="T15" fmla="*/ 176 h 306"/>
                  <a:gd name="T16" fmla="*/ 112 w 235"/>
                  <a:gd name="T17" fmla="*/ 112 h 306"/>
                  <a:gd name="T18" fmla="*/ 55 w 235"/>
                  <a:gd name="T19" fmla="*/ 107 h 306"/>
                  <a:gd name="T20" fmla="*/ 0 w 235"/>
                  <a:gd name="T21" fmla="*/ 0 h 30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35"/>
                  <a:gd name="T34" fmla="*/ 0 h 306"/>
                  <a:gd name="T35" fmla="*/ 235 w 235"/>
                  <a:gd name="T36" fmla="*/ 306 h 30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35" h="306">
                    <a:moveTo>
                      <a:pt x="0" y="0"/>
                    </a:moveTo>
                    <a:lnTo>
                      <a:pt x="139" y="55"/>
                    </a:lnTo>
                    <a:lnTo>
                      <a:pt x="196" y="120"/>
                    </a:lnTo>
                    <a:lnTo>
                      <a:pt x="235" y="210"/>
                    </a:lnTo>
                    <a:lnTo>
                      <a:pt x="235" y="278"/>
                    </a:lnTo>
                    <a:lnTo>
                      <a:pt x="201" y="306"/>
                    </a:lnTo>
                    <a:lnTo>
                      <a:pt x="201" y="210"/>
                    </a:lnTo>
                    <a:lnTo>
                      <a:pt x="168" y="176"/>
                    </a:lnTo>
                    <a:lnTo>
                      <a:pt x="112" y="112"/>
                    </a:lnTo>
                    <a:lnTo>
                      <a:pt x="55" y="1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1" name="Freeform 349"/>
              <p:cNvSpPr>
                <a:spLocks/>
              </p:cNvSpPr>
              <p:nvPr/>
            </p:nvSpPr>
            <p:spPr bwMode="auto">
              <a:xfrm>
                <a:off x="1040" y="2414"/>
                <a:ext cx="143" cy="285"/>
              </a:xfrm>
              <a:custGeom>
                <a:avLst/>
                <a:gdLst>
                  <a:gd name="T0" fmla="*/ 0 w 287"/>
                  <a:gd name="T1" fmla="*/ 0 h 571"/>
                  <a:gd name="T2" fmla="*/ 107 w 287"/>
                  <a:gd name="T3" fmla="*/ 0 h 571"/>
                  <a:gd name="T4" fmla="*/ 146 w 287"/>
                  <a:gd name="T5" fmla="*/ 51 h 571"/>
                  <a:gd name="T6" fmla="*/ 253 w 287"/>
                  <a:gd name="T7" fmla="*/ 140 h 571"/>
                  <a:gd name="T8" fmla="*/ 287 w 287"/>
                  <a:gd name="T9" fmla="*/ 226 h 571"/>
                  <a:gd name="T10" fmla="*/ 287 w 287"/>
                  <a:gd name="T11" fmla="*/ 425 h 571"/>
                  <a:gd name="T12" fmla="*/ 276 w 287"/>
                  <a:gd name="T13" fmla="*/ 514 h 571"/>
                  <a:gd name="T14" fmla="*/ 242 w 287"/>
                  <a:gd name="T15" fmla="*/ 571 h 571"/>
                  <a:gd name="T16" fmla="*/ 242 w 287"/>
                  <a:gd name="T17" fmla="*/ 475 h 571"/>
                  <a:gd name="T18" fmla="*/ 269 w 287"/>
                  <a:gd name="T19" fmla="*/ 340 h 571"/>
                  <a:gd name="T20" fmla="*/ 207 w 287"/>
                  <a:gd name="T21" fmla="*/ 352 h 571"/>
                  <a:gd name="T22" fmla="*/ 219 w 287"/>
                  <a:gd name="T23" fmla="*/ 215 h 571"/>
                  <a:gd name="T24" fmla="*/ 191 w 287"/>
                  <a:gd name="T25" fmla="*/ 158 h 571"/>
                  <a:gd name="T26" fmla="*/ 116 w 287"/>
                  <a:gd name="T27" fmla="*/ 121 h 571"/>
                  <a:gd name="T28" fmla="*/ 79 w 287"/>
                  <a:gd name="T29" fmla="*/ 39 h 571"/>
                  <a:gd name="T30" fmla="*/ 75 w 287"/>
                  <a:gd name="T31" fmla="*/ 37 h 571"/>
                  <a:gd name="T32" fmla="*/ 66 w 287"/>
                  <a:gd name="T33" fmla="*/ 34 h 571"/>
                  <a:gd name="T34" fmla="*/ 52 w 287"/>
                  <a:gd name="T35" fmla="*/ 26 h 571"/>
                  <a:gd name="T36" fmla="*/ 38 w 287"/>
                  <a:gd name="T37" fmla="*/ 19 h 571"/>
                  <a:gd name="T38" fmla="*/ 24 w 287"/>
                  <a:gd name="T39" fmla="*/ 12 h 571"/>
                  <a:gd name="T40" fmla="*/ 11 w 287"/>
                  <a:gd name="T41" fmla="*/ 5 h 571"/>
                  <a:gd name="T42" fmla="*/ 2 w 287"/>
                  <a:gd name="T43" fmla="*/ 2 h 571"/>
                  <a:gd name="T44" fmla="*/ 0 w 287"/>
                  <a:gd name="T45" fmla="*/ 0 h 57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87"/>
                  <a:gd name="T70" fmla="*/ 0 h 571"/>
                  <a:gd name="T71" fmla="*/ 287 w 287"/>
                  <a:gd name="T72" fmla="*/ 571 h 57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87" h="571">
                    <a:moveTo>
                      <a:pt x="0" y="0"/>
                    </a:moveTo>
                    <a:lnTo>
                      <a:pt x="107" y="0"/>
                    </a:lnTo>
                    <a:lnTo>
                      <a:pt x="146" y="51"/>
                    </a:lnTo>
                    <a:lnTo>
                      <a:pt x="253" y="140"/>
                    </a:lnTo>
                    <a:lnTo>
                      <a:pt x="287" y="226"/>
                    </a:lnTo>
                    <a:lnTo>
                      <a:pt x="287" y="425"/>
                    </a:lnTo>
                    <a:lnTo>
                      <a:pt x="276" y="514"/>
                    </a:lnTo>
                    <a:lnTo>
                      <a:pt x="242" y="571"/>
                    </a:lnTo>
                    <a:lnTo>
                      <a:pt x="242" y="475"/>
                    </a:lnTo>
                    <a:lnTo>
                      <a:pt x="269" y="340"/>
                    </a:lnTo>
                    <a:lnTo>
                      <a:pt x="207" y="352"/>
                    </a:lnTo>
                    <a:lnTo>
                      <a:pt x="219" y="215"/>
                    </a:lnTo>
                    <a:lnTo>
                      <a:pt x="191" y="158"/>
                    </a:lnTo>
                    <a:lnTo>
                      <a:pt x="116" y="121"/>
                    </a:lnTo>
                    <a:lnTo>
                      <a:pt x="79" y="39"/>
                    </a:lnTo>
                    <a:lnTo>
                      <a:pt x="75" y="37"/>
                    </a:lnTo>
                    <a:lnTo>
                      <a:pt x="66" y="34"/>
                    </a:lnTo>
                    <a:lnTo>
                      <a:pt x="52" y="26"/>
                    </a:lnTo>
                    <a:lnTo>
                      <a:pt x="38" y="19"/>
                    </a:lnTo>
                    <a:lnTo>
                      <a:pt x="24" y="12"/>
                    </a:lnTo>
                    <a:lnTo>
                      <a:pt x="11" y="5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2" name="Freeform 350"/>
              <p:cNvSpPr>
                <a:spLocks/>
              </p:cNvSpPr>
              <p:nvPr/>
            </p:nvSpPr>
            <p:spPr bwMode="auto">
              <a:xfrm>
                <a:off x="1123" y="2595"/>
                <a:ext cx="48" cy="147"/>
              </a:xfrm>
              <a:custGeom>
                <a:avLst/>
                <a:gdLst>
                  <a:gd name="T0" fmla="*/ 46 w 96"/>
                  <a:gd name="T1" fmla="*/ 50 h 293"/>
                  <a:gd name="T2" fmla="*/ 51 w 96"/>
                  <a:gd name="T3" fmla="*/ 0 h 293"/>
                  <a:gd name="T4" fmla="*/ 96 w 96"/>
                  <a:gd name="T5" fmla="*/ 0 h 293"/>
                  <a:gd name="T6" fmla="*/ 74 w 96"/>
                  <a:gd name="T7" fmla="*/ 83 h 293"/>
                  <a:gd name="T8" fmla="*/ 74 w 96"/>
                  <a:gd name="T9" fmla="*/ 174 h 293"/>
                  <a:gd name="T10" fmla="*/ 67 w 96"/>
                  <a:gd name="T11" fmla="*/ 236 h 293"/>
                  <a:gd name="T12" fmla="*/ 0 w 96"/>
                  <a:gd name="T13" fmla="*/ 293 h 293"/>
                  <a:gd name="T14" fmla="*/ 28 w 96"/>
                  <a:gd name="T15" fmla="*/ 192 h 293"/>
                  <a:gd name="T16" fmla="*/ 32 w 96"/>
                  <a:gd name="T17" fmla="*/ 169 h 293"/>
                  <a:gd name="T18" fmla="*/ 37 w 96"/>
                  <a:gd name="T19" fmla="*/ 119 h 293"/>
                  <a:gd name="T20" fmla="*/ 42 w 96"/>
                  <a:gd name="T21" fmla="*/ 69 h 293"/>
                  <a:gd name="T22" fmla="*/ 46 w 96"/>
                  <a:gd name="T23" fmla="*/ 50 h 29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6"/>
                  <a:gd name="T37" fmla="*/ 0 h 293"/>
                  <a:gd name="T38" fmla="*/ 96 w 96"/>
                  <a:gd name="T39" fmla="*/ 293 h 29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6" h="293">
                    <a:moveTo>
                      <a:pt x="46" y="50"/>
                    </a:moveTo>
                    <a:lnTo>
                      <a:pt x="51" y="0"/>
                    </a:lnTo>
                    <a:lnTo>
                      <a:pt x="96" y="0"/>
                    </a:lnTo>
                    <a:lnTo>
                      <a:pt x="74" y="83"/>
                    </a:lnTo>
                    <a:lnTo>
                      <a:pt x="74" y="174"/>
                    </a:lnTo>
                    <a:lnTo>
                      <a:pt x="67" y="236"/>
                    </a:lnTo>
                    <a:lnTo>
                      <a:pt x="0" y="293"/>
                    </a:lnTo>
                    <a:lnTo>
                      <a:pt x="28" y="192"/>
                    </a:lnTo>
                    <a:lnTo>
                      <a:pt x="32" y="169"/>
                    </a:lnTo>
                    <a:lnTo>
                      <a:pt x="37" y="119"/>
                    </a:lnTo>
                    <a:lnTo>
                      <a:pt x="42" y="69"/>
                    </a:lnTo>
                    <a:lnTo>
                      <a:pt x="46" y="5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3" name="Freeform 351"/>
              <p:cNvSpPr>
                <a:spLocks/>
              </p:cNvSpPr>
              <p:nvPr/>
            </p:nvSpPr>
            <p:spPr bwMode="auto">
              <a:xfrm>
                <a:off x="919" y="2558"/>
                <a:ext cx="40" cy="31"/>
              </a:xfrm>
              <a:custGeom>
                <a:avLst/>
                <a:gdLst>
                  <a:gd name="T0" fmla="*/ 80 w 80"/>
                  <a:gd name="T1" fmla="*/ 0 h 62"/>
                  <a:gd name="T2" fmla="*/ 52 w 80"/>
                  <a:gd name="T3" fmla="*/ 62 h 62"/>
                  <a:gd name="T4" fmla="*/ 0 w 80"/>
                  <a:gd name="T5" fmla="*/ 52 h 62"/>
                  <a:gd name="T6" fmla="*/ 41 w 80"/>
                  <a:gd name="T7" fmla="*/ 5 h 62"/>
                  <a:gd name="T8" fmla="*/ 80 w 80"/>
                  <a:gd name="T9" fmla="*/ 0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62"/>
                  <a:gd name="T17" fmla="*/ 80 w 80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62">
                    <a:moveTo>
                      <a:pt x="80" y="0"/>
                    </a:moveTo>
                    <a:lnTo>
                      <a:pt x="52" y="62"/>
                    </a:lnTo>
                    <a:lnTo>
                      <a:pt x="0" y="52"/>
                    </a:lnTo>
                    <a:lnTo>
                      <a:pt x="41" y="5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4" name="Freeform 352"/>
              <p:cNvSpPr>
                <a:spLocks/>
              </p:cNvSpPr>
              <p:nvPr/>
            </p:nvSpPr>
            <p:spPr bwMode="auto">
              <a:xfrm>
                <a:off x="753" y="2522"/>
                <a:ext cx="85" cy="254"/>
              </a:xfrm>
              <a:custGeom>
                <a:avLst/>
                <a:gdLst>
                  <a:gd name="T0" fmla="*/ 159 w 169"/>
                  <a:gd name="T1" fmla="*/ 221 h 509"/>
                  <a:gd name="T2" fmla="*/ 159 w 169"/>
                  <a:gd name="T3" fmla="*/ 306 h 509"/>
                  <a:gd name="T4" fmla="*/ 169 w 169"/>
                  <a:gd name="T5" fmla="*/ 397 h 509"/>
                  <a:gd name="T6" fmla="*/ 169 w 169"/>
                  <a:gd name="T7" fmla="*/ 459 h 509"/>
                  <a:gd name="T8" fmla="*/ 125 w 169"/>
                  <a:gd name="T9" fmla="*/ 509 h 509"/>
                  <a:gd name="T10" fmla="*/ 73 w 169"/>
                  <a:gd name="T11" fmla="*/ 436 h 509"/>
                  <a:gd name="T12" fmla="*/ 0 w 169"/>
                  <a:gd name="T13" fmla="*/ 311 h 509"/>
                  <a:gd name="T14" fmla="*/ 0 w 169"/>
                  <a:gd name="T15" fmla="*/ 203 h 509"/>
                  <a:gd name="T16" fmla="*/ 13 w 169"/>
                  <a:gd name="T17" fmla="*/ 112 h 509"/>
                  <a:gd name="T18" fmla="*/ 91 w 169"/>
                  <a:gd name="T19" fmla="*/ 39 h 509"/>
                  <a:gd name="T20" fmla="*/ 136 w 169"/>
                  <a:gd name="T21" fmla="*/ 0 h 509"/>
                  <a:gd name="T22" fmla="*/ 130 w 169"/>
                  <a:gd name="T23" fmla="*/ 68 h 509"/>
                  <a:gd name="T24" fmla="*/ 120 w 169"/>
                  <a:gd name="T25" fmla="*/ 119 h 509"/>
                  <a:gd name="T26" fmla="*/ 136 w 169"/>
                  <a:gd name="T27" fmla="*/ 169 h 509"/>
                  <a:gd name="T28" fmla="*/ 159 w 169"/>
                  <a:gd name="T29" fmla="*/ 221 h 50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69"/>
                  <a:gd name="T46" fmla="*/ 0 h 509"/>
                  <a:gd name="T47" fmla="*/ 169 w 169"/>
                  <a:gd name="T48" fmla="*/ 509 h 50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69" h="509">
                    <a:moveTo>
                      <a:pt x="159" y="221"/>
                    </a:moveTo>
                    <a:lnTo>
                      <a:pt x="159" y="306"/>
                    </a:lnTo>
                    <a:lnTo>
                      <a:pt x="169" y="397"/>
                    </a:lnTo>
                    <a:lnTo>
                      <a:pt x="169" y="459"/>
                    </a:lnTo>
                    <a:lnTo>
                      <a:pt x="125" y="509"/>
                    </a:lnTo>
                    <a:lnTo>
                      <a:pt x="73" y="436"/>
                    </a:lnTo>
                    <a:lnTo>
                      <a:pt x="0" y="311"/>
                    </a:lnTo>
                    <a:lnTo>
                      <a:pt x="0" y="203"/>
                    </a:lnTo>
                    <a:lnTo>
                      <a:pt x="13" y="112"/>
                    </a:lnTo>
                    <a:lnTo>
                      <a:pt x="91" y="39"/>
                    </a:lnTo>
                    <a:lnTo>
                      <a:pt x="136" y="0"/>
                    </a:lnTo>
                    <a:lnTo>
                      <a:pt x="130" y="68"/>
                    </a:lnTo>
                    <a:lnTo>
                      <a:pt x="120" y="119"/>
                    </a:lnTo>
                    <a:lnTo>
                      <a:pt x="136" y="169"/>
                    </a:lnTo>
                    <a:lnTo>
                      <a:pt x="159" y="221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5" name="Freeform 353"/>
              <p:cNvSpPr>
                <a:spLocks/>
              </p:cNvSpPr>
              <p:nvPr/>
            </p:nvSpPr>
            <p:spPr bwMode="auto">
              <a:xfrm>
                <a:off x="830" y="2804"/>
                <a:ext cx="131" cy="82"/>
              </a:xfrm>
              <a:custGeom>
                <a:avLst/>
                <a:gdLst>
                  <a:gd name="T0" fmla="*/ 0 w 264"/>
                  <a:gd name="T1" fmla="*/ 0 h 164"/>
                  <a:gd name="T2" fmla="*/ 95 w 264"/>
                  <a:gd name="T3" fmla="*/ 0 h 164"/>
                  <a:gd name="T4" fmla="*/ 95 w 264"/>
                  <a:gd name="T5" fmla="*/ 34 h 164"/>
                  <a:gd name="T6" fmla="*/ 146 w 264"/>
                  <a:gd name="T7" fmla="*/ 73 h 164"/>
                  <a:gd name="T8" fmla="*/ 264 w 264"/>
                  <a:gd name="T9" fmla="*/ 164 h 164"/>
                  <a:gd name="T10" fmla="*/ 168 w 264"/>
                  <a:gd name="T11" fmla="*/ 135 h 164"/>
                  <a:gd name="T12" fmla="*/ 95 w 264"/>
                  <a:gd name="T13" fmla="*/ 107 h 164"/>
                  <a:gd name="T14" fmla="*/ 0 w 264"/>
                  <a:gd name="T15" fmla="*/ 0 h 16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4"/>
                  <a:gd name="T25" fmla="*/ 0 h 164"/>
                  <a:gd name="T26" fmla="*/ 264 w 264"/>
                  <a:gd name="T27" fmla="*/ 164 h 16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4" h="164">
                    <a:moveTo>
                      <a:pt x="0" y="0"/>
                    </a:moveTo>
                    <a:lnTo>
                      <a:pt x="95" y="0"/>
                    </a:lnTo>
                    <a:lnTo>
                      <a:pt x="95" y="34"/>
                    </a:lnTo>
                    <a:lnTo>
                      <a:pt x="146" y="73"/>
                    </a:lnTo>
                    <a:lnTo>
                      <a:pt x="264" y="164"/>
                    </a:lnTo>
                    <a:lnTo>
                      <a:pt x="168" y="135"/>
                    </a:lnTo>
                    <a:lnTo>
                      <a:pt x="95" y="1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" name="Freeform 354"/>
              <p:cNvSpPr>
                <a:spLocks/>
              </p:cNvSpPr>
              <p:nvPr/>
            </p:nvSpPr>
            <p:spPr bwMode="auto">
              <a:xfrm>
                <a:off x="591" y="2673"/>
                <a:ext cx="331" cy="268"/>
              </a:xfrm>
              <a:custGeom>
                <a:avLst/>
                <a:gdLst>
                  <a:gd name="T0" fmla="*/ 119 w 662"/>
                  <a:gd name="T1" fmla="*/ 0 h 535"/>
                  <a:gd name="T2" fmla="*/ 206 w 662"/>
                  <a:gd name="T3" fmla="*/ 183 h 535"/>
                  <a:gd name="T4" fmla="*/ 240 w 662"/>
                  <a:gd name="T5" fmla="*/ 206 h 535"/>
                  <a:gd name="T6" fmla="*/ 206 w 662"/>
                  <a:gd name="T7" fmla="*/ 286 h 535"/>
                  <a:gd name="T8" fmla="*/ 258 w 662"/>
                  <a:gd name="T9" fmla="*/ 336 h 535"/>
                  <a:gd name="T10" fmla="*/ 364 w 662"/>
                  <a:gd name="T11" fmla="*/ 348 h 535"/>
                  <a:gd name="T12" fmla="*/ 414 w 662"/>
                  <a:gd name="T13" fmla="*/ 432 h 535"/>
                  <a:gd name="T14" fmla="*/ 549 w 662"/>
                  <a:gd name="T15" fmla="*/ 494 h 535"/>
                  <a:gd name="T16" fmla="*/ 662 w 662"/>
                  <a:gd name="T17" fmla="*/ 535 h 535"/>
                  <a:gd name="T18" fmla="*/ 542 w 662"/>
                  <a:gd name="T19" fmla="*/ 535 h 535"/>
                  <a:gd name="T20" fmla="*/ 396 w 662"/>
                  <a:gd name="T21" fmla="*/ 535 h 535"/>
                  <a:gd name="T22" fmla="*/ 206 w 662"/>
                  <a:gd name="T23" fmla="*/ 448 h 535"/>
                  <a:gd name="T24" fmla="*/ 135 w 662"/>
                  <a:gd name="T25" fmla="*/ 348 h 535"/>
                  <a:gd name="T26" fmla="*/ 94 w 662"/>
                  <a:gd name="T27" fmla="*/ 234 h 535"/>
                  <a:gd name="T28" fmla="*/ 0 w 662"/>
                  <a:gd name="T29" fmla="*/ 156 h 535"/>
                  <a:gd name="T30" fmla="*/ 73 w 662"/>
                  <a:gd name="T31" fmla="*/ 42 h 535"/>
                  <a:gd name="T32" fmla="*/ 119 w 662"/>
                  <a:gd name="T33" fmla="*/ 0 h 5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62"/>
                  <a:gd name="T52" fmla="*/ 0 h 535"/>
                  <a:gd name="T53" fmla="*/ 662 w 662"/>
                  <a:gd name="T54" fmla="*/ 535 h 5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62" h="535">
                    <a:moveTo>
                      <a:pt x="119" y="0"/>
                    </a:moveTo>
                    <a:lnTo>
                      <a:pt x="206" y="183"/>
                    </a:lnTo>
                    <a:lnTo>
                      <a:pt x="240" y="206"/>
                    </a:lnTo>
                    <a:lnTo>
                      <a:pt x="206" y="286"/>
                    </a:lnTo>
                    <a:lnTo>
                      <a:pt x="258" y="336"/>
                    </a:lnTo>
                    <a:lnTo>
                      <a:pt x="364" y="348"/>
                    </a:lnTo>
                    <a:lnTo>
                      <a:pt x="414" y="432"/>
                    </a:lnTo>
                    <a:lnTo>
                      <a:pt x="549" y="494"/>
                    </a:lnTo>
                    <a:lnTo>
                      <a:pt x="662" y="535"/>
                    </a:lnTo>
                    <a:lnTo>
                      <a:pt x="542" y="535"/>
                    </a:lnTo>
                    <a:lnTo>
                      <a:pt x="396" y="535"/>
                    </a:lnTo>
                    <a:lnTo>
                      <a:pt x="206" y="448"/>
                    </a:lnTo>
                    <a:lnTo>
                      <a:pt x="135" y="348"/>
                    </a:lnTo>
                    <a:lnTo>
                      <a:pt x="94" y="234"/>
                    </a:lnTo>
                    <a:lnTo>
                      <a:pt x="0" y="156"/>
                    </a:lnTo>
                    <a:lnTo>
                      <a:pt x="73" y="42"/>
                    </a:lnTo>
                    <a:lnTo>
                      <a:pt x="119" y="0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7" name="Freeform 355"/>
              <p:cNvSpPr>
                <a:spLocks/>
              </p:cNvSpPr>
              <p:nvPr/>
            </p:nvSpPr>
            <p:spPr bwMode="auto">
              <a:xfrm>
                <a:off x="1045" y="2886"/>
                <a:ext cx="118" cy="83"/>
              </a:xfrm>
              <a:custGeom>
                <a:avLst/>
                <a:gdLst>
                  <a:gd name="T0" fmla="*/ 0 w 237"/>
                  <a:gd name="T1" fmla="*/ 33 h 165"/>
                  <a:gd name="T2" fmla="*/ 73 w 237"/>
                  <a:gd name="T3" fmla="*/ 33 h 165"/>
                  <a:gd name="T4" fmla="*/ 237 w 237"/>
                  <a:gd name="T5" fmla="*/ 0 h 165"/>
                  <a:gd name="T6" fmla="*/ 214 w 237"/>
                  <a:gd name="T7" fmla="*/ 39 h 165"/>
                  <a:gd name="T8" fmla="*/ 180 w 237"/>
                  <a:gd name="T9" fmla="*/ 74 h 165"/>
                  <a:gd name="T10" fmla="*/ 112 w 237"/>
                  <a:gd name="T11" fmla="*/ 124 h 165"/>
                  <a:gd name="T12" fmla="*/ 29 w 237"/>
                  <a:gd name="T13" fmla="*/ 165 h 165"/>
                  <a:gd name="T14" fmla="*/ 46 w 237"/>
                  <a:gd name="T15" fmla="*/ 90 h 165"/>
                  <a:gd name="T16" fmla="*/ 0 w 237"/>
                  <a:gd name="T17" fmla="*/ 33 h 1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7"/>
                  <a:gd name="T28" fmla="*/ 0 h 165"/>
                  <a:gd name="T29" fmla="*/ 237 w 237"/>
                  <a:gd name="T30" fmla="*/ 165 h 16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7" h="165">
                    <a:moveTo>
                      <a:pt x="0" y="33"/>
                    </a:moveTo>
                    <a:lnTo>
                      <a:pt x="73" y="33"/>
                    </a:lnTo>
                    <a:lnTo>
                      <a:pt x="237" y="0"/>
                    </a:lnTo>
                    <a:lnTo>
                      <a:pt x="214" y="39"/>
                    </a:lnTo>
                    <a:lnTo>
                      <a:pt x="180" y="74"/>
                    </a:lnTo>
                    <a:lnTo>
                      <a:pt x="112" y="124"/>
                    </a:lnTo>
                    <a:lnTo>
                      <a:pt x="29" y="165"/>
                    </a:lnTo>
                    <a:lnTo>
                      <a:pt x="46" y="90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8" name="Freeform 356"/>
              <p:cNvSpPr>
                <a:spLocks/>
              </p:cNvSpPr>
              <p:nvPr/>
            </p:nvSpPr>
            <p:spPr bwMode="auto">
              <a:xfrm>
                <a:off x="762" y="2992"/>
                <a:ext cx="443" cy="151"/>
              </a:xfrm>
              <a:custGeom>
                <a:avLst/>
                <a:gdLst>
                  <a:gd name="T0" fmla="*/ 41 w 886"/>
                  <a:gd name="T1" fmla="*/ 91 h 301"/>
                  <a:gd name="T2" fmla="*/ 118 w 886"/>
                  <a:gd name="T3" fmla="*/ 66 h 301"/>
                  <a:gd name="T4" fmla="*/ 248 w 886"/>
                  <a:gd name="T5" fmla="*/ 0 h 301"/>
                  <a:gd name="T6" fmla="*/ 390 w 886"/>
                  <a:gd name="T7" fmla="*/ 36 h 301"/>
                  <a:gd name="T8" fmla="*/ 411 w 886"/>
                  <a:gd name="T9" fmla="*/ 43 h 301"/>
                  <a:gd name="T10" fmla="*/ 431 w 886"/>
                  <a:gd name="T11" fmla="*/ 50 h 301"/>
                  <a:gd name="T12" fmla="*/ 450 w 886"/>
                  <a:gd name="T13" fmla="*/ 57 h 301"/>
                  <a:gd name="T14" fmla="*/ 468 w 886"/>
                  <a:gd name="T15" fmla="*/ 63 h 301"/>
                  <a:gd name="T16" fmla="*/ 486 w 886"/>
                  <a:gd name="T17" fmla="*/ 68 h 301"/>
                  <a:gd name="T18" fmla="*/ 504 w 886"/>
                  <a:gd name="T19" fmla="*/ 72 h 301"/>
                  <a:gd name="T20" fmla="*/ 522 w 886"/>
                  <a:gd name="T21" fmla="*/ 75 h 301"/>
                  <a:gd name="T22" fmla="*/ 538 w 886"/>
                  <a:gd name="T23" fmla="*/ 79 h 301"/>
                  <a:gd name="T24" fmla="*/ 555 w 886"/>
                  <a:gd name="T25" fmla="*/ 81 h 301"/>
                  <a:gd name="T26" fmla="*/ 571 w 886"/>
                  <a:gd name="T27" fmla="*/ 82 h 301"/>
                  <a:gd name="T28" fmla="*/ 589 w 886"/>
                  <a:gd name="T29" fmla="*/ 86 h 301"/>
                  <a:gd name="T30" fmla="*/ 607 w 886"/>
                  <a:gd name="T31" fmla="*/ 86 h 301"/>
                  <a:gd name="T32" fmla="*/ 627 w 886"/>
                  <a:gd name="T33" fmla="*/ 88 h 301"/>
                  <a:gd name="T34" fmla="*/ 646 w 886"/>
                  <a:gd name="T35" fmla="*/ 89 h 301"/>
                  <a:gd name="T36" fmla="*/ 668 w 886"/>
                  <a:gd name="T37" fmla="*/ 89 h 301"/>
                  <a:gd name="T38" fmla="*/ 691 w 886"/>
                  <a:gd name="T39" fmla="*/ 91 h 301"/>
                  <a:gd name="T40" fmla="*/ 762 w 886"/>
                  <a:gd name="T41" fmla="*/ 125 h 301"/>
                  <a:gd name="T42" fmla="*/ 886 w 886"/>
                  <a:gd name="T43" fmla="*/ 193 h 301"/>
                  <a:gd name="T44" fmla="*/ 862 w 886"/>
                  <a:gd name="T45" fmla="*/ 251 h 301"/>
                  <a:gd name="T46" fmla="*/ 744 w 886"/>
                  <a:gd name="T47" fmla="*/ 251 h 301"/>
                  <a:gd name="T48" fmla="*/ 579 w 886"/>
                  <a:gd name="T49" fmla="*/ 216 h 301"/>
                  <a:gd name="T50" fmla="*/ 545 w 886"/>
                  <a:gd name="T51" fmla="*/ 241 h 301"/>
                  <a:gd name="T52" fmla="*/ 515 w 886"/>
                  <a:gd name="T53" fmla="*/ 260 h 301"/>
                  <a:gd name="T54" fmla="*/ 488 w 886"/>
                  <a:gd name="T55" fmla="*/ 276 h 301"/>
                  <a:gd name="T56" fmla="*/ 461 w 886"/>
                  <a:gd name="T57" fmla="*/ 289 h 301"/>
                  <a:gd name="T58" fmla="*/ 436 w 886"/>
                  <a:gd name="T59" fmla="*/ 298 h 301"/>
                  <a:gd name="T60" fmla="*/ 413 w 886"/>
                  <a:gd name="T61" fmla="*/ 301 h 301"/>
                  <a:gd name="T62" fmla="*/ 392 w 886"/>
                  <a:gd name="T63" fmla="*/ 301 h 301"/>
                  <a:gd name="T64" fmla="*/ 370 w 886"/>
                  <a:gd name="T65" fmla="*/ 298 h 301"/>
                  <a:gd name="T66" fmla="*/ 349 w 886"/>
                  <a:gd name="T67" fmla="*/ 291 h 301"/>
                  <a:gd name="T68" fmla="*/ 329 w 886"/>
                  <a:gd name="T69" fmla="*/ 278 h 301"/>
                  <a:gd name="T70" fmla="*/ 308 w 886"/>
                  <a:gd name="T71" fmla="*/ 262 h 301"/>
                  <a:gd name="T72" fmla="*/ 289 w 886"/>
                  <a:gd name="T73" fmla="*/ 241 h 301"/>
                  <a:gd name="T74" fmla="*/ 265 w 886"/>
                  <a:gd name="T75" fmla="*/ 218 h 301"/>
                  <a:gd name="T76" fmla="*/ 244 w 886"/>
                  <a:gd name="T77" fmla="*/ 189 h 301"/>
                  <a:gd name="T78" fmla="*/ 219 w 886"/>
                  <a:gd name="T79" fmla="*/ 157 h 301"/>
                  <a:gd name="T80" fmla="*/ 194 w 886"/>
                  <a:gd name="T81" fmla="*/ 120 h 301"/>
                  <a:gd name="T82" fmla="*/ 105 w 886"/>
                  <a:gd name="T83" fmla="*/ 120 h 301"/>
                  <a:gd name="T84" fmla="*/ 6 w 886"/>
                  <a:gd name="T85" fmla="*/ 155 h 301"/>
                  <a:gd name="T86" fmla="*/ 0 w 886"/>
                  <a:gd name="T87" fmla="*/ 102 h 301"/>
                  <a:gd name="T88" fmla="*/ 41 w 886"/>
                  <a:gd name="T89" fmla="*/ 91 h 30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886"/>
                  <a:gd name="T136" fmla="*/ 0 h 301"/>
                  <a:gd name="T137" fmla="*/ 886 w 886"/>
                  <a:gd name="T138" fmla="*/ 301 h 30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886" h="301">
                    <a:moveTo>
                      <a:pt x="41" y="91"/>
                    </a:moveTo>
                    <a:lnTo>
                      <a:pt x="118" y="66"/>
                    </a:lnTo>
                    <a:lnTo>
                      <a:pt x="248" y="0"/>
                    </a:lnTo>
                    <a:lnTo>
                      <a:pt x="390" y="36"/>
                    </a:lnTo>
                    <a:lnTo>
                      <a:pt x="411" y="43"/>
                    </a:lnTo>
                    <a:lnTo>
                      <a:pt x="431" y="50"/>
                    </a:lnTo>
                    <a:lnTo>
                      <a:pt x="450" y="57"/>
                    </a:lnTo>
                    <a:lnTo>
                      <a:pt x="468" y="63"/>
                    </a:lnTo>
                    <a:lnTo>
                      <a:pt x="486" y="68"/>
                    </a:lnTo>
                    <a:lnTo>
                      <a:pt x="504" y="72"/>
                    </a:lnTo>
                    <a:lnTo>
                      <a:pt x="522" y="75"/>
                    </a:lnTo>
                    <a:lnTo>
                      <a:pt x="538" y="79"/>
                    </a:lnTo>
                    <a:lnTo>
                      <a:pt x="555" y="81"/>
                    </a:lnTo>
                    <a:lnTo>
                      <a:pt x="571" y="82"/>
                    </a:lnTo>
                    <a:lnTo>
                      <a:pt x="589" y="86"/>
                    </a:lnTo>
                    <a:lnTo>
                      <a:pt x="607" y="86"/>
                    </a:lnTo>
                    <a:lnTo>
                      <a:pt x="627" y="88"/>
                    </a:lnTo>
                    <a:lnTo>
                      <a:pt x="646" y="89"/>
                    </a:lnTo>
                    <a:lnTo>
                      <a:pt x="668" y="89"/>
                    </a:lnTo>
                    <a:lnTo>
                      <a:pt x="691" y="91"/>
                    </a:lnTo>
                    <a:lnTo>
                      <a:pt x="762" y="125"/>
                    </a:lnTo>
                    <a:lnTo>
                      <a:pt x="886" y="193"/>
                    </a:lnTo>
                    <a:lnTo>
                      <a:pt x="862" y="251"/>
                    </a:lnTo>
                    <a:lnTo>
                      <a:pt x="744" y="251"/>
                    </a:lnTo>
                    <a:lnTo>
                      <a:pt x="579" y="216"/>
                    </a:lnTo>
                    <a:lnTo>
                      <a:pt x="545" y="241"/>
                    </a:lnTo>
                    <a:lnTo>
                      <a:pt x="515" y="260"/>
                    </a:lnTo>
                    <a:lnTo>
                      <a:pt x="488" y="276"/>
                    </a:lnTo>
                    <a:lnTo>
                      <a:pt x="461" y="289"/>
                    </a:lnTo>
                    <a:lnTo>
                      <a:pt x="436" y="298"/>
                    </a:lnTo>
                    <a:lnTo>
                      <a:pt x="413" y="301"/>
                    </a:lnTo>
                    <a:lnTo>
                      <a:pt x="392" y="301"/>
                    </a:lnTo>
                    <a:lnTo>
                      <a:pt x="370" y="298"/>
                    </a:lnTo>
                    <a:lnTo>
                      <a:pt x="349" y="291"/>
                    </a:lnTo>
                    <a:lnTo>
                      <a:pt x="329" y="278"/>
                    </a:lnTo>
                    <a:lnTo>
                      <a:pt x="308" y="262"/>
                    </a:lnTo>
                    <a:lnTo>
                      <a:pt x="289" y="241"/>
                    </a:lnTo>
                    <a:lnTo>
                      <a:pt x="265" y="218"/>
                    </a:lnTo>
                    <a:lnTo>
                      <a:pt x="244" y="189"/>
                    </a:lnTo>
                    <a:lnTo>
                      <a:pt x="219" y="157"/>
                    </a:lnTo>
                    <a:lnTo>
                      <a:pt x="194" y="120"/>
                    </a:lnTo>
                    <a:lnTo>
                      <a:pt x="105" y="120"/>
                    </a:lnTo>
                    <a:lnTo>
                      <a:pt x="6" y="155"/>
                    </a:lnTo>
                    <a:lnTo>
                      <a:pt x="0" y="102"/>
                    </a:lnTo>
                    <a:lnTo>
                      <a:pt x="41" y="91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9" name="Freeform 357"/>
              <p:cNvSpPr>
                <a:spLocks/>
              </p:cNvSpPr>
              <p:nvPr/>
            </p:nvSpPr>
            <p:spPr bwMode="auto">
              <a:xfrm>
                <a:off x="878" y="2795"/>
                <a:ext cx="254" cy="74"/>
              </a:xfrm>
              <a:custGeom>
                <a:avLst/>
                <a:gdLst>
                  <a:gd name="T0" fmla="*/ 0 w 509"/>
                  <a:gd name="T1" fmla="*/ 6 h 150"/>
                  <a:gd name="T2" fmla="*/ 76 w 509"/>
                  <a:gd name="T3" fmla="*/ 104 h 150"/>
                  <a:gd name="T4" fmla="*/ 167 w 509"/>
                  <a:gd name="T5" fmla="*/ 150 h 150"/>
                  <a:gd name="T6" fmla="*/ 290 w 509"/>
                  <a:gd name="T7" fmla="*/ 150 h 150"/>
                  <a:gd name="T8" fmla="*/ 428 w 509"/>
                  <a:gd name="T9" fmla="*/ 109 h 150"/>
                  <a:gd name="T10" fmla="*/ 509 w 509"/>
                  <a:gd name="T11" fmla="*/ 6 h 150"/>
                  <a:gd name="T12" fmla="*/ 437 w 509"/>
                  <a:gd name="T13" fmla="*/ 6 h 150"/>
                  <a:gd name="T14" fmla="*/ 338 w 509"/>
                  <a:gd name="T15" fmla="*/ 22 h 150"/>
                  <a:gd name="T16" fmla="*/ 233 w 509"/>
                  <a:gd name="T17" fmla="*/ 27 h 150"/>
                  <a:gd name="T18" fmla="*/ 110 w 509"/>
                  <a:gd name="T19" fmla="*/ 0 h 150"/>
                  <a:gd name="T20" fmla="*/ 53 w 509"/>
                  <a:gd name="T21" fmla="*/ 0 h 150"/>
                  <a:gd name="T22" fmla="*/ 0 w 509"/>
                  <a:gd name="T23" fmla="*/ 6 h 1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09"/>
                  <a:gd name="T37" fmla="*/ 0 h 150"/>
                  <a:gd name="T38" fmla="*/ 509 w 509"/>
                  <a:gd name="T39" fmla="*/ 150 h 15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09" h="150">
                    <a:moveTo>
                      <a:pt x="0" y="6"/>
                    </a:moveTo>
                    <a:lnTo>
                      <a:pt x="76" y="104"/>
                    </a:lnTo>
                    <a:lnTo>
                      <a:pt x="167" y="150"/>
                    </a:lnTo>
                    <a:lnTo>
                      <a:pt x="290" y="150"/>
                    </a:lnTo>
                    <a:lnTo>
                      <a:pt x="428" y="109"/>
                    </a:lnTo>
                    <a:lnTo>
                      <a:pt x="509" y="6"/>
                    </a:lnTo>
                    <a:lnTo>
                      <a:pt x="437" y="6"/>
                    </a:lnTo>
                    <a:lnTo>
                      <a:pt x="338" y="22"/>
                    </a:lnTo>
                    <a:lnTo>
                      <a:pt x="233" y="27"/>
                    </a:lnTo>
                    <a:lnTo>
                      <a:pt x="110" y="0"/>
                    </a:lnTo>
                    <a:lnTo>
                      <a:pt x="53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0" name="Freeform 358"/>
              <p:cNvSpPr>
                <a:spLocks/>
              </p:cNvSpPr>
              <p:nvPr/>
            </p:nvSpPr>
            <p:spPr bwMode="auto">
              <a:xfrm>
                <a:off x="814" y="2599"/>
                <a:ext cx="187" cy="149"/>
              </a:xfrm>
              <a:custGeom>
                <a:avLst/>
                <a:gdLst>
                  <a:gd name="T0" fmla="*/ 0 w 376"/>
                  <a:gd name="T1" fmla="*/ 0 h 297"/>
                  <a:gd name="T2" fmla="*/ 105 w 376"/>
                  <a:gd name="T3" fmla="*/ 121 h 297"/>
                  <a:gd name="T4" fmla="*/ 210 w 376"/>
                  <a:gd name="T5" fmla="*/ 173 h 297"/>
                  <a:gd name="T6" fmla="*/ 376 w 376"/>
                  <a:gd name="T7" fmla="*/ 272 h 297"/>
                  <a:gd name="T8" fmla="*/ 253 w 376"/>
                  <a:gd name="T9" fmla="*/ 279 h 297"/>
                  <a:gd name="T10" fmla="*/ 175 w 376"/>
                  <a:gd name="T11" fmla="*/ 297 h 297"/>
                  <a:gd name="T12" fmla="*/ 116 w 376"/>
                  <a:gd name="T13" fmla="*/ 297 h 297"/>
                  <a:gd name="T14" fmla="*/ 66 w 376"/>
                  <a:gd name="T15" fmla="*/ 181 h 297"/>
                  <a:gd name="T16" fmla="*/ 0 w 376"/>
                  <a:gd name="T17" fmla="*/ 0 h 29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76"/>
                  <a:gd name="T28" fmla="*/ 0 h 297"/>
                  <a:gd name="T29" fmla="*/ 376 w 376"/>
                  <a:gd name="T30" fmla="*/ 297 h 29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76" h="297">
                    <a:moveTo>
                      <a:pt x="0" y="0"/>
                    </a:moveTo>
                    <a:lnTo>
                      <a:pt x="105" y="121"/>
                    </a:lnTo>
                    <a:lnTo>
                      <a:pt x="210" y="173"/>
                    </a:lnTo>
                    <a:lnTo>
                      <a:pt x="376" y="272"/>
                    </a:lnTo>
                    <a:lnTo>
                      <a:pt x="253" y="279"/>
                    </a:lnTo>
                    <a:lnTo>
                      <a:pt x="175" y="297"/>
                    </a:lnTo>
                    <a:lnTo>
                      <a:pt x="116" y="297"/>
                    </a:lnTo>
                    <a:lnTo>
                      <a:pt x="66" y="1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1" name="Freeform 359"/>
              <p:cNvSpPr>
                <a:spLocks/>
              </p:cNvSpPr>
              <p:nvPr/>
            </p:nvSpPr>
            <p:spPr bwMode="auto">
              <a:xfrm>
                <a:off x="1004" y="2611"/>
                <a:ext cx="142" cy="131"/>
              </a:xfrm>
              <a:custGeom>
                <a:avLst/>
                <a:gdLst>
                  <a:gd name="T0" fmla="*/ 276 w 285"/>
                  <a:gd name="T1" fmla="*/ 0 h 261"/>
                  <a:gd name="T2" fmla="*/ 192 w 285"/>
                  <a:gd name="T3" fmla="*/ 44 h 261"/>
                  <a:gd name="T4" fmla="*/ 102 w 285"/>
                  <a:gd name="T5" fmla="*/ 107 h 261"/>
                  <a:gd name="T6" fmla="*/ 0 w 285"/>
                  <a:gd name="T7" fmla="*/ 181 h 261"/>
                  <a:gd name="T8" fmla="*/ 100 w 285"/>
                  <a:gd name="T9" fmla="*/ 258 h 261"/>
                  <a:gd name="T10" fmla="*/ 148 w 285"/>
                  <a:gd name="T11" fmla="*/ 261 h 261"/>
                  <a:gd name="T12" fmla="*/ 189 w 285"/>
                  <a:gd name="T13" fmla="*/ 256 h 261"/>
                  <a:gd name="T14" fmla="*/ 219 w 285"/>
                  <a:gd name="T15" fmla="*/ 247 h 261"/>
                  <a:gd name="T16" fmla="*/ 244 w 285"/>
                  <a:gd name="T17" fmla="*/ 233 h 261"/>
                  <a:gd name="T18" fmla="*/ 262 w 285"/>
                  <a:gd name="T19" fmla="*/ 215 h 261"/>
                  <a:gd name="T20" fmla="*/ 274 w 285"/>
                  <a:gd name="T21" fmla="*/ 194 h 261"/>
                  <a:gd name="T22" fmla="*/ 281 w 285"/>
                  <a:gd name="T23" fmla="*/ 169 h 261"/>
                  <a:gd name="T24" fmla="*/ 285 w 285"/>
                  <a:gd name="T25" fmla="*/ 144 h 261"/>
                  <a:gd name="T26" fmla="*/ 285 w 285"/>
                  <a:gd name="T27" fmla="*/ 119 h 261"/>
                  <a:gd name="T28" fmla="*/ 283 w 285"/>
                  <a:gd name="T29" fmla="*/ 94 h 261"/>
                  <a:gd name="T30" fmla="*/ 281 w 285"/>
                  <a:gd name="T31" fmla="*/ 69 h 261"/>
                  <a:gd name="T32" fmla="*/ 278 w 285"/>
                  <a:gd name="T33" fmla="*/ 48 h 261"/>
                  <a:gd name="T34" fmla="*/ 274 w 285"/>
                  <a:gd name="T35" fmla="*/ 28 h 261"/>
                  <a:gd name="T36" fmla="*/ 273 w 285"/>
                  <a:gd name="T37" fmla="*/ 14 h 261"/>
                  <a:gd name="T38" fmla="*/ 273 w 285"/>
                  <a:gd name="T39" fmla="*/ 3 h 261"/>
                  <a:gd name="T40" fmla="*/ 276 w 285"/>
                  <a:gd name="T41" fmla="*/ 0 h 26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5"/>
                  <a:gd name="T64" fmla="*/ 0 h 261"/>
                  <a:gd name="T65" fmla="*/ 285 w 285"/>
                  <a:gd name="T66" fmla="*/ 261 h 26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5" h="261">
                    <a:moveTo>
                      <a:pt x="276" y="0"/>
                    </a:moveTo>
                    <a:lnTo>
                      <a:pt x="192" y="44"/>
                    </a:lnTo>
                    <a:lnTo>
                      <a:pt x="102" y="107"/>
                    </a:lnTo>
                    <a:lnTo>
                      <a:pt x="0" y="181"/>
                    </a:lnTo>
                    <a:lnTo>
                      <a:pt x="100" y="258"/>
                    </a:lnTo>
                    <a:lnTo>
                      <a:pt x="148" y="261"/>
                    </a:lnTo>
                    <a:lnTo>
                      <a:pt x="189" y="256"/>
                    </a:lnTo>
                    <a:lnTo>
                      <a:pt x="219" y="247"/>
                    </a:lnTo>
                    <a:lnTo>
                      <a:pt x="244" y="233"/>
                    </a:lnTo>
                    <a:lnTo>
                      <a:pt x="262" y="215"/>
                    </a:lnTo>
                    <a:lnTo>
                      <a:pt x="274" y="194"/>
                    </a:lnTo>
                    <a:lnTo>
                      <a:pt x="281" y="169"/>
                    </a:lnTo>
                    <a:lnTo>
                      <a:pt x="285" y="144"/>
                    </a:lnTo>
                    <a:lnTo>
                      <a:pt x="285" y="119"/>
                    </a:lnTo>
                    <a:lnTo>
                      <a:pt x="283" y="94"/>
                    </a:lnTo>
                    <a:lnTo>
                      <a:pt x="281" y="69"/>
                    </a:lnTo>
                    <a:lnTo>
                      <a:pt x="278" y="48"/>
                    </a:lnTo>
                    <a:lnTo>
                      <a:pt x="274" y="28"/>
                    </a:lnTo>
                    <a:lnTo>
                      <a:pt x="273" y="14"/>
                    </a:lnTo>
                    <a:lnTo>
                      <a:pt x="273" y="3"/>
                    </a:lnTo>
                    <a:lnTo>
                      <a:pt x="276" y="0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2" name="Freeform 360"/>
              <p:cNvSpPr>
                <a:spLocks/>
              </p:cNvSpPr>
              <p:nvPr/>
            </p:nvSpPr>
            <p:spPr bwMode="auto">
              <a:xfrm>
                <a:off x="1259" y="2724"/>
                <a:ext cx="146" cy="146"/>
              </a:xfrm>
              <a:custGeom>
                <a:avLst/>
                <a:gdLst>
                  <a:gd name="T0" fmla="*/ 126 w 292"/>
                  <a:gd name="T1" fmla="*/ 11 h 294"/>
                  <a:gd name="T2" fmla="*/ 78 w 292"/>
                  <a:gd name="T3" fmla="*/ 109 h 294"/>
                  <a:gd name="T4" fmla="*/ 0 w 292"/>
                  <a:gd name="T5" fmla="*/ 217 h 294"/>
                  <a:gd name="T6" fmla="*/ 78 w 292"/>
                  <a:gd name="T7" fmla="*/ 226 h 294"/>
                  <a:gd name="T8" fmla="*/ 157 w 292"/>
                  <a:gd name="T9" fmla="*/ 294 h 294"/>
                  <a:gd name="T10" fmla="*/ 224 w 292"/>
                  <a:gd name="T11" fmla="*/ 294 h 294"/>
                  <a:gd name="T12" fmla="*/ 292 w 292"/>
                  <a:gd name="T13" fmla="*/ 187 h 294"/>
                  <a:gd name="T14" fmla="*/ 205 w 292"/>
                  <a:gd name="T15" fmla="*/ 206 h 294"/>
                  <a:gd name="T16" fmla="*/ 137 w 292"/>
                  <a:gd name="T17" fmla="*/ 198 h 294"/>
                  <a:gd name="T18" fmla="*/ 194 w 292"/>
                  <a:gd name="T19" fmla="*/ 137 h 294"/>
                  <a:gd name="T20" fmla="*/ 244 w 292"/>
                  <a:gd name="T21" fmla="*/ 50 h 294"/>
                  <a:gd name="T22" fmla="*/ 176 w 292"/>
                  <a:gd name="T23" fmla="*/ 0 h 294"/>
                  <a:gd name="T24" fmla="*/ 169 w 292"/>
                  <a:gd name="T25" fmla="*/ 4 h 294"/>
                  <a:gd name="T26" fmla="*/ 155 w 292"/>
                  <a:gd name="T27" fmla="*/ 9 h 294"/>
                  <a:gd name="T28" fmla="*/ 139 w 292"/>
                  <a:gd name="T29" fmla="*/ 12 h 294"/>
                  <a:gd name="T30" fmla="*/ 126 w 292"/>
                  <a:gd name="T31" fmla="*/ 11 h 29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92"/>
                  <a:gd name="T49" fmla="*/ 0 h 294"/>
                  <a:gd name="T50" fmla="*/ 292 w 292"/>
                  <a:gd name="T51" fmla="*/ 294 h 29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92" h="294">
                    <a:moveTo>
                      <a:pt x="126" y="11"/>
                    </a:moveTo>
                    <a:lnTo>
                      <a:pt x="78" y="109"/>
                    </a:lnTo>
                    <a:lnTo>
                      <a:pt x="0" y="217"/>
                    </a:lnTo>
                    <a:lnTo>
                      <a:pt x="78" y="226"/>
                    </a:lnTo>
                    <a:lnTo>
                      <a:pt x="157" y="294"/>
                    </a:lnTo>
                    <a:lnTo>
                      <a:pt x="224" y="294"/>
                    </a:lnTo>
                    <a:lnTo>
                      <a:pt x="292" y="187"/>
                    </a:lnTo>
                    <a:lnTo>
                      <a:pt x="205" y="206"/>
                    </a:lnTo>
                    <a:lnTo>
                      <a:pt x="137" y="198"/>
                    </a:lnTo>
                    <a:lnTo>
                      <a:pt x="194" y="137"/>
                    </a:lnTo>
                    <a:lnTo>
                      <a:pt x="244" y="50"/>
                    </a:lnTo>
                    <a:lnTo>
                      <a:pt x="176" y="0"/>
                    </a:lnTo>
                    <a:lnTo>
                      <a:pt x="169" y="4"/>
                    </a:lnTo>
                    <a:lnTo>
                      <a:pt x="155" y="9"/>
                    </a:lnTo>
                    <a:lnTo>
                      <a:pt x="139" y="12"/>
                    </a:lnTo>
                    <a:lnTo>
                      <a:pt x="126" y="11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3" name="Freeform 361"/>
              <p:cNvSpPr>
                <a:spLocks/>
              </p:cNvSpPr>
              <p:nvPr/>
            </p:nvSpPr>
            <p:spPr bwMode="auto">
              <a:xfrm>
                <a:off x="1106" y="2468"/>
                <a:ext cx="41" cy="134"/>
              </a:xfrm>
              <a:custGeom>
                <a:avLst/>
                <a:gdLst>
                  <a:gd name="T0" fmla="*/ 16 w 84"/>
                  <a:gd name="T1" fmla="*/ 0 h 267"/>
                  <a:gd name="T2" fmla="*/ 84 w 84"/>
                  <a:gd name="T3" fmla="*/ 59 h 267"/>
                  <a:gd name="T4" fmla="*/ 84 w 84"/>
                  <a:gd name="T5" fmla="*/ 237 h 267"/>
                  <a:gd name="T6" fmla="*/ 0 w 84"/>
                  <a:gd name="T7" fmla="*/ 267 h 267"/>
                  <a:gd name="T8" fmla="*/ 25 w 84"/>
                  <a:gd name="T9" fmla="*/ 109 h 267"/>
                  <a:gd name="T10" fmla="*/ 16 w 84"/>
                  <a:gd name="T11" fmla="*/ 0 h 2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267"/>
                  <a:gd name="T20" fmla="*/ 84 w 84"/>
                  <a:gd name="T21" fmla="*/ 267 h 2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267">
                    <a:moveTo>
                      <a:pt x="16" y="0"/>
                    </a:moveTo>
                    <a:lnTo>
                      <a:pt x="84" y="59"/>
                    </a:lnTo>
                    <a:lnTo>
                      <a:pt x="84" y="237"/>
                    </a:lnTo>
                    <a:lnTo>
                      <a:pt x="0" y="267"/>
                    </a:lnTo>
                    <a:lnTo>
                      <a:pt x="25" y="109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4" name="Freeform 362"/>
              <p:cNvSpPr>
                <a:spLocks/>
              </p:cNvSpPr>
              <p:nvPr/>
            </p:nvSpPr>
            <p:spPr bwMode="auto">
              <a:xfrm>
                <a:off x="906" y="2590"/>
                <a:ext cx="160" cy="101"/>
              </a:xfrm>
              <a:custGeom>
                <a:avLst/>
                <a:gdLst>
                  <a:gd name="T0" fmla="*/ 96 w 318"/>
                  <a:gd name="T1" fmla="*/ 34 h 203"/>
                  <a:gd name="T2" fmla="*/ 208 w 318"/>
                  <a:gd name="T3" fmla="*/ 57 h 203"/>
                  <a:gd name="T4" fmla="*/ 318 w 318"/>
                  <a:gd name="T5" fmla="*/ 84 h 203"/>
                  <a:gd name="T6" fmla="*/ 274 w 318"/>
                  <a:gd name="T7" fmla="*/ 153 h 203"/>
                  <a:gd name="T8" fmla="*/ 208 w 318"/>
                  <a:gd name="T9" fmla="*/ 203 h 203"/>
                  <a:gd name="T10" fmla="*/ 144 w 318"/>
                  <a:gd name="T11" fmla="*/ 130 h 203"/>
                  <a:gd name="T12" fmla="*/ 0 w 318"/>
                  <a:gd name="T13" fmla="*/ 0 h 203"/>
                  <a:gd name="T14" fmla="*/ 96 w 318"/>
                  <a:gd name="T15" fmla="*/ 34 h 2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18"/>
                  <a:gd name="T25" fmla="*/ 0 h 203"/>
                  <a:gd name="T26" fmla="*/ 318 w 318"/>
                  <a:gd name="T27" fmla="*/ 203 h 20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18" h="203">
                    <a:moveTo>
                      <a:pt x="96" y="34"/>
                    </a:moveTo>
                    <a:lnTo>
                      <a:pt x="208" y="57"/>
                    </a:lnTo>
                    <a:lnTo>
                      <a:pt x="318" y="84"/>
                    </a:lnTo>
                    <a:lnTo>
                      <a:pt x="274" y="153"/>
                    </a:lnTo>
                    <a:lnTo>
                      <a:pt x="208" y="203"/>
                    </a:lnTo>
                    <a:lnTo>
                      <a:pt x="144" y="130"/>
                    </a:lnTo>
                    <a:lnTo>
                      <a:pt x="0" y="0"/>
                    </a:lnTo>
                    <a:lnTo>
                      <a:pt x="96" y="34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5" name="Freeform 363"/>
              <p:cNvSpPr>
                <a:spLocks/>
              </p:cNvSpPr>
              <p:nvPr/>
            </p:nvSpPr>
            <p:spPr bwMode="auto">
              <a:xfrm>
                <a:off x="892" y="2479"/>
                <a:ext cx="125" cy="91"/>
              </a:xfrm>
              <a:custGeom>
                <a:avLst/>
                <a:gdLst>
                  <a:gd name="T0" fmla="*/ 0 w 251"/>
                  <a:gd name="T1" fmla="*/ 146 h 181"/>
                  <a:gd name="T2" fmla="*/ 14 w 251"/>
                  <a:gd name="T3" fmla="*/ 80 h 181"/>
                  <a:gd name="T4" fmla="*/ 71 w 251"/>
                  <a:gd name="T5" fmla="*/ 58 h 181"/>
                  <a:gd name="T6" fmla="*/ 71 w 251"/>
                  <a:gd name="T7" fmla="*/ 0 h 181"/>
                  <a:gd name="T8" fmla="*/ 121 w 251"/>
                  <a:gd name="T9" fmla="*/ 0 h 181"/>
                  <a:gd name="T10" fmla="*/ 185 w 251"/>
                  <a:gd name="T11" fmla="*/ 44 h 181"/>
                  <a:gd name="T12" fmla="*/ 251 w 251"/>
                  <a:gd name="T13" fmla="*/ 73 h 181"/>
                  <a:gd name="T14" fmla="*/ 178 w 251"/>
                  <a:gd name="T15" fmla="*/ 101 h 181"/>
                  <a:gd name="T16" fmla="*/ 107 w 251"/>
                  <a:gd name="T17" fmla="*/ 124 h 181"/>
                  <a:gd name="T18" fmla="*/ 57 w 251"/>
                  <a:gd name="T19" fmla="*/ 131 h 181"/>
                  <a:gd name="T20" fmla="*/ 57 w 251"/>
                  <a:gd name="T21" fmla="*/ 181 h 181"/>
                  <a:gd name="T22" fmla="*/ 0 w 251"/>
                  <a:gd name="T23" fmla="*/ 146 h 18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1"/>
                  <a:gd name="T37" fmla="*/ 0 h 181"/>
                  <a:gd name="T38" fmla="*/ 251 w 251"/>
                  <a:gd name="T39" fmla="*/ 181 h 18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1" h="181">
                    <a:moveTo>
                      <a:pt x="0" y="146"/>
                    </a:moveTo>
                    <a:lnTo>
                      <a:pt x="14" y="80"/>
                    </a:lnTo>
                    <a:lnTo>
                      <a:pt x="71" y="58"/>
                    </a:lnTo>
                    <a:lnTo>
                      <a:pt x="71" y="0"/>
                    </a:lnTo>
                    <a:lnTo>
                      <a:pt x="121" y="0"/>
                    </a:lnTo>
                    <a:lnTo>
                      <a:pt x="185" y="44"/>
                    </a:lnTo>
                    <a:lnTo>
                      <a:pt x="251" y="73"/>
                    </a:lnTo>
                    <a:lnTo>
                      <a:pt x="178" y="101"/>
                    </a:lnTo>
                    <a:lnTo>
                      <a:pt x="107" y="124"/>
                    </a:lnTo>
                    <a:lnTo>
                      <a:pt x="57" y="131"/>
                    </a:lnTo>
                    <a:lnTo>
                      <a:pt x="57" y="181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" name="Freeform 364"/>
              <p:cNvSpPr>
                <a:spLocks/>
              </p:cNvSpPr>
              <p:nvPr/>
            </p:nvSpPr>
            <p:spPr bwMode="auto">
              <a:xfrm>
                <a:off x="1182" y="2463"/>
                <a:ext cx="111" cy="118"/>
              </a:xfrm>
              <a:custGeom>
                <a:avLst/>
                <a:gdLst>
                  <a:gd name="T0" fmla="*/ 0 w 223"/>
                  <a:gd name="T1" fmla="*/ 0 h 236"/>
                  <a:gd name="T2" fmla="*/ 116 w 223"/>
                  <a:gd name="T3" fmla="*/ 0 h 236"/>
                  <a:gd name="T4" fmla="*/ 194 w 223"/>
                  <a:gd name="T5" fmla="*/ 21 h 236"/>
                  <a:gd name="T6" fmla="*/ 223 w 223"/>
                  <a:gd name="T7" fmla="*/ 108 h 236"/>
                  <a:gd name="T8" fmla="*/ 214 w 223"/>
                  <a:gd name="T9" fmla="*/ 236 h 236"/>
                  <a:gd name="T10" fmla="*/ 135 w 223"/>
                  <a:gd name="T11" fmla="*/ 178 h 236"/>
                  <a:gd name="T12" fmla="*/ 87 w 223"/>
                  <a:gd name="T13" fmla="*/ 99 h 236"/>
                  <a:gd name="T14" fmla="*/ 18 w 223"/>
                  <a:gd name="T15" fmla="*/ 99 h 236"/>
                  <a:gd name="T16" fmla="*/ 0 w 223"/>
                  <a:gd name="T17" fmla="*/ 0 h 2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3"/>
                  <a:gd name="T28" fmla="*/ 0 h 236"/>
                  <a:gd name="T29" fmla="*/ 223 w 223"/>
                  <a:gd name="T30" fmla="*/ 236 h 2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3" h="236">
                    <a:moveTo>
                      <a:pt x="0" y="0"/>
                    </a:moveTo>
                    <a:lnTo>
                      <a:pt x="116" y="0"/>
                    </a:lnTo>
                    <a:lnTo>
                      <a:pt x="194" y="21"/>
                    </a:lnTo>
                    <a:lnTo>
                      <a:pt x="223" y="108"/>
                    </a:lnTo>
                    <a:lnTo>
                      <a:pt x="214" y="236"/>
                    </a:lnTo>
                    <a:lnTo>
                      <a:pt x="135" y="178"/>
                    </a:lnTo>
                    <a:lnTo>
                      <a:pt x="87" y="99"/>
                    </a:lnTo>
                    <a:lnTo>
                      <a:pt x="18" y="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" name="Freeform 365"/>
              <p:cNvSpPr>
                <a:spLocks/>
              </p:cNvSpPr>
              <p:nvPr/>
            </p:nvSpPr>
            <p:spPr bwMode="auto">
              <a:xfrm>
                <a:off x="612" y="2620"/>
                <a:ext cx="88" cy="123"/>
              </a:xfrm>
              <a:custGeom>
                <a:avLst/>
                <a:gdLst>
                  <a:gd name="T0" fmla="*/ 0 w 177"/>
                  <a:gd name="T1" fmla="*/ 158 h 245"/>
                  <a:gd name="T2" fmla="*/ 0 w 177"/>
                  <a:gd name="T3" fmla="*/ 69 h 245"/>
                  <a:gd name="T4" fmla="*/ 98 w 177"/>
                  <a:gd name="T5" fmla="*/ 0 h 245"/>
                  <a:gd name="T6" fmla="*/ 109 w 177"/>
                  <a:gd name="T7" fmla="*/ 78 h 245"/>
                  <a:gd name="T8" fmla="*/ 177 w 177"/>
                  <a:gd name="T9" fmla="*/ 245 h 245"/>
                  <a:gd name="T10" fmla="*/ 79 w 177"/>
                  <a:gd name="T11" fmla="*/ 137 h 245"/>
                  <a:gd name="T12" fmla="*/ 0 w 177"/>
                  <a:gd name="T13" fmla="*/ 158 h 2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7"/>
                  <a:gd name="T22" fmla="*/ 0 h 245"/>
                  <a:gd name="T23" fmla="*/ 177 w 177"/>
                  <a:gd name="T24" fmla="*/ 245 h 24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7" h="245">
                    <a:moveTo>
                      <a:pt x="0" y="158"/>
                    </a:moveTo>
                    <a:lnTo>
                      <a:pt x="0" y="69"/>
                    </a:lnTo>
                    <a:lnTo>
                      <a:pt x="98" y="0"/>
                    </a:lnTo>
                    <a:lnTo>
                      <a:pt x="109" y="78"/>
                    </a:lnTo>
                    <a:lnTo>
                      <a:pt x="177" y="245"/>
                    </a:lnTo>
                    <a:lnTo>
                      <a:pt x="79" y="137"/>
                    </a:lnTo>
                    <a:lnTo>
                      <a:pt x="0" y="158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" name="Freeform 366"/>
              <p:cNvSpPr>
                <a:spLocks/>
              </p:cNvSpPr>
              <p:nvPr/>
            </p:nvSpPr>
            <p:spPr bwMode="auto">
              <a:xfrm>
                <a:off x="1128" y="2881"/>
                <a:ext cx="102" cy="64"/>
              </a:xfrm>
              <a:custGeom>
                <a:avLst/>
                <a:gdLst>
                  <a:gd name="T0" fmla="*/ 0 w 204"/>
                  <a:gd name="T1" fmla="*/ 117 h 128"/>
                  <a:gd name="T2" fmla="*/ 117 w 204"/>
                  <a:gd name="T3" fmla="*/ 39 h 128"/>
                  <a:gd name="T4" fmla="*/ 204 w 204"/>
                  <a:gd name="T5" fmla="*/ 0 h 128"/>
                  <a:gd name="T6" fmla="*/ 165 w 204"/>
                  <a:gd name="T7" fmla="*/ 78 h 128"/>
                  <a:gd name="T8" fmla="*/ 58 w 204"/>
                  <a:gd name="T9" fmla="*/ 128 h 128"/>
                  <a:gd name="T10" fmla="*/ 0 w 204"/>
                  <a:gd name="T11" fmla="*/ 117 h 1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4"/>
                  <a:gd name="T19" fmla="*/ 0 h 128"/>
                  <a:gd name="T20" fmla="*/ 204 w 204"/>
                  <a:gd name="T21" fmla="*/ 128 h 1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4" h="128">
                    <a:moveTo>
                      <a:pt x="0" y="117"/>
                    </a:moveTo>
                    <a:lnTo>
                      <a:pt x="117" y="39"/>
                    </a:lnTo>
                    <a:lnTo>
                      <a:pt x="204" y="0"/>
                    </a:lnTo>
                    <a:lnTo>
                      <a:pt x="165" y="78"/>
                    </a:lnTo>
                    <a:lnTo>
                      <a:pt x="58" y="128"/>
                    </a:lnTo>
                    <a:lnTo>
                      <a:pt x="0" y="117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" name="Freeform 367"/>
              <p:cNvSpPr>
                <a:spLocks/>
              </p:cNvSpPr>
              <p:nvPr/>
            </p:nvSpPr>
            <p:spPr bwMode="auto">
              <a:xfrm>
                <a:off x="768" y="2959"/>
                <a:ext cx="340" cy="74"/>
              </a:xfrm>
              <a:custGeom>
                <a:avLst/>
                <a:gdLst>
                  <a:gd name="T0" fmla="*/ 292 w 679"/>
                  <a:gd name="T1" fmla="*/ 0 h 147"/>
                  <a:gd name="T2" fmla="*/ 154 w 679"/>
                  <a:gd name="T3" fmla="*/ 69 h 147"/>
                  <a:gd name="T4" fmla="*/ 0 w 679"/>
                  <a:gd name="T5" fmla="*/ 115 h 147"/>
                  <a:gd name="T6" fmla="*/ 96 w 679"/>
                  <a:gd name="T7" fmla="*/ 115 h 147"/>
                  <a:gd name="T8" fmla="*/ 242 w 679"/>
                  <a:gd name="T9" fmla="*/ 78 h 147"/>
                  <a:gd name="T10" fmla="*/ 340 w 679"/>
                  <a:gd name="T11" fmla="*/ 128 h 147"/>
                  <a:gd name="T12" fmla="*/ 427 w 679"/>
                  <a:gd name="T13" fmla="*/ 97 h 147"/>
                  <a:gd name="T14" fmla="*/ 496 w 679"/>
                  <a:gd name="T15" fmla="*/ 147 h 147"/>
                  <a:gd name="T16" fmla="*/ 612 w 679"/>
                  <a:gd name="T17" fmla="*/ 147 h 147"/>
                  <a:gd name="T18" fmla="*/ 679 w 679"/>
                  <a:gd name="T19" fmla="*/ 147 h 147"/>
                  <a:gd name="T20" fmla="*/ 573 w 679"/>
                  <a:gd name="T21" fmla="*/ 115 h 147"/>
                  <a:gd name="T22" fmla="*/ 379 w 679"/>
                  <a:gd name="T23" fmla="*/ 58 h 147"/>
                  <a:gd name="T24" fmla="*/ 292 w 679"/>
                  <a:gd name="T25" fmla="*/ 0 h 14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79"/>
                  <a:gd name="T40" fmla="*/ 0 h 147"/>
                  <a:gd name="T41" fmla="*/ 679 w 679"/>
                  <a:gd name="T42" fmla="*/ 147 h 14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79" h="147">
                    <a:moveTo>
                      <a:pt x="292" y="0"/>
                    </a:moveTo>
                    <a:lnTo>
                      <a:pt x="154" y="69"/>
                    </a:lnTo>
                    <a:lnTo>
                      <a:pt x="0" y="115"/>
                    </a:lnTo>
                    <a:lnTo>
                      <a:pt x="96" y="115"/>
                    </a:lnTo>
                    <a:lnTo>
                      <a:pt x="242" y="78"/>
                    </a:lnTo>
                    <a:lnTo>
                      <a:pt x="340" y="128"/>
                    </a:lnTo>
                    <a:lnTo>
                      <a:pt x="427" y="97"/>
                    </a:lnTo>
                    <a:lnTo>
                      <a:pt x="496" y="147"/>
                    </a:lnTo>
                    <a:lnTo>
                      <a:pt x="612" y="147"/>
                    </a:lnTo>
                    <a:lnTo>
                      <a:pt x="679" y="147"/>
                    </a:lnTo>
                    <a:lnTo>
                      <a:pt x="573" y="115"/>
                    </a:lnTo>
                    <a:lnTo>
                      <a:pt x="379" y="58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" name="Freeform 368"/>
              <p:cNvSpPr>
                <a:spLocks/>
              </p:cNvSpPr>
              <p:nvPr/>
            </p:nvSpPr>
            <p:spPr bwMode="auto">
              <a:xfrm>
                <a:off x="822" y="2626"/>
                <a:ext cx="58" cy="132"/>
              </a:xfrm>
              <a:custGeom>
                <a:avLst/>
                <a:gdLst>
                  <a:gd name="T0" fmla="*/ 9 w 116"/>
                  <a:gd name="T1" fmla="*/ 0 h 265"/>
                  <a:gd name="T2" fmla="*/ 40 w 116"/>
                  <a:gd name="T3" fmla="*/ 127 h 265"/>
                  <a:gd name="T4" fmla="*/ 77 w 116"/>
                  <a:gd name="T5" fmla="*/ 187 h 265"/>
                  <a:gd name="T6" fmla="*/ 116 w 116"/>
                  <a:gd name="T7" fmla="*/ 265 h 265"/>
                  <a:gd name="T8" fmla="*/ 59 w 116"/>
                  <a:gd name="T9" fmla="*/ 265 h 265"/>
                  <a:gd name="T10" fmla="*/ 9 w 116"/>
                  <a:gd name="T11" fmla="*/ 196 h 265"/>
                  <a:gd name="T12" fmla="*/ 0 w 116"/>
                  <a:gd name="T13" fmla="*/ 107 h 265"/>
                  <a:gd name="T14" fmla="*/ 9 w 116"/>
                  <a:gd name="T15" fmla="*/ 0 h 26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6"/>
                  <a:gd name="T25" fmla="*/ 0 h 265"/>
                  <a:gd name="T26" fmla="*/ 116 w 116"/>
                  <a:gd name="T27" fmla="*/ 265 h 26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6" h="265">
                    <a:moveTo>
                      <a:pt x="9" y="0"/>
                    </a:moveTo>
                    <a:lnTo>
                      <a:pt x="40" y="127"/>
                    </a:lnTo>
                    <a:lnTo>
                      <a:pt x="77" y="187"/>
                    </a:lnTo>
                    <a:lnTo>
                      <a:pt x="116" y="265"/>
                    </a:lnTo>
                    <a:lnTo>
                      <a:pt x="59" y="265"/>
                    </a:lnTo>
                    <a:lnTo>
                      <a:pt x="9" y="196"/>
                    </a:lnTo>
                    <a:lnTo>
                      <a:pt x="0" y="10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1" name="Freeform 369"/>
              <p:cNvSpPr>
                <a:spLocks/>
              </p:cNvSpPr>
              <p:nvPr/>
            </p:nvSpPr>
            <p:spPr bwMode="auto">
              <a:xfrm>
                <a:off x="1012" y="2542"/>
                <a:ext cx="26" cy="70"/>
              </a:xfrm>
              <a:custGeom>
                <a:avLst/>
                <a:gdLst>
                  <a:gd name="T0" fmla="*/ 0 w 52"/>
                  <a:gd name="T1" fmla="*/ 0 h 141"/>
                  <a:gd name="T2" fmla="*/ 38 w 52"/>
                  <a:gd name="T3" fmla="*/ 50 h 141"/>
                  <a:gd name="T4" fmla="*/ 52 w 52"/>
                  <a:gd name="T5" fmla="*/ 141 h 141"/>
                  <a:gd name="T6" fmla="*/ 11 w 52"/>
                  <a:gd name="T7" fmla="*/ 133 h 141"/>
                  <a:gd name="T8" fmla="*/ 11 w 52"/>
                  <a:gd name="T9" fmla="*/ 73 h 141"/>
                  <a:gd name="T10" fmla="*/ 4 w 52"/>
                  <a:gd name="T11" fmla="*/ 43 h 141"/>
                  <a:gd name="T12" fmla="*/ 0 w 52"/>
                  <a:gd name="T13" fmla="*/ 0 h 1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2"/>
                  <a:gd name="T22" fmla="*/ 0 h 141"/>
                  <a:gd name="T23" fmla="*/ 52 w 52"/>
                  <a:gd name="T24" fmla="*/ 141 h 1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2" h="141">
                    <a:moveTo>
                      <a:pt x="0" y="0"/>
                    </a:moveTo>
                    <a:lnTo>
                      <a:pt x="38" y="50"/>
                    </a:lnTo>
                    <a:lnTo>
                      <a:pt x="52" y="141"/>
                    </a:lnTo>
                    <a:lnTo>
                      <a:pt x="11" y="133"/>
                    </a:lnTo>
                    <a:lnTo>
                      <a:pt x="11" y="73"/>
                    </a:lnTo>
                    <a:lnTo>
                      <a:pt x="4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2" name="Freeform 370"/>
              <p:cNvSpPr>
                <a:spLocks/>
              </p:cNvSpPr>
              <p:nvPr/>
            </p:nvSpPr>
            <p:spPr bwMode="auto">
              <a:xfrm>
                <a:off x="1107" y="2488"/>
                <a:ext cx="22" cy="119"/>
              </a:xfrm>
              <a:custGeom>
                <a:avLst/>
                <a:gdLst>
                  <a:gd name="T0" fmla="*/ 3 w 42"/>
                  <a:gd name="T1" fmla="*/ 0 h 239"/>
                  <a:gd name="T2" fmla="*/ 16 w 42"/>
                  <a:gd name="T3" fmla="*/ 97 h 239"/>
                  <a:gd name="T4" fmla="*/ 0 w 42"/>
                  <a:gd name="T5" fmla="*/ 239 h 239"/>
                  <a:gd name="T6" fmla="*/ 42 w 42"/>
                  <a:gd name="T7" fmla="*/ 219 h 239"/>
                  <a:gd name="T8" fmla="*/ 37 w 42"/>
                  <a:gd name="T9" fmla="*/ 159 h 239"/>
                  <a:gd name="T10" fmla="*/ 26 w 42"/>
                  <a:gd name="T11" fmla="*/ 65 h 239"/>
                  <a:gd name="T12" fmla="*/ 3 w 42"/>
                  <a:gd name="T13" fmla="*/ 0 h 2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"/>
                  <a:gd name="T22" fmla="*/ 0 h 239"/>
                  <a:gd name="T23" fmla="*/ 42 w 42"/>
                  <a:gd name="T24" fmla="*/ 239 h 23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" h="239">
                    <a:moveTo>
                      <a:pt x="3" y="0"/>
                    </a:moveTo>
                    <a:lnTo>
                      <a:pt x="16" y="97"/>
                    </a:lnTo>
                    <a:lnTo>
                      <a:pt x="0" y="239"/>
                    </a:lnTo>
                    <a:lnTo>
                      <a:pt x="42" y="219"/>
                    </a:lnTo>
                    <a:lnTo>
                      <a:pt x="37" y="159"/>
                    </a:lnTo>
                    <a:lnTo>
                      <a:pt x="26" y="6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3" name="Freeform 371"/>
              <p:cNvSpPr>
                <a:spLocks/>
              </p:cNvSpPr>
              <p:nvPr/>
            </p:nvSpPr>
            <p:spPr bwMode="auto">
              <a:xfrm>
                <a:off x="919" y="2532"/>
                <a:ext cx="63" cy="59"/>
              </a:xfrm>
              <a:custGeom>
                <a:avLst/>
                <a:gdLst>
                  <a:gd name="T0" fmla="*/ 43 w 127"/>
                  <a:gd name="T1" fmla="*/ 40 h 118"/>
                  <a:gd name="T2" fmla="*/ 0 w 127"/>
                  <a:gd name="T3" fmla="*/ 63 h 118"/>
                  <a:gd name="T4" fmla="*/ 66 w 127"/>
                  <a:gd name="T5" fmla="*/ 118 h 118"/>
                  <a:gd name="T6" fmla="*/ 66 w 127"/>
                  <a:gd name="T7" fmla="*/ 63 h 118"/>
                  <a:gd name="T8" fmla="*/ 127 w 127"/>
                  <a:gd name="T9" fmla="*/ 0 h 118"/>
                  <a:gd name="T10" fmla="*/ 43 w 127"/>
                  <a:gd name="T11" fmla="*/ 40 h 1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7"/>
                  <a:gd name="T19" fmla="*/ 0 h 118"/>
                  <a:gd name="T20" fmla="*/ 127 w 127"/>
                  <a:gd name="T21" fmla="*/ 118 h 1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7" h="118">
                    <a:moveTo>
                      <a:pt x="43" y="40"/>
                    </a:moveTo>
                    <a:lnTo>
                      <a:pt x="0" y="63"/>
                    </a:lnTo>
                    <a:lnTo>
                      <a:pt x="66" y="118"/>
                    </a:lnTo>
                    <a:lnTo>
                      <a:pt x="66" y="63"/>
                    </a:lnTo>
                    <a:lnTo>
                      <a:pt x="127" y="0"/>
                    </a:lnTo>
                    <a:lnTo>
                      <a:pt x="43" y="4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4" name="Freeform 372"/>
              <p:cNvSpPr>
                <a:spLocks/>
              </p:cNvSpPr>
              <p:nvPr/>
            </p:nvSpPr>
            <p:spPr bwMode="auto">
              <a:xfrm>
                <a:off x="681" y="2513"/>
                <a:ext cx="33" cy="92"/>
              </a:xfrm>
              <a:custGeom>
                <a:avLst/>
                <a:gdLst>
                  <a:gd name="T0" fmla="*/ 66 w 66"/>
                  <a:gd name="T1" fmla="*/ 0 h 185"/>
                  <a:gd name="T2" fmla="*/ 39 w 66"/>
                  <a:gd name="T3" fmla="*/ 84 h 185"/>
                  <a:gd name="T4" fmla="*/ 39 w 66"/>
                  <a:gd name="T5" fmla="*/ 185 h 185"/>
                  <a:gd name="T6" fmla="*/ 0 w 66"/>
                  <a:gd name="T7" fmla="*/ 185 h 185"/>
                  <a:gd name="T8" fmla="*/ 11 w 66"/>
                  <a:gd name="T9" fmla="*/ 48 h 185"/>
                  <a:gd name="T10" fmla="*/ 34 w 66"/>
                  <a:gd name="T11" fmla="*/ 13 h 185"/>
                  <a:gd name="T12" fmla="*/ 66 w 66"/>
                  <a:gd name="T13" fmla="*/ 0 h 18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6"/>
                  <a:gd name="T22" fmla="*/ 0 h 185"/>
                  <a:gd name="T23" fmla="*/ 66 w 66"/>
                  <a:gd name="T24" fmla="*/ 185 h 18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6" h="185">
                    <a:moveTo>
                      <a:pt x="66" y="0"/>
                    </a:moveTo>
                    <a:lnTo>
                      <a:pt x="39" y="84"/>
                    </a:lnTo>
                    <a:lnTo>
                      <a:pt x="39" y="185"/>
                    </a:lnTo>
                    <a:lnTo>
                      <a:pt x="0" y="185"/>
                    </a:lnTo>
                    <a:lnTo>
                      <a:pt x="11" y="48"/>
                    </a:lnTo>
                    <a:lnTo>
                      <a:pt x="34" y="13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5" name="Freeform 373"/>
              <p:cNvSpPr>
                <a:spLocks/>
              </p:cNvSpPr>
              <p:nvPr/>
            </p:nvSpPr>
            <p:spPr bwMode="auto">
              <a:xfrm>
                <a:off x="1178" y="2613"/>
                <a:ext cx="66" cy="139"/>
              </a:xfrm>
              <a:custGeom>
                <a:avLst/>
                <a:gdLst>
                  <a:gd name="T0" fmla="*/ 134 w 134"/>
                  <a:gd name="T1" fmla="*/ 0 h 278"/>
                  <a:gd name="T2" fmla="*/ 50 w 134"/>
                  <a:gd name="T3" fmla="*/ 184 h 278"/>
                  <a:gd name="T4" fmla="*/ 0 w 134"/>
                  <a:gd name="T5" fmla="*/ 278 h 278"/>
                  <a:gd name="T6" fmla="*/ 39 w 134"/>
                  <a:gd name="T7" fmla="*/ 278 h 278"/>
                  <a:gd name="T8" fmla="*/ 71 w 134"/>
                  <a:gd name="T9" fmla="*/ 212 h 278"/>
                  <a:gd name="T10" fmla="*/ 89 w 134"/>
                  <a:gd name="T11" fmla="*/ 118 h 278"/>
                  <a:gd name="T12" fmla="*/ 134 w 134"/>
                  <a:gd name="T13" fmla="*/ 0 h 2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4"/>
                  <a:gd name="T22" fmla="*/ 0 h 278"/>
                  <a:gd name="T23" fmla="*/ 134 w 134"/>
                  <a:gd name="T24" fmla="*/ 278 h 2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4" h="278">
                    <a:moveTo>
                      <a:pt x="134" y="0"/>
                    </a:moveTo>
                    <a:lnTo>
                      <a:pt x="50" y="184"/>
                    </a:lnTo>
                    <a:lnTo>
                      <a:pt x="0" y="278"/>
                    </a:lnTo>
                    <a:lnTo>
                      <a:pt x="39" y="278"/>
                    </a:lnTo>
                    <a:lnTo>
                      <a:pt x="71" y="212"/>
                    </a:lnTo>
                    <a:lnTo>
                      <a:pt x="89" y="118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" name="Freeform 374"/>
              <p:cNvSpPr>
                <a:spLocks/>
              </p:cNvSpPr>
              <p:nvPr/>
            </p:nvSpPr>
            <p:spPr bwMode="auto">
              <a:xfrm>
                <a:off x="822" y="2769"/>
                <a:ext cx="124" cy="103"/>
              </a:xfrm>
              <a:custGeom>
                <a:avLst/>
                <a:gdLst>
                  <a:gd name="T0" fmla="*/ 56 w 250"/>
                  <a:gd name="T1" fmla="*/ 62 h 206"/>
                  <a:gd name="T2" fmla="*/ 134 w 250"/>
                  <a:gd name="T3" fmla="*/ 133 h 206"/>
                  <a:gd name="T4" fmla="*/ 250 w 250"/>
                  <a:gd name="T5" fmla="*/ 206 h 206"/>
                  <a:gd name="T6" fmla="*/ 155 w 250"/>
                  <a:gd name="T7" fmla="*/ 178 h 206"/>
                  <a:gd name="T8" fmla="*/ 66 w 250"/>
                  <a:gd name="T9" fmla="*/ 146 h 206"/>
                  <a:gd name="T10" fmla="*/ 24 w 250"/>
                  <a:gd name="T11" fmla="*/ 146 h 206"/>
                  <a:gd name="T12" fmla="*/ 0 w 250"/>
                  <a:gd name="T13" fmla="*/ 28 h 206"/>
                  <a:gd name="T14" fmla="*/ 24 w 250"/>
                  <a:gd name="T15" fmla="*/ 0 h 206"/>
                  <a:gd name="T16" fmla="*/ 56 w 250"/>
                  <a:gd name="T17" fmla="*/ 62 h 20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0"/>
                  <a:gd name="T28" fmla="*/ 0 h 206"/>
                  <a:gd name="T29" fmla="*/ 250 w 250"/>
                  <a:gd name="T30" fmla="*/ 206 h 20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0" h="206">
                    <a:moveTo>
                      <a:pt x="56" y="62"/>
                    </a:moveTo>
                    <a:lnTo>
                      <a:pt x="134" y="133"/>
                    </a:lnTo>
                    <a:lnTo>
                      <a:pt x="250" y="206"/>
                    </a:lnTo>
                    <a:lnTo>
                      <a:pt x="155" y="178"/>
                    </a:lnTo>
                    <a:lnTo>
                      <a:pt x="66" y="146"/>
                    </a:lnTo>
                    <a:lnTo>
                      <a:pt x="24" y="146"/>
                    </a:lnTo>
                    <a:lnTo>
                      <a:pt x="0" y="28"/>
                    </a:lnTo>
                    <a:lnTo>
                      <a:pt x="24" y="0"/>
                    </a:lnTo>
                    <a:lnTo>
                      <a:pt x="56" y="62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" name="Freeform 375"/>
              <p:cNvSpPr>
                <a:spLocks/>
              </p:cNvSpPr>
              <p:nvPr/>
            </p:nvSpPr>
            <p:spPr bwMode="auto">
              <a:xfrm>
                <a:off x="1017" y="2772"/>
                <a:ext cx="191" cy="128"/>
              </a:xfrm>
              <a:custGeom>
                <a:avLst/>
                <a:gdLst>
                  <a:gd name="T0" fmla="*/ 304 w 381"/>
                  <a:gd name="T1" fmla="*/ 78 h 256"/>
                  <a:gd name="T2" fmla="*/ 221 w 381"/>
                  <a:gd name="T3" fmla="*/ 134 h 256"/>
                  <a:gd name="T4" fmla="*/ 144 w 381"/>
                  <a:gd name="T5" fmla="*/ 167 h 256"/>
                  <a:gd name="T6" fmla="*/ 11 w 381"/>
                  <a:gd name="T7" fmla="*/ 201 h 256"/>
                  <a:gd name="T8" fmla="*/ 0 w 381"/>
                  <a:gd name="T9" fmla="*/ 235 h 256"/>
                  <a:gd name="T10" fmla="*/ 39 w 381"/>
                  <a:gd name="T11" fmla="*/ 256 h 256"/>
                  <a:gd name="T12" fmla="*/ 110 w 381"/>
                  <a:gd name="T13" fmla="*/ 256 h 256"/>
                  <a:gd name="T14" fmla="*/ 288 w 381"/>
                  <a:gd name="T15" fmla="*/ 240 h 256"/>
                  <a:gd name="T16" fmla="*/ 315 w 381"/>
                  <a:gd name="T17" fmla="*/ 207 h 256"/>
                  <a:gd name="T18" fmla="*/ 244 w 381"/>
                  <a:gd name="T19" fmla="*/ 224 h 256"/>
                  <a:gd name="T20" fmla="*/ 139 w 381"/>
                  <a:gd name="T21" fmla="*/ 230 h 256"/>
                  <a:gd name="T22" fmla="*/ 60 w 381"/>
                  <a:gd name="T23" fmla="*/ 230 h 256"/>
                  <a:gd name="T24" fmla="*/ 116 w 381"/>
                  <a:gd name="T25" fmla="*/ 196 h 256"/>
                  <a:gd name="T26" fmla="*/ 265 w 381"/>
                  <a:gd name="T27" fmla="*/ 146 h 256"/>
                  <a:gd name="T28" fmla="*/ 359 w 381"/>
                  <a:gd name="T29" fmla="*/ 62 h 256"/>
                  <a:gd name="T30" fmla="*/ 381 w 381"/>
                  <a:gd name="T31" fmla="*/ 0 h 256"/>
                  <a:gd name="T32" fmla="*/ 304 w 381"/>
                  <a:gd name="T33" fmla="*/ 78 h 25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81"/>
                  <a:gd name="T52" fmla="*/ 0 h 256"/>
                  <a:gd name="T53" fmla="*/ 381 w 381"/>
                  <a:gd name="T54" fmla="*/ 256 h 25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81" h="256">
                    <a:moveTo>
                      <a:pt x="304" y="78"/>
                    </a:moveTo>
                    <a:lnTo>
                      <a:pt x="221" y="134"/>
                    </a:lnTo>
                    <a:lnTo>
                      <a:pt x="144" y="167"/>
                    </a:lnTo>
                    <a:lnTo>
                      <a:pt x="11" y="201"/>
                    </a:lnTo>
                    <a:lnTo>
                      <a:pt x="0" y="235"/>
                    </a:lnTo>
                    <a:lnTo>
                      <a:pt x="39" y="256"/>
                    </a:lnTo>
                    <a:lnTo>
                      <a:pt x="110" y="256"/>
                    </a:lnTo>
                    <a:lnTo>
                      <a:pt x="288" y="240"/>
                    </a:lnTo>
                    <a:lnTo>
                      <a:pt x="315" y="207"/>
                    </a:lnTo>
                    <a:lnTo>
                      <a:pt x="244" y="224"/>
                    </a:lnTo>
                    <a:lnTo>
                      <a:pt x="139" y="230"/>
                    </a:lnTo>
                    <a:lnTo>
                      <a:pt x="60" y="230"/>
                    </a:lnTo>
                    <a:lnTo>
                      <a:pt x="116" y="196"/>
                    </a:lnTo>
                    <a:lnTo>
                      <a:pt x="265" y="146"/>
                    </a:lnTo>
                    <a:lnTo>
                      <a:pt x="359" y="62"/>
                    </a:lnTo>
                    <a:lnTo>
                      <a:pt x="381" y="0"/>
                    </a:lnTo>
                    <a:lnTo>
                      <a:pt x="304" y="78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8" name="Freeform 376"/>
              <p:cNvSpPr>
                <a:spLocks/>
              </p:cNvSpPr>
              <p:nvPr/>
            </p:nvSpPr>
            <p:spPr bwMode="auto">
              <a:xfrm>
                <a:off x="612" y="2709"/>
                <a:ext cx="283" cy="236"/>
              </a:xfrm>
              <a:custGeom>
                <a:avLst/>
                <a:gdLst>
                  <a:gd name="T0" fmla="*/ 79 w 566"/>
                  <a:gd name="T1" fmla="*/ 0 h 471"/>
                  <a:gd name="T2" fmla="*/ 166 w 566"/>
                  <a:gd name="T3" fmla="*/ 48 h 471"/>
                  <a:gd name="T4" fmla="*/ 186 w 566"/>
                  <a:gd name="T5" fmla="*/ 137 h 471"/>
                  <a:gd name="T6" fmla="*/ 166 w 566"/>
                  <a:gd name="T7" fmla="*/ 226 h 471"/>
                  <a:gd name="T8" fmla="*/ 216 w 566"/>
                  <a:gd name="T9" fmla="*/ 284 h 471"/>
                  <a:gd name="T10" fmla="*/ 314 w 566"/>
                  <a:gd name="T11" fmla="*/ 284 h 471"/>
                  <a:gd name="T12" fmla="*/ 371 w 566"/>
                  <a:gd name="T13" fmla="*/ 382 h 471"/>
                  <a:gd name="T14" fmla="*/ 566 w 566"/>
                  <a:gd name="T15" fmla="*/ 471 h 471"/>
                  <a:gd name="T16" fmla="*/ 342 w 566"/>
                  <a:gd name="T17" fmla="*/ 421 h 471"/>
                  <a:gd name="T18" fmla="*/ 216 w 566"/>
                  <a:gd name="T19" fmla="*/ 391 h 471"/>
                  <a:gd name="T20" fmla="*/ 177 w 566"/>
                  <a:gd name="T21" fmla="*/ 284 h 471"/>
                  <a:gd name="T22" fmla="*/ 79 w 566"/>
                  <a:gd name="T23" fmla="*/ 165 h 471"/>
                  <a:gd name="T24" fmla="*/ 0 w 566"/>
                  <a:gd name="T25" fmla="*/ 48 h 471"/>
                  <a:gd name="T26" fmla="*/ 79 w 566"/>
                  <a:gd name="T27" fmla="*/ 0 h 47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66"/>
                  <a:gd name="T43" fmla="*/ 0 h 471"/>
                  <a:gd name="T44" fmla="*/ 566 w 566"/>
                  <a:gd name="T45" fmla="*/ 471 h 47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66" h="471">
                    <a:moveTo>
                      <a:pt x="79" y="0"/>
                    </a:moveTo>
                    <a:lnTo>
                      <a:pt x="166" y="48"/>
                    </a:lnTo>
                    <a:lnTo>
                      <a:pt x="186" y="137"/>
                    </a:lnTo>
                    <a:lnTo>
                      <a:pt x="166" y="226"/>
                    </a:lnTo>
                    <a:lnTo>
                      <a:pt x="216" y="284"/>
                    </a:lnTo>
                    <a:lnTo>
                      <a:pt x="314" y="284"/>
                    </a:lnTo>
                    <a:lnTo>
                      <a:pt x="371" y="382"/>
                    </a:lnTo>
                    <a:lnTo>
                      <a:pt x="566" y="471"/>
                    </a:lnTo>
                    <a:lnTo>
                      <a:pt x="342" y="421"/>
                    </a:lnTo>
                    <a:lnTo>
                      <a:pt x="216" y="391"/>
                    </a:lnTo>
                    <a:lnTo>
                      <a:pt x="177" y="284"/>
                    </a:lnTo>
                    <a:lnTo>
                      <a:pt x="79" y="165"/>
                    </a:lnTo>
                    <a:lnTo>
                      <a:pt x="0" y="48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9" name="Freeform 377"/>
              <p:cNvSpPr>
                <a:spLocks/>
              </p:cNvSpPr>
              <p:nvPr/>
            </p:nvSpPr>
            <p:spPr bwMode="auto">
              <a:xfrm>
                <a:off x="607" y="2950"/>
                <a:ext cx="112" cy="64"/>
              </a:xfrm>
              <a:custGeom>
                <a:avLst/>
                <a:gdLst>
                  <a:gd name="T0" fmla="*/ 19 w 224"/>
                  <a:gd name="T1" fmla="*/ 0 h 128"/>
                  <a:gd name="T2" fmla="*/ 97 w 224"/>
                  <a:gd name="T3" fmla="*/ 30 h 128"/>
                  <a:gd name="T4" fmla="*/ 224 w 224"/>
                  <a:gd name="T5" fmla="*/ 109 h 128"/>
                  <a:gd name="T6" fmla="*/ 137 w 224"/>
                  <a:gd name="T7" fmla="*/ 128 h 128"/>
                  <a:gd name="T8" fmla="*/ 48 w 224"/>
                  <a:gd name="T9" fmla="*/ 128 h 128"/>
                  <a:gd name="T10" fmla="*/ 0 w 224"/>
                  <a:gd name="T11" fmla="*/ 59 h 128"/>
                  <a:gd name="T12" fmla="*/ 19 w 224"/>
                  <a:gd name="T13" fmla="*/ 0 h 1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4"/>
                  <a:gd name="T22" fmla="*/ 0 h 128"/>
                  <a:gd name="T23" fmla="*/ 224 w 224"/>
                  <a:gd name="T24" fmla="*/ 128 h 1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4" h="128">
                    <a:moveTo>
                      <a:pt x="19" y="0"/>
                    </a:moveTo>
                    <a:lnTo>
                      <a:pt x="97" y="30"/>
                    </a:lnTo>
                    <a:lnTo>
                      <a:pt x="224" y="109"/>
                    </a:lnTo>
                    <a:lnTo>
                      <a:pt x="137" y="128"/>
                    </a:lnTo>
                    <a:lnTo>
                      <a:pt x="48" y="128"/>
                    </a:lnTo>
                    <a:lnTo>
                      <a:pt x="0" y="5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0" name="Freeform 378"/>
              <p:cNvSpPr>
                <a:spLocks/>
              </p:cNvSpPr>
              <p:nvPr/>
            </p:nvSpPr>
            <p:spPr bwMode="auto">
              <a:xfrm>
                <a:off x="1000" y="2524"/>
                <a:ext cx="55" cy="54"/>
              </a:xfrm>
              <a:custGeom>
                <a:avLst/>
                <a:gdLst>
                  <a:gd name="T0" fmla="*/ 91 w 111"/>
                  <a:gd name="T1" fmla="*/ 109 h 109"/>
                  <a:gd name="T2" fmla="*/ 91 w 111"/>
                  <a:gd name="T3" fmla="*/ 70 h 109"/>
                  <a:gd name="T4" fmla="*/ 66 w 111"/>
                  <a:gd name="T5" fmla="*/ 29 h 109"/>
                  <a:gd name="T6" fmla="*/ 0 w 111"/>
                  <a:gd name="T7" fmla="*/ 0 h 109"/>
                  <a:gd name="T8" fmla="*/ 59 w 111"/>
                  <a:gd name="T9" fmla="*/ 13 h 109"/>
                  <a:gd name="T10" fmla="*/ 98 w 111"/>
                  <a:gd name="T11" fmla="*/ 34 h 109"/>
                  <a:gd name="T12" fmla="*/ 111 w 111"/>
                  <a:gd name="T13" fmla="*/ 86 h 109"/>
                  <a:gd name="T14" fmla="*/ 91 w 111"/>
                  <a:gd name="T15" fmla="*/ 109 h 10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1"/>
                  <a:gd name="T25" fmla="*/ 0 h 109"/>
                  <a:gd name="T26" fmla="*/ 111 w 111"/>
                  <a:gd name="T27" fmla="*/ 109 h 10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1" h="109">
                    <a:moveTo>
                      <a:pt x="91" y="109"/>
                    </a:moveTo>
                    <a:lnTo>
                      <a:pt x="91" y="70"/>
                    </a:lnTo>
                    <a:lnTo>
                      <a:pt x="66" y="29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98" y="34"/>
                    </a:lnTo>
                    <a:lnTo>
                      <a:pt x="111" y="86"/>
                    </a:lnTo>
                    <a:lnTo>
                      <a:pt x="91" y="109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1" name="Freeform 379"/>
              <p:cNvSpPr>
                <a:spLocks/>
              </p:cNvSpPr>
              <p:nvPr/>
            </p:nvSpPr>
            <p:spPr bwMode="auto">
              <a:xfrm>
                <a:off x="909" y="2506"/>
                <a:ext cx="52" cy="42"/>
              </a:xfrm>
              <a:custGeom>
                <a:avLst/>
                <a:gdLst>
                  <a:gd name="T0" fmla="*/ 23 w 105"/>
                  <a:gd name="T1" fmla="*/ 83 h 83"/>
                  <a:gd name="T2" fmla="*/ 41 w 105"/>
                  <a:gd name="T3" fmla="*/ 57 h 83"/>
                  <a:gd name="T4" fmla="*/ 32 w 105"/>
                  <a:gd name="T5" fmla="*/ 25 h 83"/>
                  <a:gd name="T6" fmla="*/ 0 w 105"/>
                  <a:gd name="T7" fmla="*/ 0 h 83"/>
                  <a:gd name="T8" fmla="*/ 27 w 105"/>
                  <a:gd name="T9" fmla="*/ 0 h 83"/>
                  <a:gd name="T10" fmla="*/ 51 w 105"/>
                  <a:gd name="T11" fmla="*/ 19 h 83"/>
                  <a:gd name="T12" fmla="*/ 67 w 105"/>
                  <a:gd name="T13" fmla="*/ 41 h 83"/>
                  <a:gd name="T14" fmla="*/ 105 w 105"/>
                  <a:gd name="T15" fmla="*/ 41 h 83"/>
                  <a:gd name="T16" fmla="*/ 69 w 105"/>
                  <a:gd name="T17" fmla="*/ 59 h 83"/>
                  <a:gd name="T18" fmla="*/ 23 w 105"/>
                  <a:gd name="T19" fmla="*/ 83 h 8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5"/>
                  <a:gd name="T31" fmla="*/ 0 h 83"/>
                  <a:gd name="T32" fmla="*/ 105 w 105"/>
                  <a:gd name="T33" fmla="*/ 83 h 8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5" h="83">
                    <a:moveTo>
                      <a:pt x="23" y="83"/>
                    </a:moveTo>
                    <a:lnTo>
                      <a:pt x="41" y="57"/>
                    </a:lnTo>
                    <a:lnTo>
                      <a:pt x="32" y="25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51" y="19"/>
                    </a:lnTo>
                    <a:lnTo>
                      <a:pt x="67" y="41"/>
                    </a:lnTo>
                    <a:lnTo>
                      <a:pt x="105" y="41"/>
                    </a:lnTo>
                    <a:lnTo>
                      <a:pt x="69" y="59"/>
                    </a:lnTo>
                    <a:lnTo>
                      <a:pt x="23" y="83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2" name="Freeform 380"/>
              <p:cNvSpPr>
                <a:spLocks/>
              </p:cNvSpPr>
              <p:nvPr/>
            </p:nvSpPr>
            <p:spPr bwMode="auto">
              <a:xfrm>
                <a:off x="952" y="2470"/>
                <a:ext cx="91" cy="48"/>
              </a:xfrm>
              <a:custGeom>
                <a:avLst/>
                <a:gdLst>
                  <a:gd name="T0" fmla="*/ 86 w 184"/>
                  <a:gd name="T1" fmla="*/ 16 h 96"/>
                  <a:gd name="T2" fmla="*/ 57 w 184"/>
                  <a:gd name="T3" fmla="*/ 41 h 96"/>
                  <a:gd name="T4" fmla="*/ 57 w 184"/>
                  <a:gd name="T5" fmla="*/ 76 h 96"/>
                  <a:gd name="T6" fmla="*/ 57 w 184"/>
                  <a:gd name="T7" fmla="*/ 96 h 96"/>
                  <a:gd name="T8" fmla="*/ 39 w 184"/>
                  <a:gd name="T9" fmla="*/ 96 h 96"/>
                  <a:gd name="T10" fmla="*/ 45 w 184"/>
                  <a:gd name="T11" fmla="*/ 64 h 96"/>
                  <a:gd name="T12" fmla="*/ 0 w 184"/>
                  <a:gd name="T13" fmla="*/ 21 h 96"/>
                  <a:gd name="T14" fmla="*/ 29 w 184"/>
                  <a:gd name="T15" fmla="*/ 28 h 96"/>
                  <a:gd name="T16" fmla="*/ 48 w 184"/>
                  <a:gd name="T17" fmla="*/ 44 h 96"/>
                  <a:gd name="T18" fmla="*/ 57 w 184"/>
                  <a:gd name="T19" fmla="*/ 16 h 96"/>
                  <a:gd name="T20" fmla="*/ 109 w 184"/>
                  <a:gd name="T21" fmla="*/ 0 h 96"/>
                  <a:gd name="T22" fmla="*/ 150 w 184"/>
                  <a:gd name="T23" fmla="*/ 0 h 96"/>
                  <a:gd name="T24" fmla="*/ 184 w 184"/>
                  <a:gd name="T25" fmla="*/ 25 h 96"/>
                  <a:gd name="T26" fmla="*/ 125 w 184"/>
                  <a:gd name="T27" fmla="*/ 12 h 96"/>
                  <a:gd name="T28" fmla="*/ 86 w 184"/>
                  <a:gd name="T29" fmla="*/ 16 h 9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84"/>
                  <a:gd name="T46" fmla="*/ 0 h 96"/>
                  <a:gd name="T47" fmla="*/ 184 w 184"/>
                  <a:gd name="T48" fmla="*/ 96 h 9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84" h="96">
                    <a:moveTo>
                      <a:pt x="86" y="16"/>
                    </a:moveTo>
                    <a:lnTo>
                      <a:pt x="57" y="41"/>
                    </a:lnTo>
                    <a:lnTo>
                      <a:pt x="57" y="76"/>
                    </a:lnTo>
                    <a:lnTo>
                      <a:pt x="57" y="96"/>
                    </a:lnTo>
                    <a:lnTo>
                      <a:pt x="39" y="96"/>
                    </a:lnTo>
                    <a:lnTo>
                      <a:pt x="45" y="64"/>
                    </a:lnTo>
                    <a:lnTo>
                      <a:pt x="0" y="21"/>
                    </a:lnTo>
                    <a:lnTo>
                      <a:pt x="29" y="28"/>
                    </a:lnTo>
                    <a:lnTo>
                      <a:pt x="48" y="44"/>
                    </a:lnTo>
                    <a:lnTo>
                      <a:pt x="57" y="16"/>
                    </a:lnTo>
                    <a:lnTo>
                      <a:pt x="109" y="0"/>
                    </a:lnTo>
                    <a:lnTo>
                      <a:pt x="150" y="0"/>
                    </a:lnTo>
                    <a:lnTo>
                      <a:pt x="184" y="25"/>
                    </a:lnTo>
                    <a:lnTo>
                      <a:pt x="125" y="12"/>
                    </a:lnTo>
                    <a:lnTo>
                      <a:pt x="86" y="16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3" name="Freeform 381"/>
              <p:cNvSpPr>
                <a:spLocks/>
              </p:cNvSpPr>
              <p:nvPr/>
            </p:nvSpPr>
            <p:spPr bwMode="auto">
              <a:xfrm>
                <a:off x="915" y="2433"/>
                <a:ext cx="78" cy="31"/>
              </a:xfrm>
              <a:custGeom>
                <a:avLst/>
                <a:gdLst>
                  <a:gd name="T0" fmla="*/ 0 w 155"/>
                  <a:gd name="T1" fmla="*/ 0 h 60"/>
                  <a:gd name="T2" fmla="*/ 125 w 155"/>
                  <a:gd name="T3" fmla="*/ 21 h 60"/>
                  <a:gd name="T4" fmla="*/ 153 w 155"/>
                  <a:gd name="T5" fmla="*/ 60 h 60"/>
                  <a:gd name="T6" fmla="*/ 155 w 155"/>
                  <a:gd name="T7" fmla="*/ 41 h 60"/>
                  <a:gd name="T8" fmla="*/ 130 w 155"/>
                  <a:gd name="T9" fmla="*/ 12 h 60"/>
                  <a:gd name="T10" fmla="*/ 80 w 155"/>
                  <a:gd name="T11" fmla="*/ 0 h 60"/>
                  <a:gd name="T12" fmla="*/ 0 w 155"/>
                  <a:gd name="T13" fmla="*/ 0 h 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5"/>
                  <a:gd name="T22" fmla="*/ 0 h 60"/>
                  <a:gd name="T23" fmla="*/ 155 w 155"/>
                  <a:gd name="T24" fmla="*/ 60 h 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5" h="60">
                    <a:moveTo>
                      <a:pt x="0" y="0"/>
                    </a:moveTo>
                    <a:lnTo>
                      <a:pt x="125" y="21"/>
                    </a:lnTo>
                    <a:lnTo>
                      <a:pt x="153" y="60"/>
                    </a:lnTo>
                    <a:lnTo>
                      <a:pt x="155" y="41"/>
                    </a:lnTo>
                    <a:lnTo>
                      <a:pt x="130" y="12"/>
                    </a:lnTo>
                    <a:lnTo>
                      <a:pt x="8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4" name="Freeform 382"/>
              <p:cNvSpPr>
                <a:spLocks/>
              </p:cNvSpPr>
              <p:nvPr/>
            </p:nvSpPr>
            <p:spPr bwMode="auto">
              <a:xfrm>
                <a:off x="1050" y="2613"/>
                <a:ext cx="40" cy="24"/>
              </a:xfrm>
              <a:custGeom>
                <a:avLst/>
                <a:gdLst>
                  <a:gd name="T0" fmla="*/ 0 w 82"/>
                  <a:gd name="T1" fmla="*/ 0 h 48"/>
                  <a:gd name="T2" fmla="*/ 39 w 82"/>
                  <a:gd name="T3" fmla="*/ 4 h 48"/>
                  <a:gd name="T4" fmla="*/ 82 w 82"/>
                  <a:gd name="T5" fmla="*/ 23 h 48"/>
                  <a:gd name="T6" fmla="*/ 57 w 82"/>
                  <a:gd name="T7" fmla="*/ 48 h 48"/>
                  <a:gd name="T8" fmla="*/ 27 w 82"/>
                  <a:gd name="T9" fmla="*/ 25 h 48"/>
                  <a:gd name="T10" fmla="*/ 0 w 82"/>
                  <a:gd name="T11" fmla="*/ 0 h 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2"/>
                  <a:gd name="T19" fmla="*/ 0 h 48"/>
                  <a:gd name="T20" fmla="*/ 82 w 82"/>
                  <a:gd name="T21" fmla="*/ 48 h 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2" h="48">
                    <a:moveTo>
                      <a:pt x="0" y="0"/>
                    </a:moveTo>
                    <a:lnTo>
                      <a:pt x="39" y="4"/>
                    </a:lnTo>
                    <a:lnTo>
                      <a:pt x="82" y="23"/>
                    </a:lnTo>
                    <a:lnTo>
                      <a:pt x="57" y="48"/>
                    </a:lnTo>
                    <a:lnTo>
                      <a:pt x="27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5" name="Freeform 383"/>
              <p:cNvSpPr>
                <a:spLocks/>
              </p:cNvSpPr>
              <p:nvPr/>
            </p:nvSpPr>
            <p:spPr bwMode="auto">
              <a:xfrm>
                <a:off x="931" y="2617"/>
                <a:ext cx="100" cy="79"/>
              </a:xfrm>
              <a:custGeom>
                <a:avLst/>
                <a:gdLst>
                  <a:gd name="T0" fmla="*/ 0 w 200"/>
                  <a:gd name="T1" fmla="*/ 0 h 159"/>
                  <a:gd name="T2" fmla="*/ 61 w 200"/>
                  <a:gd name="T3" fmla="*/ 34 h 159"/>
                  <a:gd name="T4" fmla="*/ 111 w 200"/>
                  <a:gd name="T5" fmla="*/ 79 h 159"/>
                  <a:gd name="T6" fmla="*/ 152 w 200"/>
                  <a:gd name="T7" fmla="*/ 118 h 159"/>
                  <a:gd name="T8" fmla="*/ 200 w 200"/>
                  <a:gd name="T9" fmla="*/ 111 h 159"/>
                  <a:gd name="T10" fmla="*/ 175 w 200"/>
                  <a:gd name="T11" fmla="*/ 143 h 159"/>
                  <a:gd name="T12" fmla="*/ 146 w 200"/>
                  <a:gd name="T13" fmla="*/ 159 h 159"/>
                  <a:gd name="T14" fmla="*/ 109 w 200"/>
                  <a:gd name="T15" fmla="*/ 98 h 159"/>
                  <a:gd name="T16" fmla="*/ 68 w 200"/>
                  <a:gd name="T17" fmla="*/ 54 h 159"/>
                  <a:gd name="T18" fmla="*/ 0 w 200"/>
                  <a:gd name="T19" fmla="*/ 0 h 15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0"/>
                  <a:gd name="T31" fmla="*/ 0 h 159"/>
                  <a:gd name="T32" fmla="*/ 200 w 200"/>
                  <a:gd name="T33" fmla="*/ 159 h 15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0" h="159">
                    <a:moveTo>
                      <a:pt x="0" y="0"/>
                    </a:moveTo>
                    <a:lnTo>
                      <a:pt x="61" y="34"/>
                    </a:lnTo>
                    <a:lnTo>
                      <a:pt x="111" y="79"/>
                    </a:lnTo>
                    <a:lnTo>
                      <a:pt x="152" y="118"/>
                    </a:lnTo>
                    <a:lnTo>
                      <a:pt x="200" y="111"/>
                    </a:lnTo>
                    <a:lnTo>
                      <a:pt x="175" y="143"/>
                    </a:lnTo>
                    <a:lnTo>
                      <a:pt x="146" y="159"/>
                    </a:lnTo>
                    <a:lnTo>
                      <a:pt x="109" y="98"/>
                    </a:lnTo>
                    <a:lnTo>
                      <a:pt x="68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6" name="Freeform 384"/>
              <p:cNvSpPr>
                <a:spLocks/>
              </p:cNvSpPr>
              <p:nvPr/>
            </p:nvSpPr>
            <p:spPr bwMode="auto">
              <a:xfrm>
                <a:off x="465" y="3248"/>
                <a:ext cx="324" cy="278"/>
              </a:xfrm>
              <a:custGeom>
                <a:avLst/>
                <a:gdLst>
                  <a:gd name="T0" fmla="*/ 648 w 648"/>
                  <a:gd name="T1" fmla="*/ 98 h 557"/>
                  <a:gd name="T2" fmla="*/ 470 w 648"/>
                  <a:gd name="T3" fmla="*/ 0 h 557"/>
                  <a:gd name="T4" fmla="*/ 276 w 648"/>
                  <a:gd name="T5" fmla="*/ 34 h 557"/>
                  <a:gd name="T6" fmla="*/ 96 w 648"/>
                  <a:gd name="T7" fmla="*/ 296 h 557"/>
                  <a:gd name="T8" fmla="*/ 0 w 648"/>
                  <a:gd name="T9" fmla="*/ 557 h 557"/>
                  <a:gd name="T10" fmla="*/ 162 w 648"/>
                  <a:gd name="T11" fmla="*/ 475 h 557"/>
                  <a:gd name="T12" fmla="*/ 470 w 648"/>
                  <a:gd name="T13" fmla="*/ 425 h 557"/>
                  <a:gd name="T14" fmla="*/ 632 w 648"/>
                  <a:gd name="T15" fmla="*/ 280 h 557"/>
                  <a:gd name="T16" fmla="*/ 648 w 648"/>
                  <a:gd name="T17" fmla="*/ 98 h 5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48"/>
                  <a:gd name="T28" fmla="*/ 0 h 557"/>
                  <a:gd name="T29" fmla="*/ 648 w 648"/>
                  <a:gd name="T30" fmla="*/ 557 h 5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48" h="557">
                    <a:moveTo>
                      <a:pt x="648" y="98"/>
                    </a:moveTo>
                    <a:lnTo>
                      <a:pt x="470" y="0"/>
                    </a:lnTo>
                    <a:lnTo>
                      <a:pt x="276" y="34"/>
                    </a:lnTo>
                    <a:lnTo>
                      <a:pt x="96" y="296"/>
                    </a:lnTo>
                    <a:lnTo>
                      <a:pt x="0" y="557"/>
                    </a:lnTo>
                    <a:lnTo>
                      <a:pt x="162" y="475"/>
                    </a:lnTo>
                    <a:lnTo>
                      <a:pt x="470" y="425"/>
                    </a:lnTo>
                    <a:lnTo>
                      <a:pt x="632" y="280"/>
                    </a:lnTo>
                    <a:lnTo>
                      <a:pt x="648" y="98"/>
                    </a:lnTo>
                    <a:close/>
                  </a:path>
                </a:pathLst>
              </a:custGeom>
              <a:solidFill>
                <a:srgbClr val="00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" name="Freeform 385"/>
              <p:cNvSpPr>
                <a:spLocks/>
              </p:cNvSpPr>
              <p:nvPr/>
            </p:nvSpPr>
            <p:spPr bwMode="auto">
              <a:xfrm>
                <a:off x="870" y="3297"/>
                <a:ext cx="203" cy="237"/>
              </a:xfrm>
              <a:custGeom>
                <a:avLst/>
                <a:gdLst>
                  <a:gd name="T0" fmla="*/ 17 w 405"/>
                  <a:gd name="T1" fmla="*/ 0 h 475"/>
                  <a:gd name="T2" fmla="*/ 0 w 405"/>
                  <a:gd name="T3" fmla="*/ 148 h 475"/>
                  <a:gd name="T4" fmla="*/ 97 w 405"/>
                  <a:gd name="T5" fmla="*/ 361 h 475"/>
                  <a:gd name="T6" fmla="*/ 259 w 405"/>
                  <a:gd name="T7" fmla="*/ 443 h 475"/>
                  <a:gd name="T8" fmla="*/ 373 w 405"/>
                  <a:gd name="T9" fmla="*/ 475 h 475"/>
                  <a:gd name="T10" fmla="*/ 405 w 405"/>
                  <a:gd name="T11" fmla="*/ 311 h 475"/>
                  <a:gd name="T12" fmla="*/ 357 w 405"/>
                  <a:gd name="T13" fmla="*/ 114 h 475"/>
                  <a:gd name="T14" fmla="*/ 243 w 405"/>
                  <a:gd name="T15" fmla="*/ 0 h 475"/>
                  <a:gd name="T16" fmla="*/ 17 w 405"/>
                  <a:gd name="T17" fmla="*/ 0 h 4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05"/>
                  <a:gd name="T28" fmla="*/ 0 h 475"/>
                  <a:gd name="T29" fmla="*/ 405 w 405"/>
                  <a:gd name="T30" fmla="*/ 475 h 4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05" h="475">
                    <a:moveTo>
                      <a:pt x="17" y="0"/>
                    </a:moveTo>
                    <a:lnTo>
                      <a:pt x="0" y="148"/>
                    </a:lnTo>
                    <a:lnTo>
                      <a:pt x="97" y="361"/>
                    </a:lnTo>
                    <a:lnTo>
                      <a:pt x="259" y="443"/>
                    </a:lnTo>
                    <a:lnTo>
                      <a:pt x="373" y="475"/>
                    </a:lnTo>
                    <a:lnTo>
                      <a:pt x="405" y="311"/>
                    </a:lnTo>
                    <a:lnTo>
                      <a:pt x="357" y="114"/>
                    </a:lnTo>
                    <a:lnTo>
                      <a:pt x="243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" name="Freeform 386"/>
              <p:cNvSpPr>
                <a:spLocks/>
              </p:cNvSpPr>
              <p:nvPr/>
            </p:nvSpPr>
            <p:spPr bwMode="auto">
              <a:xfrm>
                <a:off x="1524" y="3017"/>
                <a:ext cx="425" cy="402"/>
              </a:xfrm>
              <a:custGeom>
                <a:avLst/>
                <a:gdLst>
                  <a:gd name="T0" fmla="*/ 71 w 850"/>
                  <a:gd name="T1" fmla="*/ 84 h 805"/>
                  <a:gd name="T2" fmla="*/ 121 w 850"/>
                  <a:gd name="T3" fmla="*/ 57 h 805"/>
                  <a:gd name="T4" fmla="*/ 165 w 850"/>
                  <a:gd name="T5" fmla="*/ 36 h 805"/>
                  <a:gd name="T6" fmla="*/ 206 w 850"/>
                  <a:gd name="T7" fmla="*/ 20 h 805"/>
                  <a:gd name="T8" fmla="*/ 243 w 850"/>
                  <a:gd name="T9" fmla="*/ 9 h 805"/>
                  <a:gd name="T10" fmla="*/ 275 w 850"/>
                  <a:gd name="T11" fmla="*/ 2 h 805"/>
                  <a:gd name="T12" fmla="*/ 307 w 850"/>
                  <a:gd name="T13" fmla="*/ 0 h 805"/>
                  <a:gd name="T14" fmla="*/ 336 w 850"/>
                  <a:gd name="T15" fmla="*/ 4 h 805"/>
                  <a:gd name="T16" fmla="*/ 364 w 850"/>
                  <a:gd name="T17" fmla="*/ 11 h 805"/>
                  <a:gd name="T18" fmla="*/ 391 w 850"/>
                  <a:gd name="T19" fmla="*/ 22 h 805"/>
                  <a:gd name="T20" fmla="*/ 418 w 850"/>
                  <a:gd name="T21" fmla="*/ 38 h 805"/>
                  <a:gd name="T22" fmla="*/ 444 w 850"/>
                  <a:gd name="T23" fmla="*/ 57 h 805"/>
                  <a:gd name="T24" fmla="*/ 473 w 850"/>
                  <a:gd name="T25" fmla="*/ 82 h 805"/>
                  <a:gd name="T26" fmla="*/ 501 w 850"/>
                  <a:gd name="T27" fmla="*/ 109 h 805"/>
                  <a:gd name="T28" fmla="*/ 533 w 850"/>
                  <a:gd name="T29" fmla="*/ 141 h 805"/>
                  <a:gd name="T30" fmla="*/ 569 w 850"/>
                  <a:gd name="T31" fmla="*/ 176 h 805"/>
                  <a:gd name="T32" fmla="*/ 606 w 850"/>
                  <a:gd name="T33" fmla="*/ 216 h 805"/>
                  <a:gd name="T34" fmla="*/ 688 w 850"/>
                  <a:gd name="T35" fmla="*/ 461 h 805"/>
                  <a:gd name="T36" fmla="*/ 850 w 850"/>
                  <a:gd name="T37" fmla="*/ 805 h 805"/>
                  <a:gd name="T38" fmla="*/ 526 w 850"/>
                  <a:gd name="T39" fmla="*/ 773 h 805"/>
                  <a:gd name="T40" fmla="*/ 169 w 850"/>
                  <a:gd name="T41" fmla="*/ 559 h 805"/>
                  <a:gd name="T42" fmla="*/ 110 w 850"/>
                  <a:gd name="T43" fmla="*/ 479 h 805"/>
                  <a:gd name="T44" fmla="*/ 62 w 850"/>
                  <a:gd name="T45" fmla="*/ 417 h 805"/>
                  <a:gd name="T46" fmla="*/ 28 w 850"/>
                  <a:gd name="T47" fmla="*/ 369 h 805"/>
                  <a:gd name="T48" fmla="*/ 7 w 850"/>
                  <a:gd name="T49" fmla="*/ 328 h 805"/>
                  <a:gd name="T50" fmla="*/ 0 w 850"/>
                  <a:gd name="T51" fmla="*/ 285 h 805"/>
                  <a:gd name="T52" fmla="*/ 7 w 850"/>
                  <a:gd name="T53" fmla="*/ 235 h 805"/>
                  <a:gd name="T54" fmla="*/ 30 w 850"/>
                  <a:gd name="T55" fmla="*/ 169 h 805"/>
                  <a:gd name="T56" fmla="*/ 71 w 850"/>
                  <a:gd name="T57" fmla="*/ 84 h 80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850"/>
                  <a:gd name="T88" fmla="*/ 0 h 805"/>
                  <a:gd name="T89" fmla="*/ 850 w 850"/>
                  <a:gd name="T90" fmla="*/ 805 h 80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850" h="805">
                    <a:moveTo>
                      <a:pt x="71" y="84"/>
                    </a:moveTo>
                    <a:lnTo>
                      <a:pt x="121" y="57"/>
                    </a:lnTo>
                    <a:lnTo>
                      <a:pt x="165" y="36"/>
                    </a:lnTo>
                    <a:lnTo>
                      <a:pt x="206" y="20"/>
                    </a:lnTo>
                    <a:lnTo>
                      <a:pt x="243" y="9"/>
                    </a:lnTo>
                    <a:lnTo>
                      <a:pt x="275" y="2"/>
                    </a:lnTo>
                    <a:lnTo>
                      <a:pt x="307" y="0"/>
                    </a:lnTo>
                    <a:lnTo>
                      <a:pt x="336" y="4"/>
                    </a:lnTo>
                    <a:lnTo>
                      <a:pt x="364" y="11"/>
                    </a:lnTo>
                    <a:lnTo>
                      <a:pt x="391" y="22"/>
                    </a:lnTo>
                    <a:lnTo>
                      <a:pt x="418" y="38"/>
                    </a:lnTo>
                    <a:lnTo>
                      <a:pt x="444" y="57"/>
                    </a:lnTo>
                    <a:lnTo>
                      <a:pt x="473" y="82"/>
                    </a:lnTo>
                    <a:lnTo>
                      <a:pt x="501" y="109"/>
                    </a:lnTo>
                    <a:lnTo>
                      <a:pt x="533" y="141"/>
                    </a:lnTo>
                    <a:lnTo>
                      <a:pt x="569" y="176"/>
                    </a:lnTo>
                    <a:lnTo>
                      <a:pt x="606" y="216"/>
                    </a:lnTo>
                    <a:lnTo>
                      <a:pt x="688" y="461"/>
                    </a:lnTo>
                    <a:lnTo>
                      <a:pt x="850" y="805"/>
                    </a:lnTo>
                    <a:lnTo>
                      <a:pt x="526" y="773"/>
                    </a:lnTo>
                    <a:lnTo>
                      <a:pt x="169" y="559"/>
                    </a:lnTo>
                    <a:lnTo>
                      <a:pt x="110" y="479"/>
                    </a:lnTo>
                    <a:lnTo>
                      <a:pt x="62" y="417"/>
                    </a:lnTo>
                    <a:lnTo>
                      <a:pt x="28" y="369"/>
                    </a:lnTo>
                    <a:lnTo>
                      <a:pt x="7" y="328"/>
                    </a:lnTo>
                    <a:lnTo>
                      <a:pt x="0" y="285"/>
                    </a:lnTo>
                    <a:lnTo>
                      <a:pt x="7" y="235"/>
                    </a:lnTo>
                    <a:lnTo>
                      <a:pt x="30" y="169"/>
                    </a:lnTo>
                    <a:lnTo>
                      <a:pt x="71" y="84"/>
                    </a:lnTo>
                    <a:close/>
                  </a:path>
                </a:pathLst>
              </a:custGeom>
              <a:solidFill>
                <a:srgbClr val="00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9" name="Freeform 387"/>
              <p:cNvSpPr>
                <a:spLocks/>
              </p:cNvSpPr>
              <p:nvPr/>
            </p:nvSpPr>
            <p:spPr bwMode="auto">
              <a:xfrm>
                <a:off x="1268" y="3174"/>
                <a:ext cx="234" cy="311"/>
              </a:xfrm>
              <a:custGeom>
                <a:avLst/>
                <a:gdLst>
                  <a:gd name="T0" fmla="*/ 212 w 470"/>
                  <a:gd name="T1" fmla="*/ 0 h 623"/>
                  <a:gd name="T2" fmla="*/ 135 w 470"/>
                  <a:gd name="T3" fmla="*/ 13 h 623"/>
                  <a:gd name="T4" fmla="*/ 82 w 470"/>
                  <a:gd name="T5" fmla="*/ 29 h 623"/>
                  <a:gd name="T6" fmla="*/ 48 w 470"/>
                  <a:gd name="T7" fmla="*/ 54 h 623"/>
                  <a:gd name="T8" fmla="*/ 28 w 470"/>
                  <a:gd name="T9" fmla="*/ 86 h 623"/>
                  <a:gd name="T10" fmla="*/ 20 w 470"/>
                  <a:gd name="T11" fmla="*/ 127 h 623"/>
                  <a:gd name="T12" fmla="*/ 14 w 470"/>
                  <a:gd name="T13" fmla="*/ 182 h 623"/>
                  <a:gd name="T14" fmla="*/ 9 w 470"/>
                  <a:gd name="T15" fmla="*/ 248 h 623"/>
                  <a:gd name="T16" fmla="*/ 0 w 470"/>
                  <a:gd name="T17" fmla="*/ 328 h 623"/>
                  <a:gd name="T18" fmla="*/ 114 w 470"/>
                  <a:gd name="T19" fmla="*/ 476 h 623"/>
                  <a:gd name="T20" fmla="*/ 244 w 470"/>
                  <a:gd name="T21" fmla="*/ 623 h 623"/>
                  <a:gd name="T22" fmla="*/ 244 w 470"/>
                  <a:gd name="T23" fmla="*/ 460 h 623"/>
                  <a:gd name="T24" fmla="*/ 322 w 470"/>
                  <a:gd name="T25" fmla="*/ 420 h 623"/>
                  <a:gd name="T26" fmla="*/ 384 w 470"/>
                  <a:gd name="T27" fmla="*/ 385 h 623"/>
                  <a:gd name="T28" fmla="*/ 429 w 470"/>
                  <a:gd name="T29" fmla="*/ 347 h 623"/>
                  <a:gd name="T30" fmla="*/ 457 w 470"/>
                  <a:gd name="T31" fmla="*/ 305 h 623"/>
                  <a:gd name="T32" fmla="*/ 470 w 470"/>
                  <a:gd name="T33" fmla="*/ 259 h 623"/>
                  <a:gd name="T34" fmla="*/ 464 w 470"/>
                  <a:gd name="T35" fmla="*/ 202 h 623"/>
                  <a:gd name="T36" fmla="*/ 443 w 470"/>
                  <a:gd name="T37" fmla="*/ 134 h 623"/>
                  <a:gd name="T38" fmla="*/ 406 w 470"/>
                  <a:gd name="T39" fmla="*/ 50 h 623"/>
                  <a:gd name="T40" fmla="*/ 308 w 470"/>
                  <a:gd name="T41" fmla="*/ 66 h 623"/>
                  <a:gd name="T42" fmla="*/ 212 w 470"/>
                  <a:gd name="T43" fmla="*/ 0 h 62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70"/>
                  <a:gd name="T67" fmla="*/ 0 h 623"/>
                  <a:gd name="T68" fmla="*/ 470 w 470"/>
                  <a:gd name="T69" fmla="*/ 623 h 62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70" h="623">
                    <a:moveTo>
                      <a:pt x="212" y="0"/>
                    </a:moveTo>
                    <a:lnTo>
                      <a:pt x="135" y="13"/>
                    </a:lnTo>
                    <a:lnTo>
                      <a:pt x="82" y="29"/>
                    </a:lnTo>
                    <a:lnTo>
                      <a:pt x="48" y="54"/>
                    </a:lnTo>
                    <a:lnTo>
                      <a:pt x="28" y="86"/>
                    </a:lnTo>
                    <a:lnTo>
                      <a:pt x="20" y="127"/>
                    </a:lnTo>
                    <a:lnTo>
                      <a:pt x="14" y="182"/>
                    </a:lnTo>
                    <a:lnTo>
                      <a:pt x="9" y="248"/>
                    </a:lnTo>
                    <a:lnTo>
                      <a:pt x="0" y="328"/>
                    </a:lnTo>
                    <a:lnTo>
                      <a:pt x="114" y="476"/>
                    </a:lnTo>
                    <a:lnTo>
                      <a:pt x="244" y="623"/>
                    </a:lnTo>
                    <a:lnTo>
                      <a:pt x="244" y="460"/>
                    </a:lnTo>
                    <a:lnTo>
                      <a:pt x="322" y="420"/>
                    </a:lnTo>
                    <a:lnTo>
                      <a:pt x="384" y="385"/>
                    </a:lnTo>
                    <a:lnTo>
                      <a:pt x="429" y="347"/>
                    </a:lnTo>
                    <a:lnTo>
                      <a:pt x="457" y="305"/>
                    </a:lnTo>
                    <a:lnTo>
                      <a:pt x="470" y="259"/>
                    </a:lnTo>
                    <a:lnTo>
                      <a:pt x="464" y="202"/>
                    </a:lnTo>
                    <a:lnTo>
                      <a:pt x="443" y="134"/>
                    </a:lnTo>
                    <a:lnTo>
                      <a:pt x="406" y="50"/>
                    </a:lnTo>
                    <a:lnTo>
                      <a:pt x="308" y="66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rgbClr val="00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0" name="Freeform 388"/>
              <p:cNvSpPr>
                <a:spLocks/>
              </p:cNvSpPr>
              <p:nvPr/>
            </p:nvSpPr>
            <p:spPr bwMode="auto">
              <a:xfrm>
                <a:off x="654" y="2130"/>
                <a:ext cx="307" cy="179"/>
              </a:xfrm>
              <a:custGeom>
                <a:avLst/>
                <a:gdLst>
                  <a:gd name="T0" fmla="*/ 541 w 614"/>
                  <a:gd name="T1" fmla="*/ 0 h 358"/>
                  <a:gd name="T2" fmla="*/ 502 w 614"/>
                  <a:gd name="T3" fmla="*/ 46 h 358"/>
                  <a:gd name="T4" fmla="*/ 464 w 614"/>
                  <a:gd name="T5" fmla="*/ 85 h 358"/>
                  <a:gd name="T6" fmla="*/ 432 w 614"/>
                  <a:gd name="T7" fmla="*/ 118 h 358"/>
                  <a:gd name="T8" fmla="*/ 400 w 614"/>
                  <a:gd name="T9" fmla="*/ 142 h 358"/>
                  <a:gd name="T10" fmla="*/ 372 w 614"/>
                  <a:gd name="T11" fmla="*/ 160 h 358"/>
                  <a:gd name="T12" fmla="*/ 345 w 614"/>
                  <a:gd name="T13" fmla="*/ 173 h 358"/>
                  <a:gd name="T14" fmla="*/ 317 w 614"/>
                  <a:gd name="T15" fmla="*/ 180 h 358"/>
                  <a:gd name="T16" fmla="*/ 290 w 614"/>
                  <a:gd name="T17" fmla="*/ 180 h 358"/>
                  <a:gd name="T18" fmla="*/ 263 w 614"/>
                  <a:gd name="T19" fmla="*/ 174 h 358"/>
                  <a:gd name="T20" fmla="*/ 235 w 614"/>
                  <a:gd name="T21" fmla="*/ 166 h 358"/>
                  <a:gd name="T22" fmla="*/ 203 w 614"/>
                  <a:gd name="T23" fmla="*/ 151 h 358"/>
                  <a:gd name="T24" fmla="*/ 171 w 614"/>
                  <a:gd name="T25" fmla="*/ 132 h 358"/>
                  <a:gd name="T26" fmla="*/ 133 w 614"/>
                  <a:gd name="T27" fmla="*/ 109 h 358"/>
                  <a:gd name="T28" fmla="*/ 94 w 614"/>
                  <a:gd name="T29" fmla="*/ 82 h 358"/>
                  <a:gd name="T30" fmla="*/ 50 w 614"/>
                  <a:gd name="T31" fmla="*/ 52 h 358"/>
                  <a:gd name="T32" fmla="*/ 0 w 614"/>
                  <a:gd name="T33" fmla="*/ 18 h 358"/>
                  <a:gd name="T34" fmla="*/ 32 w 614"/>
                  <a:gd name="T35" fmla="*/ 69 h 358"/>
                  <a:gd name="T36" fmla="*/ 62 w 614"/>
                  <a:gd name="T37" fmla="*/ 118 h 358"/>
                  <a:gd name="T38" fmla="*/ 91 w 614"/>
                  <a:gd name="T39" fmla="*/ 162 h 358"/>
                  <a:gd name="T40" fmla="*/ 119 w 614"/>
                  <a:gd name="T41" fmla="*/ 205 h 358"/>
                  <a:gd name="T42" fmla="*/ 149 w 614"/>
                  <a:gd name="T43" fmla="*/ 242 h 358"/>
                  <a:gd name="T44" fmla="*/ 178 w 614"/>
                  <a:gd name="T45" fmla="*/ 274 h 358"/>
                  <a:gd name="T46" fmla="*/ 208 w 614"/>
                  <a:gd name="T47" fmla="*/ 303 h 358"/>
                  <a:gd name="T48" fmla="*/ 238 w 614"/>
                  <a:gd name="T49" fmla="*/ 326 h 358"/>
                  <a:gd name="T50" fmla="*/ 270 w 614"/>
                  <a:gd name="T51" fmla="*/ 344 h 358"/>
                  <a:gd name="T52" fmla="*/ 306 w 614"/>
                  <a:gd name="T53" fmla="*/ 354 h 358"/>
                  <a:gd name="T54" fmla="*/ 342 w 614"/>
                  <a:gd name="T55" fmla="*/ 358 h 358"/>
                  <a:gd name="T56" fmla="*/ 381 w 614"/>
                  <a:gd name="T57" fmla="*/ 354 h 358"/>
                  <a:gd name="T58" fmla="*/ 423 w 614"/>
                  <a:gd name="T59" fmla="*/ 342 h 358"/>
                  <a:gd name="T60" fmla="*/ 470 w 614"/>
                  <a:gd name="T61" fmla="*/ 322 h 358"/>
                  <a:gd name="T62" fmla="*/ 520 w 614"/>
                  <a:gd name="T63" fmla="*/ 294 h 358"/>
                  <a:gd name="T64" fmla="*/ 575 w 614"/>
                  <a:gd name="T65" fmla="*/ 256 h 358"/>
                  <a:gd name="T66" fmla="*/ 614 w 614"/>
                  <a:gd name="T67" fmla="*/ 77 h 358"/>
                  <a:gd name="T68" fmla="*/ 541 w 614"/>
                  <a:gd name="T69" fmla="*/ 0 h 35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14"/>
                  <a:gd name="T106" fmla="*/ 0 h 358"/>
                  <a:gd name="T107" fmla="*/ 614 w 614"/>
                  <a:gd name="T108" fmla="*/ 358 h 35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14" h="358">
                    <a:moveTo>
                      <a:pt x="541" y="0"/>
                    </a:moveTo>
                    <a:lnTo>
                      <a:pt x="502" y="46"/>
                    </a:lnTo>
                    <a:lnTo>
                      <a:pt x="464" y="85"/>
                    </a:lnTo>
                    <a:lnTo>
                      <a:pt x="432" y="118"/>
                    </a:lnTo>
                    <a:lnTo>
                      <a:pt x="400" y="142"/>
                    </a:lnTo>
                    <a:lnTo>
                      <a:pt x="372" y="160"/>
                    </a:lnTo>
                    <a:lnTo>
                      <a:pt x="345" y="173"/>
                    </a:lnTo>
                    <a:lnTo>
                      <a:pt x="317" y="180"/>
                    </a:lnTo>
                    <a:lnTo>
                      <a:pt x="290" y="180"/>
                    </a:lnTo>
                    <a:lnTo>
                      <a:pt x="263" y="174"/>
                    </a:lnTo>
                    <a:lnTo>
                      <a:pt x="235" y="166"/>
                    </a:lnTo>
                    <a:lnTo>
                      <a:pt x="203" y="151"/>
                    </a:lnTo>
                    <a:lnTo>
                      <a:pt x="171" y="132"/>
                    </a:lnTo>
                    <a:lnTo>
                      <a:pt x="133" y="109"/>
                    </a:lnTo>
                    <a:lnTo>
                      <a:pt x="94" y="82"/>
                    </a:lnTo>
                    <a:lnTo>
                      <a:pt x="50" y="52"/>
                    </a:lnTo>
                    <a:lnTo>
                      <a:pt x="0" y="18"/>
                    </a:lnTo>
                    <a:lnTo>
                      <a:pt x="32" y="69"/>
                    </a:lnTo>
                    <a:lnTo>
                      <a:pt x="62" y="118"/>
                    </a:lnTo>
                    <a:lnTo>
                      <a:pt x="91" y="162"/>
                    </a:lnTo>
                    <a:lnTo>
                      <a:pt x="119" y="205"/>
                    </a:lnTo>
                    <a:lnTo>
                      <a:pt x="149" y="242"/>
                    </a:lnTo>
                    <a:lnTo>
                      <a:pt x="178" y="274"/>
                    </a:lnTo>
                    <a:lnTo>
                      <a:pt x="208" y="303"/>
                    </a:lnTo>
                    <a:lnTo>
                      <a:pt x="238" y="326"/>
                    </a:lnTo>
                    <a:lnTo>
                      <a:pt x="270" y="344"/>
                    </a:lnTo>
                    <a:lnTo>
                      <a:pt x="306" y="354"/>
                    </a:lnTo>
                    <a:lnTo>
                      <a:pt x="342" y="358"/>
                    </a:lnTo>
                    <a:lnTo>
                      <a:pt x="381" y="354"/>
                    </a:lnTo>
                    <a:lnTo>
                      <a:pt x="423" y="342"/>
                    </a:lnTo>
                    <a:lnTo>
                      <a:pt x="470" y="322"/>
                    </a:lnTo>
                    <a:lnTo>
                      <a:pt x="520" y="294"/>
                    </a:lnTo>
                    <a:lnTo>
                      <a:pt x="575" y="256"/>
                    </a:lnTo>
                    <a:lnTo>
                      <a:pt x="614" y="77"/>
                    </a:lnTo>
                    <a:lnTo>
                      <a:pt x="541" y="0"/>
                    </a:lnTo>
                    <a:close/>
                  </a:path>
                </a:pathLst>
              </a:custGeom>
              <a:solidFill>
                <a:srgbClr val="00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1" name="Freeform 389"/>
              <p:cNvSpPr>
                <a:spLocks/>
              </p:cNvSpPr>
              <p:nvPr/>
            </p:nvSpPr>
            <p:spPr bwMode="auto">
              <a:xfrm>
                <a:off x="1555" y="3017"/>
                <a:ext cx="394" cy="394"/>
              </a:xfrm>
              <a:custGeom>
                <a:avLst/>
                <a:gdLst>
                  <a:gd name="T0" fmla="*/ 43 w 788"/>
                  <a:gd name="T1" fmla="*/ 57 h 789"/>
                  <a:gd name="T2" fmla="*/ 155 w 788"/>
                  <a:gd name="T3" fmla="*/ 0 h 789"/>
                  <a:gd name="T4" fmla="*/ 208 w 788"/>
                  <a:gd name="T5" fmla="*/ 6 h 789"/>
                  <a:gd name="T6" fmla="*/ 254 w 788"/>
                  <a:gd name="T7" fmla="*/ 13 h 789"/>
                  <a:gd name="T8" fmla="*/ 297 w 788"/>
                  <a:gd name="T9" fmla="*/ 20 h 789"/>
                  <a:gd name="T10" fmla="*/ 336 w 788"/>
                  <a:gd name="T11" fmla="*/ 29 h 789"/>
                  <a:gd name="T12" fmla="*/ 370 w 788"/>
                  <a:gd name="T13" fmla="*/ 39 h 789"/>
                  <a:gd name="T14" fmla="*/ 400 w 788"/>
                  <a:gd name="T15" fmla="*/ 52 h 789"/>
                  <a:gd name="T16" fmla="*/ 429 w 788"/>
                  <a:gd name="T17" fmla="*/ 66 h 789"/>
                  <a:gd name="T18" fmla="*/ 454 w 788"/>
                  <a:gd name="T19" fmla="*/ 84 h 789"/>
                  <a:gd name="T20" fmla="*/ 477 w 788"/>
                  <a:gd name="T21" fmla="*/ 105 h 789"/>
                  <a:gd name="T22" fmla="*/ 498 w 788"/>
                  <a:gd name="T23" fmla="*/ 130 h 789"/>
                  <a:gd name="T24" fmla="*/ 518 w 788"/>
                  <a:gd name="T25" fmla="*/ 159 h 789"/>
                  <a:gd name="T26" fmla="*/ 535 w 788"/>
                  <a:gd name="T27" fmla="*/ 192 h 789"/>
                  <a:gd name="T28" fmla="*/ 555 w 788"/>
                  <a:gd name="T29" fmla="*/ 232 h 789"/>
                  <a:gd name="T30" fmla="*/ 573 w 788"/>
                  <a:gd name="T31" fmla="*/ 274 h 789"/>
                  <a:gd name="T32" fmla="*/ 591 w 788"/>
                  <a:gd name="T33" fmla="*/ 324 h 789"/>
                  <a:gd name="T34" fmla="*/ 610 w 788"/>
                  <a:gd name="T35" fmla="*/ 379 h 789"/>
                  <a:gd name="T36" fmla="*/ 726 w 788"/>
                  <a:gd name="T37" fmla="*/ 691 h 789"/>
                  <a:gd name="T38" fmla="*/ 788 w 788"/>
                  <a:gd name="T39" fmla="*/ 789 h 789"/>
                  <a:gd name="T40" fmla="*/ 382 w 788"/>
                  <a:gd name="T41" fmla="*/ 486 h 789"/>
                  <a:gd name="T42" fmla="*/ 352 w 788"/>
                  <a:gd name="T43" fmla="*/ 447 h 789"/>
                  <a:gd name="T44" fmla="*/ 324 w 788"/>
                  <a:gd name="T45" fmla="*/ 413 h 789"/>
                  <a:gd name="T46" fmla="*/ 301 w 788"/>
                  <a:gd name="T47" fmla="*/ 381 h 789"/>
                  <a:gd name="T48" fmla="*/ 279 w 788"/>
                  <a:gd name="T49" fmla="*/ 354 h 789"/>
                  <a:gd name="T50" fmla="*/ 260 w 788"/>
                  <a:gd name="T51" fmla="*/ 329 h 789"/>
                  <a:gd name="T52" fmla="*/ 244 w 788"/>
                  <a:gd name="T53" fmla="*/ 308 h 789"/>
                  <a:gd name="T54" fmla="*/ 226 w 788"/>
                  <a:gd name="T55" fmla="*/ 287 h 789"/>
                  <a:gd name="T56" fmla="*/ 210 w 788"/>
                  <a:gd name="T57" fmla="*/ 267 h 789"/>
                  <a:gd name="T58" fmla="*/ 192 w 788"/>
                  <a:gd name="T59" fmla="*/ 248 h 789"/>
                  <a:gd name="T60" fmla="*/ 172 w 788"/>
                  <a:gd name="T61" fmla="*/ 230 h 789"/>
                  <a:gd name="T62" fmla="*/ 153 w 788"/>
                  <a:gd name="T63" fmla="*/ 210 h 789"/>
                  <a:gd name="T64" fmla="*/ 130 w 788"/>
                  <a:gd name="T65" fmla="*/ 191 h 789"/>
                  <a:gd name="T66" fmla="*/ 103 w 788"/>
                  <a:gd name="T67" fmla="*/ 169 h 789"/>
                  <a:gd name="T68" fmla="*/ 75 w 788"/>
                  <a:gd name="T69" fmla="*/ 146 h 789"/>
                  <a:gd name="T70" fmla="*/ 39 w 788"/>
                  <a:gd name="T71" fmla="*/ 120 h 789"/>
                  <a:gd name="T72" fmla="*/ 0 w 788"/>
                  <a:gd name="T73" fmla="*/ 91 h 789"/>
                  <a:gd name="T74" fmla="*/ 43 w 788"/>
                  <a:gd name="T75" fmla="*/ 57 h 78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788"/>
                  <a:gd name="T115" fmla="*/ 0 h 789"/>
                  <a:gd name="T116" fmla="*/ 788 w 788"/>
                  <a:gd name="T117" fmla="*/ 789 h 789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788" h="789">
                    <a:moveTo>
                      <a:pt x="43" y="57"/>
                    </a:moveTo>
                    <a:lnTo>
                      <a:pt x="155" y="0"/>
                    </a:lnTo>
                    <a:lnTo>
                      <a:pt x="208" y="6"/>
                    </a:lnTo>
                    <a:lnTo>
                      <a:pt x="254" y="13"/>
                    </a:lnTo>
                    <a:lnTo>
                      <a:pt x="297" y="20"/>
                    </a:lnTo>
                    <a:lnTo>
                      <a:pt x="336" y="29"/>
                    </a:lnTo>
                    <a:lnTo>
                      <a:pt x="370" y="39"/>
                    </a:lnTo>
                    <a:lnTo>
                      <a:pt x="400" y="52"/>
                    </a:lnTo>
                    <a:lnTo>
                      <a:pt x="429" y="66"/>
                    </a:lnTo>
                    <a:lnTo>
                      <a:pt x="454" y="84"/>
                    </a:lnTo>
                    <a:lnTo>
                      <a:pt x="477" y="105"/>
                    </a:lnTo>
                    <a:lnTo>
                      <a:pt x="498" y="130"/>
                    </a:lnTo>
                    <a:lnTo>
                      <a:pt x="518" y="159"/>
                    </a:lnTo>
                    <a:lnTo>
                      <a:pt x="535" y="192"/>
                    </a:lnTo>
                    <a:lnTo>
                      <a:pt x="555" y="232"/>
                    </a:lnTo>
                    <a:lnTo>
                      <a:pt x="573" y="274"/>
                    </a:lnTo>
                    <a:lnTo>
                      <a:pt x="591" y="324"/>
                    </a:lnTo>
                    <a:lnTo>
                      <a:pt x="610" y="379"/>
                    </a:lnTo>
                    <a:lnTo>
                      <a:pt x="726" y="691"/>
                    </a:lnTo>
                    <a:lnTo>
                      <a:pt x="788" y="789"/>
                    </a:lnTo>
                    <a:lnTo>
                      <a:pt x="382" y="486"/>
                    </a:lnTo>
                    <a:lnTo>
                      <a:pt x="352" y="447"/>
                    </a:lnTo>
                    <a:lnTo>
                      <a:pt x="324" y="413"/>
                    </a:lnTo>
                    <a:lnTo>
                      <a:pt x="301" y="381"/>
                    </a:lnTo>
                    <a:lnTo>
                      <a:pt x="279" y="354"/>
                    </a:lnTo>
                    <a:lnTo>
                      <a:pt x="260" y="329"/>
                    </a:lnTo>
                    <a:lnTo>
                      <a:pt x="244" y="308"/>
                    </a:lnTo>
                    <a:lnTo>
                      <a:pt x="226" y="287"/>
                    </a:lnTo>
                    <a:lnTo>
                      <a:pt x="210" y="267"/>
                    </a:lnTo>
                    <a:lnTo>
                      <a:pt x="192" y="248"/>
                    </a:lnTo>
                    <a:lnTo>
                      <a:pt x="172" y="230"/>
                    </a:lnTo>
                    <a:lnTo>
                      <a:pt x="153" y="210"/>
                    </a:lnTo>
                    <a:lnTo>
                      <a:pt x="130" y="191"/>
                    </a:lnTo>
                    <a:lnTo>
                      <a:pt x="103" y="169"/>
                    </a:lnTo>
                    <a:lnTo>
                      <a:pt x="75" y="146"/>
                    </a:lnTo>
                    <a:lnTo>
                      <a:pt x="39" y="120"/>
                    </a:lnTo>
                    <a:lnTo>
                      <a:pt x="0" y="91"/>
                    </a:lnTo>
                    <a:lnTo>
                      <a:pt x="43" y="5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2" name="Freeform 390"/>
              <p:cNvSpPr>
                <a:spLocks/>
              </p:cNvSpPr>
              <p:nvPr/>
            </p:nvSpPr>
            <p:spPr bwMode="auto">
              <a:xfrm>
                <a:off x="1336" y="3203"/>
                <a:ext cx="167" cy="274"/>
              </a:xfrm>
              <a:custGeom>
                <a:avLst/>
                <a:gdLst>
                  <a:gd name="T0" fmla="*/ 167 w 335"/>
                  <a:gd name="T1" fmla="*/ 9 h 548"/>
                  <a:gd name="T2" fmla="*/ 61 w 335"/>
                  <a:gd name="T3" fmla="*/ 73 h 548"/>
                  <a:gd name="T4" fmla="*/ 0 w 335"/>
                  <a:gd name="T5" fmla="*/ 235 h 548"/>
                  <a:gd name="T6" fmla="*/ 5 w 335"/>
                  <a:gd name="T7" fmla="*/ 351 h 548"/>
                  <a:gd name="T8" fmla="*/ 46 w 335"/>
                  <a:gd name="T9" fmla="*/ 440 h 548"/>
                  <a:gd name="T10" fmla="*/ 89 w 335"/>
                  <a:gd name="T11" fmla="*/ 548 h 548"/>
                  <a:gd name="T12" fmla="*/ 69 w 335"/>
                  <a:gd name="T13" fmla="*/ 417 h 548"/>
                  <a:gd name="T14" fmla="*/ 158 w 335"/>
                  <a:gd name="T15" fmla="*/ 313 h 548"/>
                  <a:gd name="T16" fmla="*/ 219 w 335"/>
                  <a:gd name="T17" fmla="*/ 296 h 548"/>
                  <a:gd name="T18" fmla="*/ 269 w 335"/>
                  <a:gd name="T19" fmla="*/ 276 h 548"/>
                  <a:gd name="T20" fmla="*/ 304 w 335"/>
                  <a:gd name="T21" fmla="*/ 249 h 548"/>
                  <a:gd name="T22" fmla="*/ 326 w 335"/>
                  <a:gd name="T23" fmla="*/ 217 h 548"/>
                  <a:gd name="T24" fmla="*/ 335 w 335"/>
                  <a:gd name="T25" fmla="*/ 178 h 548"/>
                  <a:gd name="T26" fmla="*/ 327 w 335"/>
                  <a:gd name="T27" fmla="*/ 130 h 548"/>
                  <a:gd name="T28" fmla="*/ 306 w 335"/>
                  <a:gd name="T29" fmla="*/ 71 h 548"/>
                  <a:gd name="T30" fmla="*/ 271 w 335"/>
                  <a:gd name="T31" fmla="*/ 0 h 548"/>
                  <a:gd name="T32" fmla="*/ 267 w 335"/>
                  <a:gd name="T33" fmla="*/ 0 h 548"/>
                  <a:gd name="T34" fmla="*/ 255 w 335"/>
                  <a:gd name="T35" fmla="*/ 2 h 548"/>
                  <a:gd name="T36" fmla="*/ 238 w 335"/>
                  <a:gd name="T37" fmla="*/ 4 h 548"/>
                  <a:gd name="T38" fmla="*/ 221 w 335"/>
                  <a:gd name="T39" fmla="*/ 7 h 548"/>
                  <a:gd name="T40" fmla="*/ 203 w 335"/>
                  <a:gd name="T41" fmla="*/ 9 h 548"/>
                  <a:gd name="T42" fmla="*/ 185 w 335"/>
                  <a:gd name="T43" fmla="*/ 9 h 548"/>
                  <a:gd name="T44" fmla="*/ 173 w 335"/>
                  <a:gd name="T45" fmla="*/ 11 h 548"/>
                  <a:gd name="T46" fmla="*/ 167 w 335"/>
                  <a:gd name="T47" fmla="*/ 9 h 54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35"/>
                  <a:gd name="T73" fmla="*/ 0 h 548"/>
                  <a:gd name="T74" fmla="*/ 335 w 335"/>
                  <a:gd name="T75" fmla="*/ 548 h 54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35" h="548">
                    <a:moveTo>
                      <a:pt x="167" y="9"/>
                    </a:moveTo>
                    <a:lnTo>
                      <a:pt x="61" y="73"/>
                    </a:lnTo>
                    <a:lnTo>
                      <a:pt x="0" y="235"/>
                    </a:lnTo>
                    <a:lnTo>
                      <a:pt x="5" y="351"/>
                    </a:lnTo>
                    <a:lnTo>
                      <a:pt x="46" y="440"/>
                    </a:lnTo>
                    <a:lnTo>
                      <a:pt x="89" y="548"/>
                    </a:lnTo>
                    <a:lnTo>
                      <a:pt x="69" y="417"/>
                    </a:lnTo>
                    <a:lnTo>
                      <a:pt x="158" y="313"/>
                    </a:lnTo>
                    <a:lnTo>
                      <a:pt x="219" y="296"/>
                    </a:lnTo>
                    <a:lnTo>
                      <a:pt x="269" y="276"/>
                    </a:lnTo>
                    <a:lnTo>
                      <a:pt x="304" y="249"/>
                    </a:lnTo>
                    <a:lnTo>
                      <a:pt x="326" y="217"/>
                    </a:lnTo>
                    <a:lnTo>
                      <a:pt x="335" y="178"/>
                    </a:lnTo>
                    <a:lnTo>
                      <a:pt x="327" y="130"/>
                    </a:lnTo>
                    <a:lnTo>
                      <a:pt x="306" y="71"/>
                    </a:lnTo>
                    <a:lnTo>
                      <a:pt x="271" y="0"/>
                    </a:lnTo>
                    <a:lnTo>
                      <a:pt x="267" y="0"/>
                    </a:lnTo>
                    <a:lnTo>
                      <a:pt x="255" y="2"/>
                    </a:lnTo>
                    <a:lnTo>
                      <a:pt x="238" y="4"/>
                    </a:lnTo>
                    <a:lnTo>
                      <a:pt x="221" y="7"/>
                    </a:lnTo>
                    <a:lnTo>
                      <a:pt x="203" y="9"/>
                    </a:lnTo>
                    <a:lnTo>
                      <a:pt x="185" y="9"/>
                    </a:lnTo>
                    <a:lnTo>
                      <a:pt x="173" y="11"/>
                    </a:lnTo>
                    <a:lnTo>
                      <a:pt x="167" y="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3" name="Freeform 391"/>
              <p:cNvSpPr>
                <a:spLocks/>
              </p:cNvSpPr>
              <p:nvPr/>
            </p:nvSpPr>
            <p:spPr bwMode="auto">
              <a:xfrm>
                <a:off x="1336" y="3241"/>
                <a:ext cx="98" cy="196"/>
              </a:xfrm>
              <a:custGeom>
                <a:avLst/>
                <a:gdLst>
                  <a:gd name="T0" fmla="*/ 52 w 196"/>
                  <a:gd name="T1" fmla="*/ 30 h 391"/>
                  <a:gd name="T2" fmla="*/ 0 w 196"/>
                  <a:gd name="T3" fmla="*/ 153 h 391"/>
                  <a:gd name="T4" fmla="*/ 0 w 196"/>
                  <a:gd name="T5" fmla="*/ 236 h 391"/>
                  <a:gd name="T6" fmla="*/ 14 w 196"/>
                  <a:gd name="T7" fmla="*/ 316 h 391"/>
                  <a:gd name="T8" fmla="*/ 61 w 196"/>
                  <a:gd name="T9" fmla="*/ 391 h 391"/>
                  <a:gd name="T10" fmla="*/ 46 w 196"/>
                  <a:gd name="T11" fmla="*/ 251 h 391"/>
                  <a:gd name="T12" fmla="*/ 196 w 196"/>
                  <a:gd name="T13" fmla="*/ 142 h 391"/>
                  <a:gd name="T14" fmla="*/ 196 w 196"/>
                  <a:gd name="T15" fmla="*/ 99 h 391"/>
                  <a:gd name="T16" fmla="*/ 192 w 196"/>
                  <a:gd name="T17" fmla="*/ 62 h 391"/>
                  <a:gd name="T18" fmla="*/ 187 w 196"/>
                  <a:gd name="T19" fmla="*/ 32 h 391"/>
                  <a:gd name="T20" fmla="*/ 174 w 196"/>
                  <a:gd name="T21" fmla="*/ 12 h 391"/>
                  <a:gd name="T22" fmla="*/ 157 w 196"/>
                  <a:gd name="T23" fmla="*/ 0 h 391"/>
                  <a:gd name="T24" fmla="*/ 132 w 196"/>
                  <a:gd name="T25" fmla="*/ 0 h 391"/>
                  <a:gd name="T26" fmla="*/ 98 w 196"/>
                  <a:gd name="T27" fmla="*/ 9 h 391"/>
                  <a:gd name="T28" fmla="*/ 52 w 196"/>
                  <a:gd name="T29" fmla="*/ 30 h 39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96"/>
                  <a:gd name="T46" fmla="*/ 0 h 391"/>
                  <a:gd name="T47" fmla="*/ 196 w 196"/>
                  <a:gd name="T48" fmla="*/ 391 h 39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96" h="391">
                    <a:moveTo>
                      <a:pt x="52" y="30"/>
                    </a:moveTo>
                    <a:lnTo>
                      <a:pt x="0" y="153"/>
                    </a:lnTo>
                    <a:lnTo>
                      <a:pt x="0" y="236"/>
                    </a:lnTo>
                    <a:lnTo>
                      <a:pt x="14" y="316"/>
                    </a:lnTo>
                    <a:lnTo>
                      <a:pt x="61" y="391"/>
                    </a:lnTo>
                    <a:lnTo>
                      <a:pt x="46" y="251"/>
                    </a:lnTo>
                    <a:lnTo>
                      <a:pt x="196" y="142"/>
                    </a:lnTo>
                    <a:lnTo>
                      <a:pt x="196" y="99"/>
                    </a:lnTo>
                    <a:lnTo>
                      <a:pt x="192" y="62"/>
                    </a:lnTo>
                    <a:lnTo>
                      <a:pt x="187" y="32"/>
                    </a:lnTo>
                    <a:lnTo>
                      <a:pt x="174" y="12"/>
                    </a:lnTo>
                    <a:lnTo>
                      <a:pt x="157" y="0"/>
                    </a:lnTo>
                    <a:lnTo>
                      <a:pt x="132" y="0"/>
                    </a:lnTo>
                    <a:lnTo>
                      <a:pt x="98" y="9"/>
                    </a:lnTo>
                    <a:lnTo>
                      <a:pt x="52" y="30"/>
                    </a:lnTo>
                    <a:close/>
                  </a:path>
                </a:pathLst>
              </a:custGeom>
              <a:solidFill>
                <a:srgbClr val="11773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4" name="Freeform 392"/>
              <p:cNvSpPr>
                <a:spLocks/>
              </p:cNvSpPr>
              <p:nvPr/>
            </p:nvSpPr>
            <p:spPr bwMode="auto">
              <a:xfrm>
                <a:off x="1339" y="3292"/>
                <a:ext cx="27" cy="96"/>
              </a:xfrm>
              <a:custGeom>
                <a:avLst/>
                <a:gdLst>
                  <a:gd name="T0" fmla="*/ 0 w 56"/>
                  <a:gd name="T1" fmla="*/ 41 h 192"/>
                  <a:gd name="T2" fmla="*/ 0 w 56"/>
                  <a:gd name="T3" fmla="*/ 116 h 192"/>
                  <a:gd name="T4" fmla="*/ 6 w 56"/>
                  <a:gd name="T5" fmla="*/ 192 h 192"/>
                  <a:gd name="T6" fmla="*/ 24 w 56"/>
                  <a:gd name="T7" fmla="*/ 89 h 192"/>
                  <a:gd name="T8" fmla="*/ 56 w 56"/>
                  <a:gd name="T9" fmla="*/ 0 h 192"/>
                  <a:gd name="T10" fmla="*/ 0 w 56"/>
                  <a:gd name="T11" fmla="*/ 41 h 1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6"/>
                  <a:gd name="T19" fmla="*/ 0 h 192"/>
                  <a:gd name="T20" fmla="*/ 56 w 56"/>
                  <a:gd name="T21" fmla="*/ 192 h 19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6" h="192">
                    <a:moveTo>
                      <a:pt x="0" y="41"/>
                    </a:moveTo>
                    <a:lnTo>
                      <a:pt x="0" y="116"/>
                    </a:lnTo>
                    <a:lnTo>
                      <a:pt x="6" y="192"/>
                    </a:lnTo>
                    <a:lnTo>
                      <a:pt x="24" y="89"/>
                    </a:lnTo>
                    <a:lnTo>
                      <a:pt x="56" y="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5" name="Freeform 393"/>
              <p:cNvSpPr>
                <a:spLocks/>
              </p:cNvSpPr>
              <p:nvPr/>
            </p:nvSpPr>
            <p:spPr bwMode="auto">
              <a:xfrm>
                <a:off x="1737" y="3168"/>
                <a:ext cx="201" cy="231"/>
              </a:xfrm>
              <a:custGeom>
                <a:avLst/>
                <a:gdLst>
                  <a:gd name="T0" fmla="*/ 83 w 402"/>
                  <a:gd name="T1" fmla="*/ 203 h 461"/>
                  <a:gd name="T2" fmla="*/ 9 w 402"/>
                  <a:gd name="T3" fmla="*/ 121 h 461"/>
                  <a:gd name="T4" fmla="*/ 0 w 402"/>
                  <a:gd name="T5" fmla="*/ 9 h 461"/>
                  <a:gd name="T6" fmla="*/ 115 w 402"/>
                  <a:gd name="T7" fmla="*/ 0 h 461"/>
                  <a:gd name="T8" fmla="*/ 245 w 402"/>
                  <a:gd name="T9" fmla="*/ 85 h 461"/>
                  <a:gd name="T10" fmla="*/ 340 w 402"/>
                  <a:gd name="T11" fmla="*/ 343 h 461"/>
                  <a:gd name="T12" fmla="*/ 402 w 402"/>
                  <a:gd name="T13" fmla="*/ 461 h 461"/>
                  <a:gd name="T14" fmla="*/ 147 w 402"/>
                  <a:gd name="T15" fmla="*/ 265 h 461"/>
                  <a:gd name="T16" fmla="*/ 83 w 402"/>
                  <a:gd name="T17" fmla="*/ 203 h 46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02"/>
                  <a:gd name="T28" fmla="*/ 0 h 461"/>
                  <a:gd name="T29" fmla="*/ 402 w 402"/>
                  <a:gd name="T30" fmla="*/ 461 h 46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02" h="461">
                    <a:moveTo>
                      <a:pt x="83" y="203"/>
                    </a:moveTo>
                    <a:lnTo>
                      <a:pt x="9" y="121"/>
                    </a:lnTo>
                    <a:lnTo>
                      <a:pt x="0" y="9"/>
                    </a:lnTo>
                    <a:lnTo>
                      <a:pt x="115" y="0"/>
                    </a:lnTo>
                    <a:lnTo>
                      <a:pt x="245" y="85"/>
                    </a:lnTo>
                    <a:lnTo>
                      <a:pt x="340" y="343"/>
                    </a:lnTo>
                    <a:lnTo>
                      <a:pt x="402" y="461"/>
                    </a:lnTo>
                    <a:lnTo>
                      <a:pt x="147" y="265"/>
                    </a:lnTo>
                    <a:lnTo>
                      <a:pt x="83" y="203"/>
                    </a:lnTo>
                    <a:close/>
                  </a:path>
                </a:pathLst>
              </a:custGeom>
              <a:solidFill>
                <a:srgbClr val="11773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6" name="Freeform 394"/>
              <p:cNvSpPr>
                <a:spLocks/>
              </p:cNvSpPr>
              <p:nvPr/>
            </p:nvSpPr>
            <p:spPr bwMode="auto">
              <a:xfrm>
                <a:off x="1800" y="3249"/>
                <a:ext cx="127" cy="138"/>
              </a:xfrm>
              <a:custGeom>
                <a:avLst/>
                <a:gdLst>
                  <a:gd name="T0" fmla="*/ 107 w 255"/>
                  <a:gd name="T1" fmla="*/ 0 h 276"/>
                  <a:gd name="T2" fmla="*/ 166 w 255"/>
                  <a:gd name="T3" fmla="*/ 90 h 276"/>
                  <a:gd name="T4" fmla="*/ 255 w 255"/>
                  <a:gd name="T5" fmla="*/ 276 h 276"/>
                  <a:gd name="T6" fmla="*/ 139 w 255"/>
                  <a:gd name="T7" fmla="*/ 144 h 276"/>
                  <a:gd name="T8" fmla="*/ 45 w 255"/>
                  <a:gd name="T9" fmla="*/ 90 h 276"/>
                  <a:gd name="T10" fmla="*/ 0 w 255"/>
                  <a:gd name="T11" fmla="*/ 5 h 276"/>
                  <a:gd name="T12" fmla="*/ 54 w 255"/>
                  <a:gd name="T13" fmla="*/ 0 h 276"/>
                  <a:gd name="T14" fmla="*/ 107 w 255"/>
                  <a:gd name="T15" fmla="*/ 0 h 27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55"/>
                  <a:gd name="T25" fmla="*/ 0 h 276"/>
                  <a:gd name="T26" fmla="*/ 255 w 255"/>
                  <a:gd name="T27" fmla="*/ 276 h 27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55" h="276">
                    <a:moveTo>
                      <a:pt x="107" y="0"/>
                    </a:moveTo>
                    <a:lnTo>
                      <a:pt x="166" y="90"/>
                    </a:lnTo>
                    <a:lnTo>
                      <a:pt x="255" y="276"/>
                    </a:lnTo>
                    <a:lnTo>
                      <a:pt x="139" y="144"/>
                    </a:lnTo>
                    <a:lnTo>
                      <a:pt x="45" y="90"/>
                    </a:lnTo>
                    <a:lnTo>
                      <a:pt x="0" y="5"/>
                    </a:lnTo>
                    <a:lnTo>
                      <a:pt x="54" y="0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3F9E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" name="Freeform 395"/>
              <p:cNvSpPr>
                <a:spLocks/>
              </p:cNvSpPr>
              <p:nvPr/>
            </p:nvSpPr>
            <p:spPr bwMode="auto">
              <a:xfrm>
                <a:off x="465" y="3297"/>
                <a:ext cx="300" cy="237"/>
              </a:xfrm>
              <a:custGeom>
                <a:avLst/>
                <a:gdLst>
                  <a:gd name="T0" fmla="*/ 518 w 600"/>
                  <a:gd name="T1" fmla="*/ 0 h 475"/>
                  <a:gd name="T2" fmla="*/ 324 w 600"/>
                  <a:gd name="T3" fmla="*/ 66 h 475"/>
                  <a:gd name="T4" fmla="*/ 146 w 600"/>
                  <a:gd name="T5" fmla="*/ 263 h 475"/>
                  <a:gd name="T6" fmla="*/ 0 w 600"/>
                  <a:gd name="T7" fmla="*/ 475 h 475"/>
                  <a:gd name="T8" fmla="*/ 162 w 600"/>
                  <a:gd name="T9" fmla="*/ 393 h 475"/>
                  <a:gd name="T10" fmla="*/ 308 w 600"/>
                  <a:gd name="T11" fmla="*/ 361 h 475"/>
                  <a:gd name="T12" fmla="*/ 340 w 600"/>
                  <a:gd name="T13" fmla="*/ 182 h 475"/>
                  <a:gd name="T14" fmla="*/ 422 w 600"/>
                  <a:gd name="T15" fmla="*/ 246 h 475"/>
                  <a:gd name="T16" fmla="*/ 534 w 600"/>
                  <a:gd name="T17" fmla="*/ 182 h 475"/>
                  <a:gd name="T18" fmla="*/ 600 w 600"/>
                  <a:gd name="T19" fmla="*/ 66 h 475"/>
                  <a:gd name="T20" fmla="*/ 518 w 600"/>
                  <a:gd name="T21" fmla="*/ 0 h 47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00"/>
                  <a:gd name="T34" fmla="*/ 0 h 475"/>
                  <a:gd name="T35" fmla="*/ 600 w 600"/>
                  <a:gd name="T36" fmla="*/ 475 h 47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00" h="475">
                    <a:moveTo>
                      <a:pt x="518" y="0"/>
                    </a:moveTo>
                    <a:lnTo>
                      <a:pt x="324" y="66"/>
                    </a:lnTo>
                    <a:lnTo>
                      <a:pt x="146" y="263"/>
                    </a:lnTo>
                    <a:lnTo>
                      <a:pt x="0" y="475"/>
                    </a:lnTo>
                    <a:lnTo>
                      <a:pt x="162" y="393"/>
                    </a:lnTo>
                    <a:lnTo>
                      <a:pt x="308" y="361"/>
                    </a:lnTo>
                    <a:lnTo>
                      <a:pt x="340" y="182"/>
                    </a:lnTo>
                    <a:lnTo>
                      <a:pt x="422" y="246"/>
                    </a:lnTo>
                    <a:lnTo>
                      <a:pt x="534" y="182"/>
                    </a:lnTo>
                    <a:lnTo>
                      <a:pt x="600" y="66"/>
                    </a:lnTo>
                    <a:lnTo>
                      <a:pt x="518" y="0"/>
                    </a:lnTo>
                    <a:close/>
                  </a:path>
                </a:pathLst>
              </a:custGeom>
              <a:solidFill>
                <a:srgbClr val="356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" name="Freeform 396"/>
              <p:cNvSpPr>
                <a:spLocks/>
              </p:cNvSpPr>
              <p:nvPr/>
            </p:nvSpPr>
            <p:spPr bwMode="auto">
              <a:xfrm>
                <a:off x="494" y="3347"/>
                <a:ext cx="176" cy="159"/>
              </a:xfrm>
              <a:custGeom>
                <a:avLst/>
                <a:gdLst>
                  <a:gd name="T0" fmla="*/ 350 w 350"/>
                  <a:gd name="T1" fmla="*/ 0 h 317"/>
                  <a:gd name="T2" fmla="*/ 229 w 350"/>
                  <a:gd name="T3" fmla="*/ 68 h 317"/>
                  <a:gd name="T4" fmla="*/ 0 w 350"/>
                  <a:gd name="T5" fmla="*/ 317 h 317"/>
                  <a:gd name="T6" fmla="*/ 192 w 350"/>
                  <a:gd name="T7" fmla="*/ 250 h 317"/>
                  <a:gd name="T8" fmla="*/ 242 w 350"/>
                  <a:gd name="T9" fmla="*/ 121 h 317"/>
                  <a:gd name="T10" fmla="*/ 350 w 350"/>
                  <a:gd name="T11" fmla="*/ 43 h 317"/>
                  <a:gd name="T12" fmla="*/ 350 w 350"/>
                  <a:gd name="T13" fmla="*/ 0 h 3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50"/>
                  <a:gd name="T22" fmla="*/ 0 h 317"/>
                  <a:gd name="T23" fmla="*/ 350 w 350"/>
                  <a:gd name="T24" fmla="*/ 317 h 3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50" h="317">
                    <a:moveTo>
                      <a:pt x="350" y="0"/>
                    </a:moveTo>
                    <a:lnTo>
                      <a:pt x="229" y="68"/>
                    </a:lnTo>
                    <a:lnTo>
                      <a:pt x="0" y="317"/>
                    </a:lnTo>
                    <a:lnTo>
                      <a:pt x="192" y="250"/>
                    </a:lnTo>
                    <a:lnTo>
                      <a:pt x="242" y="121"/>
                    </a:lnTo>
                    <a:lnTo>
                      <a:pt x="350" y="43"/>
                    </a:lnTo>
                    <a:lnTo>
                      <a:pt x="350" y="0"/>
                    </a:lnTo>
                    <a:close/>
                  </a:path>
                </a:pathLst>
              </a:custGeom>
              <a:solidFill>
                <a:srgbClr val="147A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" name="Freeform 397"/>
              <p:cNvSpPr>
                <a:spLocks/>
              </p:cNvSpPr>
              <p:nvPr/>
            </p:nvSpPr>
            <p:spPr bwMode="auto">
              <a:xfrm>
                <a:off x="521" y="3411"/>
                <a:ext cx="60" cy="67"/>
              </a:xfrm>
              <a:custGeom>
                <a:avLst/>
                <a:gdLst>
                  <a:gd name="T0" fmla="*/ 121 w 121"/>
                  <a:gd name="T1" fmla="*/ 0 h 133"/>
                  <a:gd name="T2" fmla="*/ 0 w 121"/>
                  <a:gd name="T3" fmla="*/ 133 h 133"/>
                  <a:gd name="T4" fmla="*/ 103 w 121"/>
                  <a:gd name="T5" fmla="*/ 115 h 133"/>
                  <a:gd name="T6" fmla="*/ 121 w 121"/>
                  <a:gd name="T7" fmla="*/ 0 h 13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1"/>
                  <a:gd name="T13" fmla="*/ 0 h 133"/>
                  <a:gd name="T14" fmla="*/ 121 w 121"/>
                  <a:gd name="T15" fmla="*/ 133 h 13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1" h="133">
                    <a:moveTo>
                      <a:pt x="121" y="0"/>
                    </a:moveTo>
                    <a:lnTo>
                      <a:pt x="0" y="133"/>
                    </a:lnTo>
                    <a:lnTo>
                      <a:pt x="103" y="115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rgbClr val="0F7F6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" name="Freeform 398"/>
              <p:cNvSpPr>
                <a:spLocks/>
              </p:cNvSpPr>
              <p:nvPr/>
            </p:nvSpPr>
            <p:spPr bwMode="auto">
              <a:xfrm>
                <a:off x="893" y="3326"/>
                <a:ext cx="133" cy="183"/>
              </a:xfrm>
              <a:custGeom>
                <a:avLst/>
                <a:gdLst>
                  <a:gd name="T0" fmla="*/ 12 w 267"/>
                  <a:gd name="T1" fmla="*/ 0 h 366"/>
                  <a:gd name="T2" fmla="*/ 140 w 267"/>
                  <a:gd name="T3" fmla="*/ 73 h 366"/>
                  <a:gd name="T4" fmla="*/ 171 w 267"/>
                  <a:gd name="T5" fmla="*/ 140 h 366"/>
                  <a:gd name="T6" fmla="*/ 236 w 267"/>
                  <a:gd name="T7" fmla="*/ 231 h 366"/>
                  <a:gd name="T8" fmla="*/ 261 w 267"/>
                  <a:gd name="T9" fmla="*/ 317 h 366"/>
                  <a:gd name="T10" fmla="*/ 267 w 267"/>
                  <a:gd name="T11" fmla="*/ 366 h 366"/>
                  <a:gd name="T12" fmla="*/ 194 w 267"/>
                  <a:gd name="T13" fmla="*/ 324 h 366"/>
                  <a:gd name="T14" fmla="*/ 194 w 267"/>
                  <a:gd name="T15" fmla="*/ 238 h 366"/>
                  <a:gd name="T16" fmla="*/ 115 w 267"/>
                  <a:gd name="T17" fmla="*/ 304 h 366"/>
                  <a:gd name="T18" fmla="*/ 85 w 267"/>
                  <a:gd name="T19" fmla="*/ 244 h 366"/>
                  <a:gd name="T20" fmla="*/ 98 w 267"/>
                  <a:gd name="T21" fmla="*/ 133 h 366"/>
                  <a:gd name="T22" fmla="*/ 50 w 267"/>
                  <a:gd name="T23" fmla="*/ 158 h 366"/>
                  <a:gd name="T24" fmla="*/ 0 w 267"/>
                  <a:gd name="T25" fmla="*/ 78 h 366"/>
                  <a:gd name="T26" fmla="*/ 12 w 267"/>
                  <a:gd name="T27" fmla="*/ 0 h 36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67"/>
                  <a:gd name="T43" fmla="*/ 0 h 366"/>
                  <a:gd name="T44" fmla="*/ 267 w 267"/>
                  <a:gd name="T45" fmla="*/ 366 h 36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67" h="366">
                    <a:moveTo>
                      <a:pt x="12" y="0"/>
                    </a:moveTo>
                    <a:lnTo>
                      <a:pt x="140" y="73"/>
                    </a:lnTo>
                    <a:lnTo>
                      <a:pt x="171" y="140"/>
                    </a:lnTo>
                    <a:lnTo>
                      <a:pt x="236" y="231"/>
                    </a:lnTo>
                    <a:lnTo>
                      <a:pt x="261" y="317"/>
                    </a:lnTo>
                    <a:lnTo>
                      <a:pt x="267" y="366"/>
                    </a:lnTo>
                    <a:lnTo>
                      <a:pt x="194" y="324"/>
                    </a:lnTo>
                    <a:lnTo>
                      <a:pt x="194" y="238"/>
                    </a:lnTo>
                    <a:lnTo>
                      <a:pt x="115" y="304"/>
                    </a:lnTo>
                    <a:lnTo>
                      <a:pt x="85" y="244"/>
                    </a:lnTo>
                    <a:lnTo>
                      <a:pt x="98" y="133"/>
                    </a:lnTo>
                    <a:lnTo>
                      <a:pt x="50" y="158"/>
                    </a:lnTo>
                    <a:lnTo>
                      <a:pt x="0" y="7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356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1" name="Freeform 399"/>
              <p:cNvSpPr>
                <a:spLocks/>
              </p:cNvSpPr>
              <p:nvPr/>
            </p:nvSpPr>
            <p:spPr bwMode="auto">
              <a:xfrm>
                <a:off x="646" y="2138"/>
                <a:ext cx="319" cy="178"/>
              </a:xfrm>
              <a:custGeom>
                <a:avLst/>
                <a:gdLst>
                  <a:gd name="T0" fmla="*/ 605 w 637"/>
                  <a:gd name="T1" fmla="*/ 82 h 356"/>
                  <a:gd name="T2" fmla="*/ 516 w 637"/>
                  <a:gd name="T3" fmla="*/ 128 h 356"/>
                  <a:gd name="T4" fmla="*/ 496 w 637"/>
                  <a:gd name="T5" fmla="*/ 164 h 356"/>
                  <a:gd name="T6" fmla="*/ 477 w 637"/>
                  <a:gd name="T7" fmla="*/ 192 h 356"/>
                  <a:gd name="T8" fmla="*/ 457 w 637"/>
                  <a:gd name="T9" fmla="*/ 217 h 356"/>
                  <a:gd name="T10" fmla="*/ 434 w 637"/>
                  <a:gd name="T11" fmla="*/ 237 h 356"/>
                  <a:gd name="T12" fmla="*/ 413 w 637"/>
                  <a:gd name="T13" fmla="*/ 251 h 356"/>
                  <a:gd name="T14" fmla="*/ 390 w 637"/>
                  <a:gd name="T15" fmla="*/ 262 h 356"/>
                  <a:gd name="T16" fmla="*/ 366 w 637"/>
                  <a:gd name="T17" fmla="*/ 267 h 356"/>
                  <a:gd name="T18" fmla="*/ 343 w 637"/>
                  <a:gd name="T19" fmla="*/ 267 h 356"/>
                  <a:gd name="T20" fmla="*/ 320 w 637"/>
                  <a:gd name="T21" fmla="*/ 263 h 356"/>
                  <a:gd name="T22" fmla="*/ 297 w 637"/>
                  <a:gd name="T23" fmla="*/ 255 h 356"/>
                  <a:gd name="T24" fmla="*/ 274 w 637"/>
                  <a:gd name="T25" fmla="*/ 242 h 356"/>
                  <a:gd name="T26" fmla="*/ 251 w 637"/>
                  <a:gd name="T27" fmla="*/ 226 h 356"/>
                  <a:gd name="T28" fmla="*/ 228 w 637"/>
                  <a:gd name="T29" fmla="*/ 207 h 356"/>
                  <a:gd name="T30" fmla="*/ 205 w 637"/>
                  <a:gd name="T31" fmla="*/ 182 h 356"/>
                  <a:gd name="T32" fmla="*/ 183 w 637"/>
                  <a:gd name="T33" fmla="*/ 155 h 356"/>
                  <a:gd name="T34" fmla="*/ 162 w 637"/>
                  <a:gd name="T35" fmla="*/ 123 h 356"/>
                  <a:gd name="T36" fmla="*/ 0 w 637"/>
                  <a:gd name="T37" fmla="*/ 0 h 356"/>
                  <a:gd name="T38" fmla="*/ 187 w 637"/>
                  <a:gd name="T39" fmla="*/ 269 h 356"/>
                  <a:gd name="T40" fmla="*/ 203 w 637"/>
                  <a:gd name="T41" fmla="*/ 278 h 356"/>
                  <a:gd name="T42" fmla="*/ 219 w 637"/>
                  <a:gd name="T43" fmla="*/ 288 h 356"/>
                  <a:gd name="T44" fmla="*/ 235 w 637"/>
                  <a:gd name="T45" fmla="*/ 301 h 356"/>
                  <a:gd name="T46" fmla="*/ 249 w 637"/>
                  <a:gd name="T47" fmla="*/ 312 h 356"/>
                  <a:gd name="T48" fmla="*/ 265 w 637"/>
                  <a:gd name="T49" fmla="*/ 324 h 356"/>
                  <a:gd name="T50" fmla="*/ 281 w 637"/>
                  <a:gd name="T51" fmla="*/ 335 h 356"/>
                  <a:gd name="T52" fmla="*/ 297 w 637"/>
                  <a:gd name="T53" fmla="*/ 344 h 356"/>
                  <a:gd name="T54" fmla="*/ 317 w 637"/>
                  <a:gd name="T55" fmla="*/ 351 h 356"/>
                  <a:gd name="T56" fmla="*/ 336 w 637"/>
                  <a:gd name="T57" fmla="*/ 356 h 356"/>
                  <a:gd name="T58" fmla="*/ 359 w 637"/>
                  <a:gd name="T59" fmla="*/ 356 h 356"/>
                  <a:gd name="T60" fmla="*/ 386 w 637"/>
                  <a:gd name="T61" fmla="*/ 352 h 356"/>
                  <a:gd name="T62" fmla="*/ 415 w 637"/>
                  <a:gd name="T63" fmla="*/ 345 h 356"/>
                  <a:gd name="T64" fmla="*/ 448 w 637"/>
                  <a:gd name="T65" fmla="*/ 331 h 356"/>
                  <a:gd name="T66" fmla="*/ 486 w 637"/>
                  <a:gd name="T67" fmla="*/ 312 h 356"/>
                  <a:gd name="T68" fmla="*/ 527 w 637"/>
                  <a:gd name="T69" fmla="*/ 287 h 356"/>
                  <a:gd name="T70" fmla="*/ 573 w 637"/>
                  <a:gd name="T71" fmla="*/ 253 h 356"/>
                  <a:gd name="T72" fmla="*/ 637 w 637"/>
                  <a:gd name="T73" fmla="*/ 128 h 356"/>
                  <a:gd name="T74" fmla="*/ 605 w 637"/>
                  <a:gd name="T75" fmla="*/ 82 h 35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637"/>
                  <a:gd name="T115" fmla="*/ 0 h 356"/>
                  <a:gd name="T116" fmla="*/ 637 w 637"/>
                  <a:gd name="T117" fmla="*/ 356 h 35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637" h="356">
                    <a:moveTo>
                      <a:pt x="605" y="82"/>
                    </a:moveTo>
                    <a:lnTo>
                      <a:pt x="516" y="128"/>
                    </a:lnTo>
                    <a:lnTo>
                      <a:pt x="496" y="164"/>
                    </a:lnTo>
                    <a:lnTo>
                      <a:pt x="477" y="192"/>
                    </a:lnTo>
                    <a:lnTo>
                      <a:pt x="457" y="217"/>
                    </a:lnTo>
                    <a:lnTo>
                      <a:pt x="434" y="237"/>
                    </a:lnTo>
                    <a:lnTo>
                      <a:pt x="413" y="251"/>
                    </a:lnTo>
                    <a:lnTo>
                      <a:pt x="390" y="262"/>
                    </a:lnTo>
                    <a:lnTo>
                      <a:pt x="366" y="267"/>
                    </a:lnTo>
                    <a:lnTo>
                      <a:pt x="343" y="267"/>
                    </a:lnTo>
                    <a:lnTo>
                      <a:pt x="320" y="263"/>
                    </a:lnTo>
                    <a:lnTo>
                      <a:pt x="297" y="255"/>
                    </a:lnTo>
                    <a:lnTo>
                      <a:pt x="274" y="242"/>
                    </a:lnTo>
                    <a:lnTo>
                      <a:pt x="251" y="226"/>
                    </a:lnTo>
                    <a:lnTo>
                      <a:pt x="228" y="207"/>
                    </a:lnTo>
                    <a:lnTo>
                      <a:pt x="205" y="182"/>
                    </a:lnTo>
                    <a:lnTo>
                      <a:pt x="183" y="155"/>
                    </a:lnTo>
                    <a:lnTo>
                      <a:pt x="162" y="123"/>
                    </a:lnTo>
                    <a:lnTo>
                      <a:pt x="0" y="0"/>
                    </a:lnTo>
                    <a:lnTo>
                      <a:pt x="187" y="269"/>
                    </a:lnTo>
                    <a:lnTo>
                      <a:pt x="203" y="278"/>
                    </a:lnTo>
                    <a:lnTo>
                      <a:pt x="219" y="288"/>
                    </a:lnTo>
                    <a:lnTo>
                      <a:pt x="235" y="301"/>
                    </a:lnTo>
                    <a:lnTo>
                      <a:pt x="249" y="312"/>
                    </a:lnTo>
                    <a:lnTo>
                      <a:pt x="265" y="324"/>
                    </a:lnTo>
                    <a:lnTo>
                      <a:pt x="281" y="335"/>
                    </a:lnTo>
                    <a:lnTo>
                      <a:pt x="297" y="344"/>
                    </a:lnTo>
                    <a:lnTo>
                      <a:pt x="317" y="351"/>
                    </a:lnTo>
                    <a:lnTo>
                      <a:pt x="336" y="356"/>
                    </a:lnTo>
                    <a:lnTo>
                      <a:pt x="359" y="356"/>
                    </a:lnTo>
                    <a:lnTo>
                      <a:pt x="386" y="352"/>
                    </a:lnTo>
                    <a:lnTo>
                      <a:pt x="415" y="345"/>
                    </a:lnTo>
                    <a:lnTo>
                      <a:pt x="448" y="331"/>
                    </a:lnTo>
                    <a:lnTo>
                      <a:pt x="486" y="312"/>
                    </a:lnTo>
                    <a:lnTo>
                      <a:pt x="527" y="287"/>
                    </a:lnTo>
                    <a:lnTo>
                      <a:pt x="573" y="253"/>
                    </a:lnTo>
                    <a:lnTo>
                      <a:pt x="637" y="128"/>
                    </a:lnTo>
                    <a:lnTo>
                      <a:pt x="605" y="82"/>
                    </a:lnTo>
                    <a:close/>
                  </a:path>
                </a:pathLst>
              </a:custGeom>
              <a:solidFill>
                <a:srgbClr val="0F7F6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" name="Freeform 400"/>
            <p:cNvSpPr>
              <a:spLocks/>
            </p:cNvSpPr>
            <p:nvPr/>
          </p:nvSpPr>
          <p:spPr bwMode="auto">
            <a:xfrm rot="20053737" flipH="1">
              <a:off x="4375" y="3272"/>
              <a:ext cx="281" cy="155"/>
            </a:xfrm>
            <a:custGeom>
              <a:avLst/>
              <a:gdLst>
                <a:gd name="T0" fmla="*/ 742 w 742"/>
                <a:gd name="T1" fmla="*/ 32 h 402"/>
                <a:gd name="T2" fmla="*/ 623 w 742"/>
                <a:gd name="T3" fmla="*/ 0 h 402"/>
                <a:gd name="T4" fmla="*/ 615 w 742"/>
                <a:gd name="T5" fmla="*/ 109 h 402"/>
                <a:gd name="T6" fmla="*/ 523 w 742"/>
                <a:gd name="T7" fmla="*/ 201 h 402"/>
                <a:gd name="T8" fmla="*/ 324 w 742"/>
                <a:gd name="T9" fmla="*/ 201 h 402"/>
                <a:gd name="T10" fmla="*/ 199 w 742"/>
                <a:gd name="T11" fmla="*/ 142 h 402"/>
                <a:gd name="T12" fmla="*/ 115 w 742"/>
                <a:gd name="T13" fmla="*/ 142 h 402"/>
                <a:gd name="T14" fmla="*/ 0 w 742"/>
                <a:gd name="T15" fmla="*/ 192 h 402"/>
                <a:gd name="T16" fmla="*/ 25 w 742"/>
                <a:gd name="T17" fmla="*/ 402 h 402"/>
                <a:gd name="T18" fmla="*/ 115 w 742"/>
                <a:gd name="T19" fmla="*/ 310 h 402"/>
                <a:gd name="T20" fmla="*/ 283 w 742"/>
                <a:gd name="T21" fmla="*/ 310 h 402"/>
                <a:gd name="T22" fmla="*/ 443 w 742"/>
                <a:gd name="T23" fmla="*/ 310 h 402"/>
                <a:gd name="T24" fmla="*/ 607 w 742"/>
                <a:gd name="T25" fmla="*/ 276 h 402"/>
                <a:gd name="T26" fmla="*/ 647 w 742"/>
                <a:gd name="T27" fmla="*/ 328 h 402"/>
                <a:gd name="T28" fmla="*/ 665 w 742"/>
                <a:gd name="T29" fmla="*/ 217 h 402"/>
                <a:gd name="T30" fmla="*/ 724 w 742"/>
                <a:gd name="T31" fmla="*/ 118 h 402"/>
                <a:gd name="T32" fmla="*/ 742 w 742"/>
                <a:gd name="T33" fmla="*/ 32 h 40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2"/>
                <a:gd name="T52" fmla="*/ 0 h 402"/>
                <a:gd name="T53" fmla="*/ 742 w 742"/>
                <a:gd name="T54" fmla="*/ 402 h 40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2" h="402">
                  <a:moveTo>
                    <a:pt x="742" y="32"/>
                  </a:moveTo>
                  <a:lnTo>
                    <a:pt x="623" y="0"/>
                  </a:lnTo>
                  <a:lnTo>
                    <a:pt x="615" y="109"/>
                  </a:lnTo>
                  <a:lnTo>
                    <a:pt x="523" y="201"/>
                  </a:lnTo>
                  <a:lnTo>
                    <a:pt x="324" y="201"/>
                  </a:lnTo>
                  <a:lnTo>
                    <a:pt x="199" y="142"/>
                  </a:lnTo>
                  <a:lnTo>
                    <a:pt x="115" y="142"/>
                  </a:lnTo>
                  <a:lnTo>
                    <a:pt x="0" y="192"/>
                  </a:lnTo>
                  <a:lnTo>
                    <a:pt x="25" y="402"/>
                  </a:lnTo>
                  <a:lnTo>
                    <a:pt x="115" y="310"/>
                  </a:lnTo>
                  <a:lnTo>
                    <a:pt x="283" y="310"/>
                  </a:lnTo>
                  <a:lnTo>
                    <a:pt x="443" y="310"/>
                  </a:lnTo>
                  <a:lnTo>
                    <a:pt x="607" y="276"/>
                  </a:lnTo>
                  <a:lnTo>
                    <a:pt x="647" y="328"/>
                  </a:lnTo>
                  <a:lnTo>
                    <a:pt x="665" y="217"/>
                  </a:lnTo>
                  <a:lnTo>
                    <a:pt x="724" y="118"/>
                  </a:lnTo>
                  <a:lnTo>
                    <a:pt x="742" y="32"/>
                  </a:lnTo>
                  <a:close/>
                </a:path>
              </a:pathLst>
            </a:custGeom>
            <a:solidFill>
              <a:srgbClr val="FFF7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" name="Group 401"/>
            <p:cNvGrpSpPr>
              <a:grpSpLocks/>
            </p:cNvGrpSpPr>
            <p:nvPr/>
          </p:nvGrpSpPr>
          <p:grpSpPr bwMode="auto">
            <a:xfrm flipH="1">
              <a:off x="4128" y="1008"/>
              <a:ext cx="766" cy="762"/>
              <a:chOff x="4665" y="2710"/>
              <a:chExt cx="766" cy="762"/>
            </a:xfrm>
          </p:grpSpPr>
          <p:sp>
            <p:nvSpPr>
              <p:cNvPr id="78" name="Freeform 402"/>
              <p:cNvSpPr>
                <a:spLocks/>
              </p:cNvSpPr>
              <p:nvPr/>
            </p:nvSpPr>
            <p:spPr bwMode="auto">
              <a:xfrm rot="20053737" flipH="1">
                <a:off x="4665" y="2710"/>
                <a:ext cx="766" cy="762"/>
              </a:xfrm>
              <a:custGeom>
                <a:avLst/>
                <a:gdLst>
                  <a:gd name="T0" fmla="*/ 915 w 2025"/>
                  <a:gd name="T1" fmla="*/ 117 h 1975"/>
                  <a:gd name="T2" fmla="*/ 749 w 2025"/>
                  <a:gd name="T3" fmla="*/ 226 h 1975"/>
                  <a:gd name="T4" fmla="*/ 710 w 2025"/>
                  <a:gd name="T5" fmla="*/ 221 h 1975"/>
                  <a:gd name="T6" fmla="*/ 673 w 2025"/>
                  <a:gd name="T7" fmla="*/ 215 h 1975"/>
                  <a:gd name="T8" fmla="*/ 634 w 2025"/>
                  <a:gd name="T9" fmla="*/ 212 h 1975"/>
                  <a:gd name="T10" fmla="*/ 596 w 2025"/>
                  <a:gd name="T11" fmla="*/ 208 h 1975"/>
                  <a:gd name="T12" fmla="*/ 559 w 2025"/>
                  <a:gd name="T13" fmla="*/ 205 h 1975"/>
                  <a:gd name="T14" fmla="*/ 521 w 2025"/>
                  <a:gd name="T15" fmla="*/ 201 h 1975"/>
                  <a:gd name="T16" fmla="*/ 484 w 2025"/>
                  <a:gd name="T17" fmla="*/ 196 h 1975"/>
                  <a:gd name="T18" fmla="*/ 447 w 2025"/>
                  <a:gd name="T19" fmla="*/ 187 h 1975"/>
                  <a:gd name="T20" fmla="*/ 370 w 2025"/>
                  <a:gd name="T21" fmla="*/ 393 h 1975"/>
                  <a:gd name="T22" fmla="*/ 313 w 2025"/>
                  <a:gd name="T23" fmla="*/ 383 h 1975"/>
                  <a:gd name="T24" fmla="*/ 262 w 2025"/>
                  <a:gd name="T25" fmla="*/ 381 h 1975"/>
                  <a:gd name="T26" fmla="*/ 210 w 2025"/>
                  <a:gd name="T27" fmla="*/ 381 h 1975"/>
                  <a:gd name="T28" fmla="*/ 155 w 2025"/>
                  <a:gd name="T29" fmla="*/ 374 h 1975"/>
                  <a:gd name="T30" fmla="*/ 173 w 2025"/>
                  <a:gd name="T31" fmla="*/ 568 h 1975"/>
                  <a:gd name="T32" fmla="*/ 155 w 2025"/>
                  <a:gd name="T33" fmla="*/ 746 h 1975"/>
                  <a:gd name="T34" fmla="*/ 155 w 2025"/>
                  <a:gd name="T35" fmla="*/ 881 h 1975"/>
                  <a:gd name="T36" fmla="*/ 103 w 2025"/>
                  <a:gd name="T37" fmla="*/ 957 h 1975"/>
                  <a:gd name="T38" fmla="*/ 68 w 2025"/>
                  <a:gd name="T39" fmla="*/ 1041 h 1975"/>
                  <a:gd name="T40" fmla="*/ 28 w 2025"/>
                  <a:gd name="T41" fmla="*/ 1132 h 1975"/>
                  <a:gd name="T42" fmla="*/ 128 w 2025"/>
                  <a:gd name="T43" fmla="*/ 1239 h 1975"/>
                  <a:gd name="T44" fmla="*/ 194 w 2025"/>
                  <a:gd name="T45" fmla="*/ 1356 h 1975"/>
                  <a:gd name="T46" fmla="*/ 320 w 2025"/>
                  <a:gd name="T47" fmla="*/ 1434 h 1975"/>
                  <a:gd name="T48" fmla="*/ 466 w 2025"/>
                  <a:gd name="T49" fmla="*/ 1465 h 1975"/>
                  <a:gd name="T50" fmla="*/ 573 w 2025"/>
                  <a:gd name="T51" fmla="*/ 1836 h 1975"/>
                  <a:gd name="T52" fmla="*/ 671 w 2025"/>
                  <a:gd name="T53" fmla="*/ 1906 h 1975"/>
                  <a:gd name="T54" fmla="*/ 933 w 2025"/>
                  <a:gd name="T55" fmla="*/ 1883 h 1975"/>
                  <a:gd name="T56" fmla="*/ 988 w 2025"/>
                  <a:gd name="T57" fmla="*/ 1895 h 1975"/>
                  <a:gd name="T58" fmla="*/ 1045 w 2025"/>
                  <a:gd name="T59" fmla="*/ 1908 h 1975"/>
                  <a:gd name="T60" fmla="*/ 1100 w 2025"/>
                  <a:gd name="T61" fmla="*/ 1920 h 1975"/>
                  <a:gd name="T62" fmla="*/ 1157 w 2025"/>
                  <a:gd name="T63" fmla="*/ 1933 h 1975"/>
                  <a:gd name="T64" fmla="*/ 1212 w 2025"/>
                  <a:gd name="T65" fmla="*/ 1945 h 1975"/>
                  <a:gd name="T66" fmla="*/ 1269 w 2025"/>
                  <a:gd name="T67" fmla="*/ 1957 h 1975"/>
                  <a:gd name="T68" fmla="*/ 1324 w 2025"/>
                  <a:gd name="T69" fmla="*/ 1970 h 1975"/>
                  <a:gd name="T70" fmla="*/ 1352 w 2025"/>
                  <a:gd name="T71" fmla="*/ 1808 h 1975"/>
                  <a:gd name="T72" fmla="*/ 1509 w 2025"/>
                  <a:gd name="T73" fmla="*/ 1628 h 1975"/>
                  <a:gd name="T74" fmla="*/ 1840 w 2025"/>
                  <a:gd name="T75" fmla="*/ 1306 h 1975"/>
                  <a:gd name="T76" fmla="*/ 1995 w 2025"/>
                  <a:gd name="T77" fmla="*/ 1032 h 1975"/>
                  <a:gd name="T78" fmla="*/ 2009 w 2025"/>
                  <a:gd name="T79" fmla="*/ 842 h 1975"/>
                  <a:gd name="T80" fmla="*/ 1974 w 2025"/>
                  <a:gd name="T81" fmla="*/ 804 h 1975"/>
                  <a:gd name="T82" fmla="*/ 1938 w 2025"/>
                  <a:gd name="T83" fmla="*/ 774 h 1975"/>
                  <a:gd name="T84" fmla="*/ 1901 w 2025"/>
                  <a:gd name="T85" fmla="*/ 753 h 1975"/>
                  <a:gd name="T86" fmla="*/ 1861 w 2025"/>
                  <a:gd name="T87" fmla="*/ 737 h 1975"/>
                  <a:gd name="T88" fmla="*/ 1817 w 2025"/>
                  <a:gd name="T89" fmla="*/ 726 h 1975"/>
                  <a:gd name="T90" fmla="*/ 1771 w 2025"/>
                  <a:gd name="T91" fmla="*/ 721 h 1975"/>
                  <a:gd name="T92" fmla="*/ 1721 w 2025"/>
                  <a:gd name="T93" fmla="*/ 717 h 1975"/>
                  <a:gd name="T94" fmla="*/ 1694 w 2025"/>
                  <a:gd name="T95" fmla="*/ 440 h 1975"/>
                  <a:gd name="T96" fmla="*/ 1566 w 2025"/>
                  <a:gd name="T97" fmla="*/ 254 h 1975"/>
                  <a:gd name="T98" fmla="*/ 1255 w 2025"/>
                  <a:gd name="T99" fmla="*/ 137 h 1975"/>
                  <a:gd name="T100" fmla="*/ 1119 w 2025"/>
                  <a:gd name="T101" fmla="*/ 39 h 1975"/>
                  <a:gd name="T102" fmla="*/ 954 w 2025"/>
                  <a:gd name="T103" fmla="*/ 48 h 197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025"/>
                  <a:gd name="T157" fmla="*/ 0 h 1975"/>
                  <a:gd name="T158" fmla="*/ 2025 w 2025"/>
                  <a:gd name="T159" fmla="*/ 1975 h 197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025" h="1975">
                    <a:moveTo>
                      <a:pt x="954" y="48"/>
                    </a:moveTo>
                    <a:lnTo>
                      <a:pt x="915" y="117"/>
                    </a:lnTo>
                    <a:lnTo>
                      <a:pt x="808" y="167"/>
                    </a:lnTo>
                    <a:lnTo>
                      <a:pt x="749" y="226"/>
                    </a:lnTo>
                    <a:lnTo>
                      <a:pt x="730" y="222"/>
                    </a:lnTo>
                    <a:lnTo>
                      <a:pt x="710" y="221"/>
                    </a:lnTo>
                    <a:lnTo>
                      <a:pt x="692" y="217"/>
                    </a:lnTo>
                    <a:lnTo>
                      <a:pt x="673" y="215"/>
                    </a:lnTo>
                    <a:lnTo>
                      <a:pt x="653" y="214"/>
                    </a:lnTo>
                    <a:lnTo>
                      <a:pt x="634" y="212"/>
                    </a:lnTo>
                    <a:lnTo>
                      <a:pt x="616" y="210"/>
                    </a:lnTo>
                    <a:lnTo>
                      <a:pt x="596" y="208"/>
                    </a:lnTo>
                    <a:lnTo>
                      <a:pt x="578" y="208"/>
                    </a:lnTo>
                    <a:lnTo>
                      <a:pt x="559" y="205"/>
                    </a:lnTo>
                    <a:lnTo>
                      <a:pt x="541" y="203"/>
                    </a:lnTo>
                    <a:lnTo>
                      <a:pt x="521" y="201"/>
                    </a:lnTo>
                    <a:lnTo>
                      <a:pt x="504" y="198"/>
                    </a:lnTo>
                    <a:lnTo>
                      <a:pt x="484" y="196"/>
                    </a:lnTo>
                    <a:lnTo>
                      <a:pt x="466" y="190"/>
                    </a:lnTo>
                    <a:lnTo>
                      <a:pt x="447" y="187"/>
                    </a:lnTo>
                    <a:lnTo>
                      <a:pt x="427" y="315"/>
                    </a:lnTo>
                    <a:lnTo>
                      <a:pt x="370" y="393"/>
                    </a:lnTo>
                    <a:lnTo>
                      <a:pt x="340" y="386"/>
                    </a:lnTo>
                    <a:lnTo>
                      <a:pt x="313" y="383"/>
                    </a:lnTo>
                    <a:lnTo>
                      <a:pt x="287" y="383"/>
                    </a:lnTo>
                    <a:lnTo>
                      <a:pt x="262" y="381"/>
                    </a:lnTo>
                    <a:lnTo>
                      <a:pt x="237" y="381"/>
                    </a:lnTo>
                    <a:lnTo>
                      <a:pt x="210" y="381"/>
                    </a:lnTo>
                    <a:lnTo>
                      <a:pt x="183" y="379"/>
                    </a:lnTo>
                    <a:lnTo>
                      <a:pt x="155" y="374"/>
                    </a:lnTo>
                    <a:lnTo>
                      <a:pt x="162" y="468"/>
                    </a:lnTo>
                    <a:lnTo>
                      <a:pt x="173" y="568"/>
                    </a:lnTo>
                    <a:lnTo>
                      <a:pt x="174" y="664"/>
                    </a:lnTo>
                    <a:lnTo>
                      <a:pt x="155" y="746"/>
                    </a:lnTo>
                    <a:lnTo>
                      <a:pt x="194" y="845"/>
                    </a:lnTo>
                    <a:lnTo>
                      <a:pt x="155" y="881"/>
                    </a:lnTo>
                    <a:lnTo>
                      <a:pt x="126" y="916"/>
                    </a:lnTo>
                    <a:lnTo>
                      <a:pt x="103" y="957"/>
                    </a:lnTo>
                    <a:lnTo>
                      <a:pt x="85" y="998"/>
                    </a:lnTo>
                    <a:lnTo>
                      <a:pt x="68" y="1041"/>
                    </a:lnTo>
                    <a:lnTo>
                      <a:pt x="50" y="1086"/>
                    </a:lnTo>
                    <a:lnTo>
                      <a:pt x="28" y="1132"/>
                    </a:lnTo>
                    <a:lnTo>
                      <a:pt x="0" y="1178"/>
                    </a:lnTo>
                    <a:lnTo>
                      <a:pt x="128" y="1239"/>
                    </a:lnTo>
                    <a:lnTo>
                      <a:pt x="214" y="1267"/>
                    </a:lnTo>
                    <a:lnTo>
                      <a:pt x="194" y="1356"/>
                    </a:lnTo>
                    <a:lnTo>
                      <a:pt x="194" y="1454"/>
                    </a:lnTo>
                    <a:lnTo>
                      <a:pt x="320" y="1434"/>
                    </a:lnTo>
                    <a:lnTo>
                      <a:pt x="438" y="1402"/>
                    </a:lnTo>
                    <a:lnTo>
                      <a:pt x="466" y="1465"/>
                    </a:lnTo>
                    <a:lnTo>
                      <a:pt x="505" y="1730"/>
                    </a:lnTo>
                    <a:lnTo>
                      <a:pt x="573" y="1836"/>
                    </a:lnTo>
                    <a:lnTo>
                      <a:pt x="573" y="1906"/>
                    </a:lnTo>
                    <a:lnTo>
                      <a:pt x="671" y="1906"/>
                    </a:lnTo>
                    <a:lnTo>
                      <a:pt x="904" y="1876"/>
                    </a:lnTo>
                    <a:lnTo>
                      <a:pt x="933" y="1883"/>
                    </a:lnTo>
                    <a:lnTo>
                      <a:pt x="961" y="1888"/>
                    </a:lnTo>
                    <a:lnTo>
                      <a:pt x="988" y="1895"/>
                    </a:lnTo>
                    <a:lnTo>
                      <a:pt x="1016" y="1901"/>
                    </a:lnTo>
                    <a:lnTo>
                      <a:pt x="1045" y="1908"/>
                    </a:lnTo>
                    <a:lnTo>
                      <a:pt x="1073" y="1913"/>
                    </a:lnTo>
                    <a:lnTo>
                      <a:pt x="1100" y="1920"/>
                    </a:lnTo>
                    <a:lnTo>
                      <a:pt x="1128" y="1925"/>
                    </a:lnTo>
                    <a:lnTo>
                      <a:pt x="1157" y="1933"/>
                    </a:lnTo>
                    <a:lnTo>
                      <a:pt x="1185" y="1938"/>
                    </a:lnTo>
                    <a:lnTo>
                      <a:pt x="1212" y="1945"/>
                    </a:lnTo>
                    <a:lnTo>
                      <a:pt x="1240" y="1950"/>
                    </a:lnTo>
                    <a:lnTo>
                      <a:pt x="1269" y="1957"/>
                    </a:lnTo>
                    <a:lnTo>
                      <a:pt x="1297" y="1963"/>
                    </a:lnTo>
                    <a:lnTo>
                      <a:pt x="1324" y="1970"/>
                    </a:lnTo>
                    <a:lnTo>
                      <a:pt x="1352" y="1975"/>
                    </a:lnTo>
                    <a:lnTo>
                      <a:pt x="1352" y="1808"/>
                    </a:lnTo>
                    <a:lnTo>
                      <a:pt x="1431" y="1543"/>
                    </a:lnTo>
                    <a:lnTo>
                      <a:pt x="1509" y="1628"/>
                    </a:lnTo>
                    <a:lnTo>
                      <a:pt x="1635" y="1473"/>
                    </a:lnTo>
                    <a:lnTo>
                      <a:pt x="1840" y="1306"/>
                    </a:lnTo>
                    <a:lnTo>
                      <a:pt x="1956" y="1189"/>
                    </a:lnTo>
                    <a:lnTo>
                      <a:pt x="1995" y="1032"/>
                    </a:lnTo>
                    <a:lnTo>
                      <a:pt x="2025" y="865"/>
                    </a:lnTo>
                    <a:lnTo>
                      <a:pt x="2009" y="842"/>
                    </a:lnTo>
                    <a:lnTo>
                      <a:pt x="1991" y="822"/>
                    </a:lnTo>
                    <a:lnTo>
                      <a:pt x="1974" y="804"/>
                    </a:lnTo>
                    <a:lnTo>
                      <a:pt x="1956" y="788"/>
                    </a:lnTo>
                    <a:lnTo>
                      <a:pt x="1938" y="774"/>
                    </a:lnTo>
                    <a:lnTo>
                      <a:pt x="1920" y="763"/>
                    </a:lnTo>
                    <a:lnTo>
                      <a:pt x="1901" y="753"/>
                    </a:lnTo>
                    <a:lnTo>
                      <a:pt x="1881" y="744"/>
                    </a:lnTo>
                    <a:lnTo>
                      <a:pt x="1861" y="737"/>
                    </a:lnTo>
                    <a:lnTo>
                      <a:pt x="1840" y="731"/>
                    </a:lnTo>
                    <a:lnTo>
                      <a:pt x="1817" y="726"/>
                    </a:lnTo>
                    <a:lnTo>
                      <a:pt x="1796" y="722"/>
                    </a:lnTo>
                    <a:lnTo>
                      <a:pt x="1771" y="721"/>
                    </a:lnTo>
                    <a:lnTo>
                      <a:pt x="1746" y="719"/>
                    </a:lnTo>
                    <a:lnTo>
                      <a:pt x="1721" y="717"/>
                    </a:lnTo>
                    <a:lnTo>
                      <a:pt x="1694" y="717"/>
                    </a:lnTo>
                    <a:lnTo>
                      <a:pt x="1694" y="440"/>
                    </a:lnTo>
                    <a:lnTo>
                      <a:pt x="1694" y="285"/>
                    </a:lnTo>
                    <a:lnTo>
                      <a:pt x="1566" y="254"/>
                    </a:lnTo>
                    <a:lnTo>
                      <a:pt x="1352" y="206"/>
                    </a:lnTo>
                    <a:lnTo>
                      <a:pt x="1255" y="137"/>
                    </a:lnTo>
                    <a:lnTo>
                      <a:pt x="1215" y="0"/>
                    </a:lnTo>
                    <a:lnTo>
                      <a:pt x="1119" y="39"/>
                    </a:lnTo>
                    <a:lnTo>
                      <a:pt x="1070" y="98"/>
                    </a:lnTo>
                    <a:lnTo>
                      <a:pt x="954" y="48"/>
                    </a:lnTo>
                    <a:close/>
                  </a:path>
                </a:pathLst>
              </a:custGeom>
              <a:solidFill>
                <a:srgbClr val="E5D1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" name="Freeform 403"/>
              <p:cNvSpPr>
                <a:spLocks/>
              </p:cNvSpPr>
              <p:nvPr/>
            </p:nvSpPr>
            <p:spPr bwMode="auto">
              <a:xfrm rot="20053737" flipH="1">
                <a:off x="5187" y="2755"/>
                <a:ext cx="80" cy="123"/>
              </a:xfrm>
              <a:custGeom>
                <a:avLst/>
                <a:gdLst>
                  <a:gd name="T0" fmla="*/ 212 w 212"/>
                  <a:gd name="T1" fmla="*/ 18 h 320"/>
                  <a:gd name="T2" fmla="*/ 84 w 212"/>
                  <a:gd name="T3" fmla="*/ 18 h 320"/>
                  <a:gd name="T4" fmla="*/ 0 w 212"/>
                  <a:gd name="T5" fmla="*/ 0 h 320"/>
                  <a:gd name="T6" fmla="*/ 6 w 212"/>
                  <a:gd name="T7" fmla="*/ 78 h 320"/>
                  <a:gd name="T8" fmla="*/ 27 w 212"/>
                  <a:gd name="T9" fmla="*/ 242 h 320"/>
                  <a:gd name="T10" fmla="*/ 71 w 212"/>
                  <a:gd name="T11" fmla="*/ 320 h 320"/>
                  <a:gd name="T12" fmla="*/ 116 w 212"/>
                  <a:gd name="T13" fmla="*/ 320 h 320"/>
                  <a:gd name="T14" fmla="*/ 162 w 212"/>
                  <a:gd name="T15" fmla="*/ 253 h 320"/>
                  <a:gd name="T16" fmla="*/ 162 w 212"/>
                  <a:gd name="T17" fmla="*/ 180 h 320"/>
                  <a:gd name="T18" fmla="*/ 200 w 212"/>
                  <a:gd name="T19" fmla="*/ 180 h 320"/>
                  <a:gd name="T20" fmla="*/ 212 w 212"/>
                  <a:gd name="T21" fmla="*/ 18 h 32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2"/>
                  <a:gd name="T34" fmla="*/ 0 h 320"/>
                  <a:gd name="T35" fmla="*/ 212 w 212"/>
                  <a:gd name="T36" fmla="*/ 320 h 32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2" h="320">
                    <a:moveTo>
                      <a:pt x="212" y="18"/>
                    </a:moveTo>
                    <a:lnTo>
                      <a:pt x="84" y="18"/>
                    </a:lnTo>
                    <a:lnTo>
                      <a:pt x="0" y="0"/>
                    </a:lnTo>
                    <a:lnTo>
                      <a:pt x="6" y="78"/>
                    </a:lnTo>
                    <a:lnTo>
                      <a:pt x="27" y="242"/>
                    </a:lnTo>
                    <a:lnTo>
                      <a:pt x="71" y="320"/>
                    </a:lnTo>
                    <a:lnTo>
                      <a:pt x="116" y="320"/>
                    </a:lnTo>
                    <a:lnTo>
                      <a:pt x="162" y="253"/>
                    </a:lnTo>
                    <a:lnTo>
                      <a:pt x="162" y="180"/>
                    </a:lnTo>
                    <a:lnTo>
                      <a:pt x="200" y="180"/>
                    </a:lnTo>
                    <a:lnTo>
                      <a:pt x="212" y="18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" name="Freeform 404"/>
              <p:cNvSpPr>
                <a:spLocks/>
              </p:cNvSpPr>
              <p:nvPr/>
            </p:nvSpPr>
            <p:spPr bwMode="auto">
              <a:xfrm rot="20053737" flipH="1">
                <a:off x="5044" y="2744"/>
                <a:ext cx="119" cy="148"/>
              </a:xfrm>
              <a:custGeom>
                <a:avLst/>
                <a:gdLst>
                  <a:gd name="T0" fmla="*/ 62 w 313"/>
                  <a:gd name="T1" fmla="*/ 0 h 384"/>
                  <a:gd name="T2" fmla="*/ 57 w 313"/>
                  <a:gd name="T3" fmla="*/ 114 h 384"/>
                  <a:gd name="T4" fmla="*/ 0 w 313"/>
                  <a:gd name="T5" fmla="*/ 288 h 384"/>
                  <a:gd name="T6" fmla="*/ 0 w 313"/>
                  <a:gd name="T7" fmla="*/ 351 h 384"/>
                  <a:gd name="T8" fmla="*/ 34 w 313"/>
                  <a:gd name="T9" fmla="*/ 351 h 384"/>
                  <a:gd name="T10" fmla="*/ 78 w 313"/>
                  <a:gd name="T11" fmla="*/ 384 h 384"/>
                  <a:gd name="T12" fmla="*/ 118 w 313"/>
                  <a:gd name="T13" fmla="*/ 283 h 384"/>
                  <a:gd name="T14" fmla="*/ 191 w 313"/>
                  <a:gd name="T15" fmla="*/ 205 h 384"/>
                  <a:gd name="T16" fmla="*/ 235 w 313"/>
                  <a:gd name="T17" fmla="*/ 166 h 384"/>
                  <a:gd name="T18" fmla="*/ 240 w 313"/>
                  <a:gd name="T19" fmla="*/ 103 h 384"/>
                  <a:gd name="T20" fmla="*/ 313 w 313"/>
                  <a:gd name="T21" fmla="*/ 20 h 384"/>
                  <a:gd name="T22" fmla="*/ 240 w 313"/>
                  <a:gd name="T23" fmla="*/ 0 h 384"/>
                  <a:gd name="T24" fmla="*/ 62 w 313"/>
                  <a:gd name="T25" fmla="*/ 0 h 3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3"/>
                  <a:gd name="T40" fmla="*/ 0 h 384"/>
                  <a:gd name="T41" fmla="*/ 313 w 313"/>
                  <a:gd name="T42" fmla="*/ 384 h 38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3" h="384">
                    <a:moveTo>
                      <a:pt x="62" y="0"/>
                    </a:moveTo>
                    <a:lnTo>
                      <a:pt x="57" y="114"/>
                    </a:lnTo>
                    <a:lnTo>
                      <a:pt x="0" y="288"/>
                    </a:lnTo>
                    <a:lnTo>
                      <a:pt x="0" y="351"/>
                    </a:lnTo>
                    <a:lnTo>
                      <a:pt x="34" y="351"/>
                    </a:lnTo>
                    <a:lnTo>
                      <a:pt x="78" y="384"/>
                    </a:lnTo>
                    <a:lnTo>
                      <a:pt x="118" y="283"/>
                    </a:lnTo>
                    <a:lnTo>
                      <a:pt x="191" y="205"/>
                    </a:lnTo>
                    <a:lnTo>
                      <a:pt x="235" y="166"/>
                    </a:lnTo>
                    <a:lnTo>
                      <a:pt x="240" y="103"/>
                    </a:lnTo>
                    <a:lnTo>
                      <a:pt x="313" y="20"/>
                    </a:lnTo>
                    <a:lnTo>
                      <a:pt x="240" y="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" name="Freeform 405"/>
              <p:cNvSpPr>
                <a:spLocks/>
              </p:cNvSpPr>
              <p:nvPr/>
            </p:nvSpPr>
            <p:spPr bwMode="auto">
              <a:xfrm rot="20053737" flipH="1">
                <a:off x="5132" y="2857"/>
                <a:ext cx="121" cy="182"/>
              </a:xfrm>
              <a:custGeom>
                <a:avLst/>
                <a:gdLst>
                  <a:gd name="T0" fmla="*/ 0 w 317"/>
                  <a:gd name="T1" fmla="*/ 0 h 472"/>
                  <a:gd name="T2" fmla="*/ 66 w 317"/>
                  <a:gd name="T3" fmla="*/ 0 h 472"/>
                  <a:gd name="T4" fmla="*/ 144 w 317"/>
                  <a:gd name="T5" fmla="*/ 27 h 472"/>
                  <a:gd name="T6" fmla="*/ 144 w 317"/>
                  <a:gd name="T7" fmla="*/ 89 h 472"/>
                  <a:gd name="T8" fmla="*/ 201 w 317"/>
                  <a:gd name="T9" fmla="*/ 208 h 472"/>
                  <a:gd name="T10" fmla="*/ 262 w 317"/>
                  <a:gd name="T11" fmla="*/ 306 h 472"/>
                  <a:gd name="T12" fmla="*/ 301 w 317"/>
                  <a:gd name="T13" fmla="*/ 376 h 472"/>
                  <a:gd name="T14" fmla="*/ 317 w 317"/>
                  <a:gd name="T15" fmla="*/ 472 h 472"/>
                  <a:gd name="T16" fmla="*/ 217 w 317"/>
                  <a:gd name="T17" fmla="*/ 438 h 472"/>
                  <a:gd name="T18" fmla="*/ 173 w 317"/>
                  <a:gd name="T19" fmla="*/ 336 h 472"/>
                  <a:gd name="T20" fmla="*/ 157 w 317"/>
                  <a:gd name="T21" fmla="*/ 269 h 472"/>
                  <a:gd name="T22" fmla="*/ 79 w 317"/>
                  <a:gd name="T23" fmla="*/ 134 h 472"/>
                  <a:gd name="T24" fmla="*/ 16 w 317"/>
                  <a:gd name="T25" fmla="*/ 50 h 472"/>
                  <a:gd name="T26" fmla="*/ 0 w 317"/>
                  <a:gd name="T27" fmla="*/ 0 h 47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17"/>
                  <a:gd name="T43" fmla="*/ 0 h 472"/>
                  <a:gd name="T44" fmla="*/ 317 w 317"/>
                  <a:gd name="T45" fmla="*/ 472 h 47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17" h="472">
                    <a:moveTo>
                      <a:pt x="0" y="0"/>
                    </a:moveTo>
                    <a:lnTo>
                      <a:pt x="66" y="0"/>
                    </a:lnTo>
                    <a:lnTo>
                      <a:pt x="144" y="27"/>
                    </a:lnTo>
                    <a:lnTo>
                      <a:pt x="144" y="89"/>
                    </a:lnTo>
                    <a:lnTo>
                      <a:pt x="201" y="208"/>
                    </a:lnTo>
                    <a:lnTo>
                      <a:pt x="262" y="306"/>
                    </a:lnTo>
                    <a:lnTo>
                      <a:pt x="301" y="376"/>
                    </a:lnTo>
                    <a:lnTo>
                      <a:pt x="317" y="472"/>
                    </a:lnTo>
                    <a:lnTo>
                      <a:pt x="217" y="438"/>
                    </a:lnTo>
                    <a:lnTo>
                      <a:pt x="173" y="336"/>
                    </a:lnTo>
                    <a:lnTo>
                      <a:pt x="157" y="269"/>
                    </a:lnTo>
                    <a:lnTo>
                      <a:pt x="79" y="134"/>
                    </a:lnTo>
                    <a:lnTo>
                      <a:pt x="16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" name="Freeform 406"/>
              <p:cNvSpPr>
                <a:spLocks/>
              </p:cNvSpPr>
              <p:nvPr/>
            </p:nvSpPr>
            <p:spPr bwMode="auto">
              <a:xfrm rot="20053737" flipH="1">
                <a:off x="5217" y="2992"/>
                <a:ext cx="31" cy="22"/>
              </a:xfrm>
              <a:custGeom>
                <a:avLst/>
                <a:gdLst>
                  <a:gd name="T0" fmla="*/ 0 w 84"/>
                  <a:gd name="T1" fmla="*/ 0 h 57"/>
                  <a:gd name="T2" fmla="*/ 73 w 84"/>
                  <a:gd name="T3" fmla="*/ 7 h 57"/>
                  <a:gd name="T4" fmla="*/ 84 w 84"/>
                  <a:gd name="T5" fmla="*/ 57 h 57"/>
                  <a:gd name="T6" fmla="*/ 39 w 84"/>
                  <a:gd name="T7" fmla="*/ 57 h 57"/>
                  <a:gd name="T8" fmla="*/ 0 w 84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"/>
                  <a:gd name="T16" fmla="*/ 0 h 57"/>
                  <a:gd name="T17" fmla="*/ 84 w 84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" h="57">
                    <a:moveTo>
                      <a:pt x="0" y="0"/>
                    </a:moveTo>
                    <a:lnTo>
                      <a:pt x="73" y="7"/>
                    </a:lnTo>
                    <a:lnTo>
                      <a:pt x="84" y="57"/>
                    </a:lnTo>
                    <a:lnTo>
                      <a:pt x="39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" name="Freeform 407"/>
              <p:cNvSpPr>
                <a:spLocks/>
              </p:cNvSpPr>
              <p:nvPr/>
            </p:nvSpPr>
            <p:spPr bwMode="auto">
              <a:xfrm rot="20053737" flipH="1">
                <a:off x="5204" y="2949"/>
                <a:ext cx="223" cy="187"/>
              </a:xfrm>
              <a:custGeom>
                <a:avLst/>
                <a:gdLst>
                  <a:gd name="T0" fmla="*/ 211 w 591"/>
                  <a:gd name="T1" fmla="*/ 2 h 486"/>
                  <a:gd name="T2" fmla="*/ 263 w 591"/>
                  <a:gd name="T3" fmla="*/ 91 h 486"/>
                  <a:gd name="T4" fmla="*/ 284 w 591"/>
                  <a:gd name="T5" fmla="*/ 159 h 486"/>
                  <a:gd name="T6" fmla="*/ 224 w 591"/>
                  <a:gd name="T7" fmla="*/ 159 h 486"/>
                  <a:gd name="T8" fmla="*/ 185 w 591"/>
                  <a:gd name="T9" fmla="*/ 175 h 486"/>
                  <a:gd name="T10" fmla="*/ 263 w 591"/>
                  <a:gd name="T11" fmla="*/ 175 h 486"/>
                  <a:gd name="T12" fmla="*/ 324 w 591"/>
                  <a:gd name="T13" fmla="*/ 232 h 486"/>
                  <a:gd name="T14" fmla="*/ 340 w 591"/>
                  <a:gd name="T15" fmla="*/ 312 h 486"/>
                  <a:gd name="T16" fmla="*/ 384 w 591"/>
                  <a:gd name="T17" fmla="*/ 372 h 486"/>
                  <a:gd name="T18" fmla="*/ 452 w 591"/>
                  <a:gd name="T19" fmla="*/ 372 h 486"/>
                  <a:gd name="T20" fmla="*/ 486 w 591"/>
                  <a:gd name="T21" fmla="*/ 419 h 486"/>
                  <a:gd name="T22" fmla="*/ 591 w 591"/>
                  <a:gd name="T23" fmla="*/ 435 h 486"/>
                  <a:gd name="T24" fmla="*/ 502 w 591"/>
                  <a:gd name="T25" fmla="*/ 486 h 486"/>
                  <a:gd name="T26" fmla="*/ 436 w 591"/>
                  <a:gd name="T27" fmla="*/ 435 h 486"/>
                  <a:gd name="T28" fmla="*/ 313 w 591"/>
                  <a:gd name="T29" fmla="*/ 333 h 486"/>
                  <a:gd name="T30" fmla="*/ 219 w 591"/>
                  <a:gd name="T31" fmla="*/ 266 h 486"/>
                  <a:gd name="T32" fmla="*/ 101 w 591"/>
                  <a:gd name="T33" fmla="*/ 244 h 486"/>
                  <a:gd name="T34" fmla="*/ 0 w 591"/>
                  <a:gd name="T35" fmla="*/ 232 h 486"/>
                  <a:gd name="T36" fmla="*/ 62 w 591"/>
                  <a:gd name="T37" fmla="*/ 164 h 486"/>
                  <a:gd name="T38" fmla="*/ 78 w 591"/>
                  <a:gd name="T39" fmla="*/ 114 h 486"/>
                  <a:gd name="T40" fmla="*/ 87 w 591"/>
                  <a:gd name="T41" fmla="*/ 75 h 486"/>
                  <a:gd name="T42" fmla="*/ 94 w 591"/>
                  <a:gd name="T43" fmla="*/ 47 h 486"/>
                  <a:gd name="T44" fmla="*/ 99 w 591"/>
                  <a:gd name="T45" fmla="*/ 25 h 486"/>
                  <a:gd name="T46" fmla="*/ 112 w 591"/>
                  <a:gd name="T47" fmla="*/ 11 h 486"/>
                  <a:gd name="T48" fmla="*/ 131 w 591"/>
                  <a:gd name="T49" fmla="*/ 4 h 486"/>
                  <a:gd name="T50" fmla="*/ 163 w 591"/>
                  <a:gd name="T51" fmla="*/ 0 h 486"/>
                  <a:gd name="T52" fmla="*/ 211 w 591"/>
                  <a:gd name="T53" fmla="*/ 2 h 48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91"/>
                  <a:gd name="T82" fmla="*/ 0 h 486"/>
                  <a:gd name="T83" fmla="*/ 591 w 591"/>
                  <a:gd name="T84" fmla="*/ 486 h 48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91" h="486">
                    <a:moveTo>
                      <a:pt x="211" y="2"/>
                    </a:moveTo>
                    <a:lnTo>
                      <a:pt x="263" y="91"/>
                    </a:lnTo>
                    <a:lnTo>
                      <a:pt x="284" y="159"/>
                    </a:lnTo>
                    <a:lnTo>
                      <a:pt x="224" y="159"/>
                    </a:lnTo>
                    <a:lnTo>
                      <a:pt x="185" y="175"/>
                    </a:lnTo>
                    <a:lnTo>
                      <a:pt x="263" y="175"/>
                    </a:lnTo>
                    <a:lnTo>
                      <a:pt x="324" y="232"/>
                    </a:lnTo>
                    <a:lnTo>
                      <a:pt x="340" y="312"/>
                    </a:lnTo>
                    <a:lnTo>
                      <a:pt x="384" y="372"/>
                    </a:lnTo>
                    <a:lnTo>
                      <a:pt x="452" y="372"/>
                    </a:lnTo>
                    <a:lnTo>
                      <a:pt x="486" y="419"/>
                    </a:lnTo>
                    <a:lnTo>
                      <a:pt x="591" y="435"/>
                    </a:lnTo>
                    <a:lnTo>
                      <a:pt x="502" y="486"/>
                    </a:lnTo>
                    <a:lnTo>
                      <a:pt x="436" y="435"/>
                    </a:lnTo>
                    <a:lnTo>
                      <a:pt x="313" y="333"/>
                    </a:lnTo>
                    <a:lnTo>
                      <a:pt x="219" y="266"/>
                    </a:lnTo>
                    <a:lnTo>
                      <a:pt x="101" y="244"/>
                    </a:lnTo>
                    <a:lnTo>
                      <a:pt x="0" y="232"/>
                    </a:lnTo>
                    <a:lnTo>
                      <a:pt x="62" y="164"/>
                    </a:lnTo>
                    <a:lnTo>
                      <a:pt x="78" y="114"/>
                    </a:lnTo>
                    <a:lnTo>
                      <a:pt x="87" y="75"/>
                    </a:lnTo>
                    <a:lnTo>
                      <a:pt x="94" y="47"/>
                    </a:lnTo>
                    <a:lnTo>
                      <a:pt x="99" y="25"/>
                    </a:lnTo>
                    <a:lnTo>
                      <a:pt x="112" y="11"/>
                    </a:lnTo>
                    <a:lnTo>
                      <a:pt x="131" y="4"/>
                    </a:lnTo>
                    <a:lnTo>
                      <a:pt x="163" y="0"/>
                    </a:lnTo>
                    <a:lnTo>
                      <a:pt x="211" y="2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4" name="Freeform 408"/>
              <p:cNvSpPr>
                <a:spLocks/>
              </p:cNvSpPr>
              <p:nvPr/>
            </p:nvSpPr>
            <p:spPr bwMode="auto">
              <a:xfrm rot="20053737" flipH="1">
                <a:off x="5045" y="3081"/>
                <a:ext cx="184" cy="83"/>
              </a:xfrm>
              <a:custGeom>
                <a:avLst/>
                <a:gdLst>
                  <a:gd name="T0" fmla="*/ 0 w 490"/>
                  <a:gd name="T1" fmla="*/ 0 h 213"/>
                  <a:gd name="T2" fmla="*/ 100 w 490"/>
                  <a:gd name="T3" fmla="*/ 28 h 213"/>
                  <a:gd name="T4" fmla="*/ 306 w 490"/>
                  <a:gd name="T5" fmla="*/ 90 h 213"/>
                  <a:gd name="T6" fmla="*/ 458 w 490"/>
                  <a:gd name="T7" fmla="*/ 124 h 213"/>
                  <a:gd name="T8" fmla="*/ 490 w 490"/>
                  <a:gd name="T9" fmla="*/ 179 h 213"/>
                  <a:gd name="T10" fmla="*/ 490 w 490"/>
                  <a:gd name="T11" fmla="*/ 213 h 213"/>
                  <a:gd name="T12" fmla="*/ 445 w 490"/>
                  <a:gd name="T13" fmla="*/ 213 h 213"/>
                  <a:gd name="T14" fmla="*/ 345 w 490"/>
                  <a:gd name="T15" fmla="*/ 197 h 213"/>
                  <a:gd name="T16" fmla="*/ 173 w 490"/>
                  <a:gd name="T17" fmla="*/ 140 h 213"/>
                  <a:gd name="T18" fmla="*/ 55 w 490"/>
                  <a:gd name="T19" fmla="*/ 78 h 213"/>
                  <a:gd name="T20" fmla="*/ 11 w 490"/>
                  <a:gd name="T21" fmla="*/ 44 h 213"/>
                  <a:gd name="T22" fmla="*/ 0 w 490"/>
                  <a:gd name="T23" fmla="*/ 0 h 21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90"/>
                  <a:gd name="T37" fmla="*/ 0 h 213"/>
                  <a:gd name="T38" fmla="*/ 490 w 490"/>
                  <a:gd name="T39" fmla="*/ 213 h 21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90" h="213">
                    <a:moveTo>
                      <a:pt x="0" y="0"/>
                    </a:moveTo>
                    <a:lnTo>
                      <a:pt x="100" y="28"/>
                    </a:lnTo>
                    <a:lnTo>
                      <a:pt x="306" y="90"/>
                    </a:lnTo>
                    <a:lnTo>
                      <a:pt x="458" y="124"/>
                    </a:lnTo>
                    <a:lnTo>
                      <a:pt x="490" y="179"/>
                    </a:lnTo>
                    <a:lnTo>
                      <a:pt x="490" y="213"/>
                    </a:lnTo>
                    <a:lnTo>
                      <a:pt x="445" y="213"/>
                    </a:lnTo>
                    <a:lnTo>
                      <a:pt x="345" y="197"/>
                    </a:lnTo>
                    <a:lnTo>
                      <a:pt x="173" y="140"/>
                    </a:lnTo>
                    <a:lnTo>
                      <a:pt x="55" y="78"/>
                    </a:lnTo>
                    <a:lnTo>
                      <a:pt x="11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" name="Freeform 409"/>
              <p:cNvSpPr>
                <a:spLocks/>
              </p:cNvSpPr>
              <p:nvPr/>
            </p:nvSpPr>
            <p:spPr bwMode="auto">
              <a:xfrm rot="20053737" flipH="1">
                <a:off x="4980" y="2882"/>
                <a:ext cx="151" cy="135"/>
              </a:xfrm>
              <a:custGeom>
                <a:avLst/>
                <a:gdLst>
                  <a:gd name="T0" fmla="*/ 0 w 401"/>
                  <a:gd name="T1" fmla="*/ 0 h 349"/>
                  <a:gd name="T2" fmla="*/ 39 w 401"/>
                  <a:gd name="T3" fmla="*/ 63 h 349"/>
                  <a:gd name="T4" fmla="*/ 105 w 401"/>
                  <a:gd name="T5" fmla="*/ 152 h 349"/>
                  <a:gd name="T6" fmla="*/ 246 w 401"/>
                  <a:gd name="T7" fmla="*/ 242 h 349"/>
                  <a:gd name="T8" fmla="*/ 340 w 401"/>
                  <a:gd name="T9" fmla="*/ 305 h 349"/>
                  <a:gd name="T10" fmla="*/ 401 w 401"/>
                  <a:gd name="T11" fmla="*/ 349 h 349"/>
                  <a:gd name="T12" fmla="*/ 346 w 401"/>
                  <a:gd name="T13" fmla="*/ 349 h 349"/>
                  <a:gd name="T14" fmla="*/ 217 w 401"/>
                  <a:gd name="T15" fmla="*/ 271 h 349"/>
                  <a:gd name="T16" fmla="*/ 72 w 401"/>
                  <a:gd name="T17" fmla="*/ 173 h 349"/>
                  <a:gd name="T18" fmla="*/ 0 w 401"/>
                  <a:gd name="T19" fmla="*/ 73 h 349"/>
                  <a:gd name="T20" fmla="*/ 0 w 401"/>
                  <a:gd name="T21" fmla="*/ 0 h 34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01"/>
                  <a:gd name="T34" fmla="*/ 0 h 349"/>
                  <a:gd name="T35" fmla="*/ 401 w 401"/>
                  <a:gd name="T36" fmla="*/ 349 h 34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01" h="349">
                    <a:moveTo>
                      <a:pt x="0" y="0"/>
                    </a:moveTo>
                    <a:lnTo>
                      <a:pt x="39" y="63"/>
                    </a:lnTo>
                    <a:lnTo>
                      <a:pt x="105" y="152"/>
                    </a:lnTo>
                    <a:lnTo>
                      <a:pt x="246" y="242"/>
                    </a:lnTo>
                    <a:lnTo>
                      <a:pt x="340" y="305"/>
                    </a:lnTo>
                    <a:lnTo>
                      <a:pt x="401" y="349"/>
                    </a:lnTo>
                    <a:lnTo>
                      <a:pt x="346" y="349"/>
                    </a:lnTo>
                    <a:lnTo>
                      <a:pt x="217" y="271"/>
                    </a:lnTo>
                    <a:lnTo>
                      <a:pt x="72" y="173"/>
                    </a:lnTo>
                    <a:lnTo>
                      <a:pt x="0" y="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" name="Freeform 410"/>
              <p:cNvSpPr>
                <a:spLocks/>
              </p:cNvSpPr>
              <p:nvPr/>
            </p:nvSpPr>
            <p:spPr bwMode="auto">
              <a:xfrm rot="20053737" flipH="1">
                <a:off x="4873" y="3054"/>
                <a:ext cx="293" cy="27"/>
              </a:xfrm>
              <a:custGeom>
                <a:avLst/>
                <a:gdLst>
                  <a:gd name="T0" fmla="*/ 0 w 774"/>
                  <a:gd name="T1" fmla="*/ 33 h 67"/>
                  <a:gd name="T2" fmla="*/ 167 w 774"/>
                  <a:gd name="T3" fmla="*/ 5 h 67"/>
                  <a:gd name="T4" fmla="*/ 256 w 774"/>
                  <a:gd name="T5" fmla="*/ 0 h 67"/>
                  <a:gd name="T6" fmla="*/ 562 w 774"/>
                  <a:gd name="T7" fmla="*/ 0 h 67"/>
                  <a:gd name="T8" fmla="*/ 712 w 774"/>
                  <a:gd name="T9" fmla="*/ 0 h 67"/>
                  <a:gd name="T10" fmla="*/ 774 w 774"/>
                  <a:gd name="T11" fmla="*/ 28 h 67"/>
                  <a:gd name="T12" fmla="*/ 724 w 774"/>
                  <a:gd name="T13" fmla="*/ 49 h 67"/>
                  <a:gd name="T14" fmla="*/ 534 w 774"/>
                  <a:gd name="T15" fmla="*/ 49 h 67"/>
                  <a:gd name="T16" fmla="*/ 450 w 774"/>
                  <a:gd name="T17" fmla="*/ 33 h 67"/>
                  <a:gd name="T18" fmla="*/ 385 w 774"/>
                  <a:gd name="T19" fmla="*/ 33 h 67"/>
                  <a:gd name="T20" fmla="*/ 345 w 774"/>
                  <a:gd name="T21" fmla="*/ 39 h 67"/>
                  <a:gd name="T22" fmla="*/ 267 w 774"/>
                  <a:gd name="T23" fmla="*/ 39 h 67"/>
                  <a:gd name="T24" fmla="*/ 194 w 774"/>
                  <a:gd name="T25" fmla="*/ 33 h 67"/>
                  <a:gd name="T26" fmla="*/ 100 w 774"/>
                  <a:gd name="T27" fmla="*/ 67 h 67"/>
                  <a:gd name="T28" fmla="*/ 11 w 774"/>
                  <a:gd name="T29" fmla="*/ 67 h 67"/>
                  <a:gd name="T30" fmla="*/ 0 w 774"/>
                  <a:gd name="T31" fmla="*/ 33 h 6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74"/>
                  <a:gd name="T49" fmla="*/ 0 h 67"/>
                  <a:gd name="T50" fmla="*/ 774 w 774"/>
                  <a:gd name="T51" fmla="*/ 67 h 6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74" h="67">
                    <a:moveTo>
                      <a:pt x="0" y="33"/>
                    </a:moveTo>
                    <a:lnTo>
                      <a:pt x="167" y="5"/>
                    </a:lnTo>
                    <a:lnTo>
                      <a:pt x="256" y="0"/>
                    </a:lnTo>
                    <a:lnTo>
                      <a:pt x="562" y="0"/>
                    </a:lnTo>
                    <a:lnTo>
                      <a:pt x="712" y="0"/>
                    </a:lnTo>
                    <a:lnTo>
                      <a:pt x="774" y="28"/>
                    </a:lnTo>
                    <a:lnTo>
                      <a:pt x="724" y="49"/>
                    </a:lnTo>
                    <a:lnTo>
                      <a:pt x="534" y="49"/>
                    </a:lnTo>
                    <a:lnTo>
                      <a:pt x="450" y="33"/>
                    </a:lnTo>
                    <a:lnTo>
                      <a:pt x="385" y="33"/>
                    </a:lnTo>
                    <a:lnTo>
                      <a:pt x="345" y="39"/>
                    </a:lnTo>
                    <a:lnTo>
                      <a:pt x="267" y="39"/>
                    </a:lnTo>
                    <a:lnTo>
                      <a:pt x="194" y="33"/>
                    </a:lnTo>
                    <a:lnTo>
                      <a:pt x="100" y="67"/>
                    </a:lnTo>
                    <a:lnTo>
                      <a:pt x="11" y="67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" name="Freeform 411"/>
              <p:cNvSpPr>
                <a:spLocks/>
              </p:cNvSpPr>
              <p:nvPr/>
            </p:nvSpPr>
            <p:spPr bwMode="auto">
              <a:xfrm rot="20053737" flipH="1">
                <a:off x="5061" y="2793"/>
                <a:ext cx="22" cy="108"/>
              </a:xfrm>
              <a:custGeom>
                <a:avLst/>
                <a:gdLst>
                  <a:gd name="T0" fmla="*/ 23 w 61"/>
                  <a:gd name="T1" fmla="*/ 0 h 281"/>
                  <a:gd name="T2" fmla="*/ 0 w 61"/>
                  <a:gd name="T3" fmla="*/ 89 h 281"/>
                  <a:gd name="T4" fmla="*/ 11 w 61"/>
                  <a:gd name="T5" fmla="*/ 185 h 281"/>
                  <a:gd name="T6" fmla="*/ 61 w 61"/>
                  <a:gd name="T7" fmla="*/ 281 h 281"/>
                  <a:gd name="T8" fmla="*/ 28 w 61"/>
                  <a:gd name="T9" fmla="*/ 136 h 281"/>
                  <a:gd name="T10" fmla="*/ 23 w 61"/>
                  <a:gd name="T11" fmla="*/ 0 h 2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1"/>
                  <a:gd name="T19" fmla="*/ 0 h 281"/>
                  <a:gd name="T20" fmla="*/ 61 w 61"/>
                  <a:gd name="T21" fmla="*/ 281 h 28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1" h="281">
                    <a:moveTo>
                      <a:pt x="23" y="0"/>
                    </a:moveTo>
                    <a:lnTo>
                      <a:pt x="0" y="89"/>
                    </a:lnTo>
                    <a:lnTo>
                      <a:pt x="11" y="185"/>
                    </a:lnTo>
                    <a:lnTo>
                      <a:pt x="61" y="281"/>
                    </a:lnTo>
                    <a:lnTo>
                      <a:pt x="28" y="136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8" name="Freeform 412"/>
              <p:cNvSpPr>
                <a:spLocks/>
              </p:cNvSpPr>
              <p:nvPr/>
            </p:nvSpPr>
            <p:spPr bwMode="auto">
              <a:xfrm rot="20053737" flipH="1">
                <a:off x="4988" y="2881"/>
                <a:ext cx="105" cy="106"/>
              </a:xfrm>
              <a:custGeom>
                <a:avLst/>
                <a:gdLst>
                  <a:gd name="T0" fmla="*/ 0 w 277"/>
                  <a:gd name="T1" fmla="*/ 0 h 274"/>
                  <a:gd name="T2" fmla="*/ 44 w 277"/>
                  <a:gd name="T3" fmla="*/ 56 h 274"/>
                  <a:gd name="T4" fmla="*/ 154 w 277"/>
                  <a:gd name="T5" fmla="*/ 128 h 274"/>
                  <a:gd name="T6" fmla="*/ 243 w 277"/>
                  <a:gd name="T7" fmla="*/ 214 h 274"/>
                  <a:gd name="T8" fmla="*/ 277 w 277"/>
                  <a:gd name="T9" fmla="*/ 274 h 274"/>
                  <a:gd name="T10" fmla="*/ 243 w 277"/>
                  <a:gd name="T11" fmla="*/ 258 h 274"/>
                  <a:gd name="T12" fmla="*/ 194 w 277"/>
                  <a:gd name="T13" fmla="*/ 185 h 274"/>
                  <a:gd name="T14" fmla="*/ 89 w 277"/>
                  <a:gd name="T15" fmla="*/ 118 h 274"/>
                  <a:gd name="T16" fmla="*/ 10 w 277"/>
                  <a:gd name="T17" fmla="*/ 61 h 274"/>
                  <a:gd name="T18" fmla="*/ 0 w 277"/>
                  <a:gd name="T19" fmla="*/ 0 h 27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77"/>
                  <a:gd name="T31" fmla="*/ 0 h 274"/>
                  <a:gd name="T32" fmla="*/ 277 w 277"/>
                  <a:gd name="T33" fmla="*/ 274 h 27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77" h="274">
                    <a:moveTo>
                      <a:pt x="0" y="0"/>
                    </a:moveTo>
                    <a:lnTo>
                      <a:pt x="44" y="56"/>
                    </a:lnTo>
                    <a:lnTo>
                      <a:pt x="154" y="128"/>
                    </a:lnTo>
                    <a:lnTo>
                      <a:pt x="243" y="214"/>
                    </a:lnTo>
                    <a:lnTo>
                      <a:pt x="277" y="274"/>
                    </a:lnTo>
                    <a:lnTo>
                      <a:pt x="243" y="258"/>
                    </a:lnTo>
                    <a:lnTo>
                      <a:pt x="194" y="185"/>
                    </a:lnTo>
                    <a:lnTo>
                      <a:pt x="89" y="118"/>
                    </a:lnTo>
                    <a:lnTo>
                      <a:pt x="10" y="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" name="Freeform 413"/>
              <p:cNvSpPr>
                <a:spLocks/>
              </p:cNvSpPr>
              <p:nvPr/>
            </p:nvSpPr>
            <p:spPr bwMode="auto">
              <a:xfrm rot="20053737" flipH="1">
                <a:off x="4886" y="2951"/>
                <a:ext cx="118" cy="96"/>
              </a:xfrm>
              <a:custGeom>
                <a:avLst/>
                <a:gdLst>
                  <a:gd name="T0" fmla="*/ 0 w 313"/>
                  <a:gd name="T1" fmla="*/ 247 h 247"/>
                  <a:gd name="T2" fmla="*/ 73 w 313"/>
                  <a:gd name="T3" fmla="*/ 174 h 247"/>
                  <a:gd name="T4" fmla="*/ 240 w 313"/>
                  <a:gd name="T5" fmla="*/ 46 h 247"/>
                  <a:gd name="T6" fmla="*/ 313 w 313"/>
                  <a:gd name="T7" fmla="*/ 0 h 247"/>
                  <a:gd name="T8" fmla="*/ 245 w 313"/>
                  <a:gd name="T9" fmla="*/ 91 h 247"/>
                  <a:gd name="T10" fmla="*/ 185 w 313"/>
                  <a:gd name="T11" fmla="*/ 124 h 247"/>
                  <a:gd name="T12" fmla="*/ 96 w 313"/>
                  <a:gd name="T13" fmla="*/ 174 h 247"/>
                  <a:gd name="T14" fmla="*/ 0 w 313"/>
                  <a:gd name="T15" fmla="*/ 247 h 24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13"/>
                  <a:gd name="T25" fmla="*/ 0 h 247"/>
                  <a:gd name="T26" fmla="*/ 313 w 313"/>
                  <a:gd name="T27" fmla="*/ 247 h 24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13" h="247">
                    <a:moveTo>
                      <a:pt x="0" y="247"/>
                    </a:moveTo>
                    <a:lnTo>
                      <a:pt x="73" y="174"/>
                    </a:lnTo>
                    <a:lnTo>
                      <a:pt x="240" y="46"/>
                    </a:lnTo>
                    <a:lnTo>
                      <a:pt x="313" y="0"/>
                    </a:lnTo>
                    <a:lnTo>
                      <a:pt x="245" y="91"/>
                    </a:lnTo>
                    <a:lnTo>
                      <a:pt x="185" y="124"/>
                    </a:lnTo>
                    <a:lnTo>
                      <a:pt x="96" y="174"/>
                    </a:lnTo>
                    <a:lnTo>
                      <a:pt x="0" y="247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" name="Freeform 414"/>
              <p:cNvSpPr>
                <a:spLocks/>
              </p:cNvSpPr>
              <p:nvPr/>
            </p:nvSpPr>
            <p:spPr bwMode="auto">
              <a:xfrm rot="20053737" flipH="1">
                <a:off x="4795" y="2940"/>
                <a:ext cx="80" cy="167"/>
              </a:xfrm>
              <a:custGeom>
                <a:avLst/>
                <a:gdLst>
                  <a:gd name="T0" fmla="*/ 52 w 212"/>
                  <a:gd name="T1" fmla="*/ 0 h 432"/>
                  <a:gd name="T2" fmla="*/ 136 w 212"/>
                  <a:gd name="T3" fmla="*/ 34 h 432"/>
                  <a:gd name="T4" fmla="*/ 212 w 212"/>
                  <a:gd name="T5" fmla="*/ 117 h 432"/>
                  <a:gd name="T6" fmla="*/ 173 w 212"/>
                  <a:gd name="T7" fmla="*/ 190 h 432"/>
                  <a:gd name="T8" fmla="*/ 118 w 212"/>
                  <a:gd name="T9" fmla="*/ 281 h 432"/>
                  <a:gd name="T10" fmla="*/ 79 w 212"/>
                  <a:gd name="T11" fmla="*/ 383 h 432"/>
                  <a:gd name="T12" fmla="*/ 0 w 212"/>
                  <a:gd name="T13" fmla="*/ 432 h 432"/>
                  <a:gd name="T14" fmla="*/ 57 w 212"/>
                  <a:gd name="T15" fmla="*/ 359 h 432"/>
                  <a:gd name="T16" fmla="*/ 129 w 212"/>
                  <a:gd name="T17" fmla="*/ 185 h 432"/>
                  <a:gd name="T18" fmla="*/ 123 w 212"/>
                  <a:gd name="T19" fmla="*/ 60 h 432"/>
                  <a:gd name="T20" fmla="*/ 45 w 212"/>
                  <a:gd name="T21" fmla="*/ 60 h 432"/>
                  <a:gd name="T22" fmla="*/ 52 w 212"/>
                  <a:gd name="T23" fmla="*/ 0 h 4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12"/>
                  <a:gd name="T37" fmla="*/ 0 h 432"/>
                  <a:gd name="T38" fmla="*/ 212 w 212"/>
                  <a:gd name="T39" fmla="*/ 432 h 43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12" h="432">
                    <a:moveTo>
                      <a:pt x="52" y="0"/>
                    </a:moveTo>
                    <a:lnTo>
                      <a:pt x="136" y="34"/>
                    </a:lnTo>
                    <a:lnTo>
                      <a:pt x="212" y="117"/>
                    </a:lnTo>
                    <a:lnTo>
                      <a:pt x="173" y="190"/>
                    </a:lnTo>
                    <a:lnTo>
                      <a:pt x="118" y="281"/>
                    </a:lnTo>
                    <a:lnTo>
                      <a:pt x="79" y="383"/>
                    </a:lnTo>
                    <a:lnTo>
                      <a:pt x="0" y="432"/>
                    </a:lnTo>
                    <a:lnTo>
                      <a:pt x="57" y="359"/>
                    </a:lnTo>
                    <a:lnTo>
                      <a:pt x="129" y="185"/>
                    </a:lnTo>
                    <a:lnTo>
                      <a:pt x="123" y="60"/>
                    </a:lnTo>
                    <a:lnTo>
                      <a:pt x="45" y="6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1" name="Freeform 415"/>
              <p:cNvSpPr>
                <a:spLocks/>
              </p:cNvSpPr>
              <p:nvPr/>
            </p:nvSpPr>
            <p:spPr bwMode="auto">
              <a:xfrm rot="20053737" flipH="1">
                <a:off x="4963" y="2786"/>
                <a:ext cx="122" cy="132"/>
              </a:xfrm>
              <a:custGeom>
                <a:avLst/>
                <a:gdLst>
                  <a:gd name="T0" fmla="*/ 45 w 322"/>
                  <a:gd name="T1" fmla="*/ 68 h 342"/>
                  <a:gd name="T2" fmla="*/ 0 w 322"/>
                  <a:gd name="T3" fmla="*/ 162 h 342"/>
                  <a:gd name="T4" fmla="*/ 6 w 322"/>
                  <a:gd name="T5" fmla="*/ 225 h 342"/>
                  <a:gd name="T6" fmla="*/ 34 w 322"/>
                  <a:gd name="T7" fmla="*/ 285 h 342"/>
                  <a:gd name="T8" fmla="*/ 72 w 322"/>
                  <a:gd name="T9" fmla="*/ 342 h 342"/>
                  <a:gd name="T10" fmla="*/ 34 w 322"/>
                  <a:gd name="T11" fmla="*/ 185 h 342"/>
                  <a:gd name="T12" fmla="*/ 84 w 322"/>
                  <a:gd name="T13" fmla="*/ 123 h 342"/>
                  <a:gd name="T14" fmla="*/ 150 w 322"/>
                  <a:gd name="T15" fmla="*/ 100 h 342"/>
                  <a:gd name="T16" fmla="*/ 150 w 322"/>
                  <a:gd name="T17" fmla="*/ 55 h 342"/>
                  <a:gd name="T18" fmla="*/ 212 w 322"/>
                  <a:gd name="T19" fmla="*/ 55 h 342"/>
                  <a:gd name="T20" fmla="*/ 296 w 322"/>
                  <a:gd name="T21" fmla="*/ 89 h 342"/>
                  <a:gd name="T22" fmla="*/ 322 w 322"/>
                  <a:gd name="T23" fmla="*/ 39 h 342"/>
                  <a:gd name="T24" fmla="*/ 262 w 322"/>
                  <a:gd name="T25" fmla="*/ 11 h 342"/>
                  <a:gd name="T26" fmla="*/ 150 w 322"/>
                  <a:gd name="T27" fmla="*/ 0 h 342"/>
                  <a:gd name="T28" fmla="*/ 89 w 322"/>
                  <a:gd name="T29" fmla="*/ 0 h 342"/>
                  <a:gd name="T30" fmla="*/ 45 w 322"/>
                  <a:gd name="T31" fmla="*/ 68 h 34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22"/>
                  <a:gd name="T49" fmla="*/ 0 h 342"/>
                  <a:gd name="T50" fmla="*/ 322 w 322"/>
                  <a:gd name="T51" fmla="*/ 342 h 34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22" h="342">
                    <a:moveTo>
                      <a:pt x="45" y="68"/>
                    </a:moveTo>
                    <a:lnTo>
                      <a:pt x="0" y="162"/>
                    </a:lnTo>
                    <a:lnTo>
                      <a:pt x="6" y="225"/>
                    </a:lnTo>
                    <a:lnTo>
                      <a:pt x="34" y="285"/>
                    </a:lnTo>
                    <a:lnTo>
                      <a:pt x="72" y="342"/>
                    </a:lnTo>
                    <a:lnTo>
                      <a:pt x="34" y="185"/>
                    </a:lnTo>
                    <a:lnTo>
                      <a:pt x="84" y="123"/>
                    </a:lnTo>
                    <a:lnTo>
                      <a:pt x="150" y="100"/>
                    </a:lnTo>
                    <a:lnTo>
                      <a:pt x="150" y="55"/>
                    </a:lnTo>
                    <a:lnTo>
                      <a:pt x="212" y="55"/>
                    </a:lnTo>
                    <a:lnTo>
                      <a:pt x="296" y="89"/>
                    </a:lnTo>
                    <a:lnTo>
                      <a:pt x="322" y="39"/>
                    </a:lnTo>
                    <a:lnTo>
                      <a:pt x="262" y="11"/>
                    </a:lnTo>
                    <a:lnTo>
                      <a:pt x="150" y="0"/>
                    </a:lnTo>
                    <a:lnTo>
                      <a:pt x="89" y="0"/>
                    </a:lnTo>
                    <a:lnTo>
                      <a:pt x="45" y="68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" name="Freeform 416"/>
              <p:cNvSpPr>
                <a:spLocks/>
              </p:cNvSpPr>
              <p:nvPr/>
            </p:nvSpPr>
            <p:spPr bwMode="auto">
              <a:xfrm rot="20053737" flipH="1">
                <a:off x="4802" y="3017"/>
                <a:ext cx="182" cy="193"/>
              </a:xfrm>
              <a:custGeom>
                <a:avLst/>
                <a:gdLst>
                  <a:gd name="T0" fmla="*/ 0 w 481"/>
                  <a:gd name="T1" fmla="*/ 482 h 500"/>
                  <a:gd name="T2" fmla="*/ 167 w 481"/>
                  <a:gd name="T3" fmla="*/ 427 h 500"/>
                  <a:gd name="T4" fmla="*/ 251 w 481"/>
                  <a:gd name="T5" fmla="*/ 342 h 500"/>
                  <a:gd name="T6" fmla="*/ 386 w 481"/>
                  <a:gd name="T7" fmla="*/ 133 h 500"/>
                  <a:gd name="T8" fmla="*/ 418 w 481"/>
                  <a:gd name="T9" fmla="*/ 84 h 500"/>
                  <a:gd name="T10" fmla="*/ 369 w 481"/>
                  <a:gd name="T11" fmla="*/ 39 h 500"/>
                  <a:gd name="T12" fmla="*/ 408 w 481"/>
                  <a:gd name="T13" fmla="*/ 0 h 500"/>
                  <a:gd name="T14" fmla="*/ 481 w 481"/>
                  <a:gd name="T15" fmla="*/ 44 h 500"/>
                  <a:gd name="T16" fmla="*/ 481 w 481"/>
                  <a:gd name="T17" fmla="*/ 112 h 500"/>
                  <a:gd name="T18" fmla="*/ 340 w 481"/>
                  <a:gd name="T19" fmla="*/ 354 h 500"/>
                  <a:gd name="T20" fmla="*/ 290 w 481"/>
                  <a:gd name="T21" fmla="*/ 443 h 500"/>
                  <a:gd name="T22" fmla="*/ 212 w 481"/>
                  <a:gd name="T23" fmla="*/ 466 h 500"/>
                  <a:gd name="T24" fmla="*/ 39 w 481"/>
                  <a:gd name="T25" fmla="*/ 500 h 500"/>
                  <a:gd name="T26" fmla="*/ 0 w 481"/>
                  <a:gd name="T27" fmla="*/ 482 h 50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81"/>
                  <a:gd name="T43" fmla="*/ 0 h 500"/>
                  <a:gd name="T44" fmla="*/ 481 w 481"/>
                  <a:gd name="T45" fmla="*/ 500 h 50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81" h="500">
                    <a:moveTo>
                      <a:pt x="0" y="482"/>
                    </a:moveTo>
                    <a:lnTo>
                      <a:pt x="167" y="427"/>
                    </a:lnTo>
                    <a:lnTo>
                      <a:pt x="251" y="342"/>
                    </a:lnTo>
                    <a:lnTo>
                      <a:pt x="386" y="133"/>
                    </a:lnTo>
                    <a:lnTo>
                      <a:pt x="418" y="84"/>
                    </a:lnTo>
                    <a:lnTo>
                      <a:pt x="369" y="39"/>
                    </a:lnTo>
                    <a:lnTo>
                      <a:pt x="408" y="0"/>
                    </a:lnTo>
                    <a:lnTo>
                      <a:pt x="481" y="44"/>
                    </a:lnTo>
                    <a:lnTo>
                      <a:pt x="481" y="112"/>
                    </a:lnTo>
                    <a:lnTo>
                      <a:pt x="340" y="354"/>
                    </a:lnTo>
                    <a:lnTo>
                      <a:pt x="290" y="443"/>
                    </a:lnTo>
                    <a:lnTo>
                      <a:pt x="212" y="466"/>
                    </a:lnTo>
                    <a:lnTo>
                      <a:pt x="39" y="500"/>
                    </a:lnTo>
                    <a:lnTo>
                      <a:pt x="0" y="482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" name="Freeform 417"/>
              <p:cNvSpPr>
                <a:spLocks/>
              </p:cNvSpPr>
              <p:nvPr/>
            </p:nvSpPr>
            <p:spPr bwMode="auto">
              <a:xfrm rot="20053737" flipH="1">
                <a:off x="4834" y="3154"/>
                <a:ext cx="323" cy="135"/>
              </a:xfrm>
              <a:custGeom>
                <a:avLst/>
                <a:gdLst>
                  <a:gd name="T0" fmla="*/ 62 w 853"/>
                  <a:gd name="T1" fmla="*/ 226 h 349"/>
                  <a:gd name="T2" fmla="*/ 217 w 853"/>
                  <a:gd name="T3" fmla="*/ 260 h 349"/>
                  <a:gd name="T4" fmla="*/ 351 w 853"/>
                  <a:gd name="T5" fmla="*/ 255 h 349"/>
                  <a:gd name="T6" fmla="*/ 541 w 853"/>
                  <a:gd name="T7" fmla="*/ 153 h 349"/>
                  <a:gd name="T8" fmla="*/ 625 w 853"/>
                  <a:gd name="T9" fmla="*/ 85 h 349"/>
                  <a:gd name="T10" fmla="*/ 669 w 853"/>
                  <a:gd name="T11" fmla="*/ 0 h 349"/>
                  <a:gd name="T12" fmla="*/ 753 w 853"/>
                  <a:gd name="T13" fmla="*/ 23 h 349"/>
                  <a:gd name="T14" fmla="*/ 803 w 853"/>
                  <a:gd name="T15" fmla="*/ 73 h 349"/>
                  <a:gd name="T16" fmla="*/ 853 w 853"/>
                  <a:gd name="T17" fmla="*/ 96 h 349"/>
                  <a:gd name="T18" fmla="*/ 703 w 853"/>
                  <a:gd name="T19" fmla="*/ 231 h 349"/>
                  <a:gd name="T20" fmla="*/ 530 w 853"/>
                  <a:gd name="T21" fmla="*/ 343 h 349"/>
                  <a:gd name="T22" fmla="*/ 468 w 853"/>
                  <a:gd name="T23" fmla="*/ 333 h 349"/>
                  <a:gd name="T24" fmla="*/ 397 w 853"/>
                  <a:gd name="T25" fmla="*/ 333 h 349"/>
                  <a:gd name="T26" fmla="*/ 285 w 853"/>
                  <a:gd name="T27" fmla="*/ 349 h 349"/>
                  <a:gd name="T28" fmla="*/ 191 w 853"/>
                  <a:gd name="T29" fmla="*/ 310 h 349"/>
                  <a:gd name="T30" fmla="*/ 0 w 853"/>
                  <a:gd name="T31" fmla="*/ 255 h 349"/>
                  <a:gd name="T32" fmla="*/ 62 w 853"/>
                  <a:gd name="T33" fmla="*/ 226 h 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53"/>
                  <a:gd name="T52" fmla="*/ 0 h 349"/>
                  <a:gd name="T53" fmla="*/ 853 w 853"/>
                  <a:gd name="T54" fmla="*/ 349 h 34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53" h="349">
                    <a:moveTo>
                      <a:pt x="62" y="226"/>
                    </a:moveTo>
                    <a:lnTo>
                      <a:pt x="217" y="260"/>
                    </a:lnTo>
                    <a:lnTo>
                      <a:pt x="351" y="255"/>
                    </a:lnTo>
                    <a:lnTo>
                      <a:pt x="541" y="153"/>
                    </a:lnTo>
                    <a:lnTo>
                      <a:pt x="625" y="85"/>
                    </a:lnTo>
                    <a:lnTo>
                      <a:pt x="669" y="0"/>
                    </a:lnTo>
                    <a:lnTo>
                      <a:pt x="753" y="23"/>
                    </a:lnTo>
                    <a:lnTo>
                      <a:pt x="803" y="73"/>
                    </a:lnTo>
                    <a:lnTo>
                      <a:pt x="853" y="96"/>
                    </a:lnTo>
                    <a:lnTo>
                      <a:pt x="703" y="231"/>
                    </a:lnTo>
                    <a:lnTo>
                      <a:pt x="530" y="343"/>
                    </a:lnTo>
                    <a:lnTo>
                      <a:pt x="468" y="333"/>
                    </a:lnTo>
                    <a:lnTo>
                      <a:pt x="397" y="333"/>
                    </a:lnTo>
                    <a:lnTo>
                      <a:pt x="285" y="349"/>
                    </a:lnTo>
                    <a:lnTo>
                      <a:pt x="191" y="310"/>
                    </a:lnTo>
                    <a:lnTo>
                      <a:pt x="0" y="255"/>
                    </a:lnTo>
                    <a:lnTo>
                      <a:pt x="62" y="226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" name="Freeform 418"/>
              <p:cNvSpPr>
                <a:spLocks/>
              </p:cNvSpPr>
              <p:nvPr/>
            </p:nvSpPr>
            <p:spPr bwMode="auto">
              <a:xfrm rot="20053737" flipH="1">
                <a:off x="4718" y="3088"/>
                <a:ext cx="246" cy="339"/>
              </a:xfrm>
              <a:custGeom>
                <a:avLst/>
                <a:gdLst>
                  <a:gd name="T0" fmla="*/ 340 w 653"/>
                  <a:gd name="T1" fmla="*/ 0 h 877"/>
                  <a:gd name="T2" fmla="*/ 447 w 653"/>
                  <a:gd name="T3" fmla="*/ 5 h 877"/>
                  <a:gd name="T4" fmla="*/ 653 w 653"/>
                  <a:gd name="T5" fmla="*/ 112 h 877"/>
                  <a:gd name="T6" fmla="*/ 639 w 653"/>
                  <a:gd name="T7" fmla="*/ 310 h 877"/>
                  <a:gd name="T8" fmla="*/ 637 w 653"/>
                  <a:gd name="T9" fmla="*/ 358 h 877"/>
                  <a:gd name="T10" fmla="*/ 632 w 653"/>
                  <a:gd name="T11" fmla="*/ 400 h 877"/>
                  <a:gd name="T12" fmla="*/ 623 w 653"/>
                  <a:gd name="T13" fmla="*/ 438 h 877"/>
                  <a:gd name="T14" fmla="*/ 611 w 653"/>
                  <a:gd name="T15" fmla="*/ 471 h 877"/>
                  <a:gd name="T16" fmla="*/ 596 w 653"/>
                  <a:gd name="T17" fmla="*/ 502 h 877"/>
                  <a:gd name="T18" fmla="*/ 577 w 653"/>
                  <a:gd name="T19" fmla="*/ 530 h 877"/>
                  <a:gd name="T20" fmla="*/ 557 w 653"/>
                  <a:gd name="T21" fmla="*/ 555 h 877"/>
                  <a:gd name="T22" fmla="*/ 532 w 653"/>
                  <a:gd name="T23" fmla="*/ 578 h 877"/>
                  <a:gd name="T24" fmla="*/ 507 w 653"/>
                  <a:gd name="T25" fmla="*/ 601 h 877"/>
                  <a:gd name="T26" fmla="*/ 479 w 653"/>
                  <a:gd name="T27" fmla="*/ 625 h 877"/>
                  <a:gd name="T28" fmla="*/ 449 w 653"/>
                  <a:gd name="T29" fmla="*/ 646 h 877"/>
                  <a:gd name="T30" fmla="*/ 415 w 653"/>
                  <a:gd name="T31" fmla="*/ 669 h 877"/>
                  <a:gd name="T32" fmla="*/ 381 w 653"/>
                  <a:gd name="T33" fmla="*/ 694 h 877"/>
                  <a:gd name="T34" fmla="*/ 346 w 653"/>
                  <a:gd name="T35" fmla="*/ 721 h 877"/>
                  <a:gd name="T36" fmla="*/ 308 w 653"/>
                  <a:gd name="T37" fmla="*/ 751 h 877"/>
                  <a:gd name="T38" fmla="*/ 269 w 653"/>
                  <a:gd name="T39" fmla="*/ 783 h 877"/>
                  <a:gd name="T40" fmla="*/ 185 w 653"/>
                  <a:gd name="T41" fmla="*/ 877 h 877"/>
                  <a:gd name="T42" fmla="*/ 107 w 653"/>
                  <a:gd name="T43" fmla="*/ 838 h 877"/>
                  <a:gd name="T44" fmla="*/ 0 w 653"/>
                  <a:gd name="T45" fmla="*/ 783 h 877"/>
                  <a:gd name="T46" fmla="*/ 63 w 653"/>
                  <a:gd name="T47" fmla="*/ 715 h 877"/>
                  <a:gd name="T48" fmla="*/ 340 w 653"/>
                  <a:gd name="T49" fmla="*/ 495 h 877"/>
                  <a:gd name="T50" fmla="*/ 424 w 653"/>
                  <a:gd name="T51" fmla="*/ 427 h 877"/>
                  <a:gd name="T52" fmla="*/ 507 w 653"/>
                  <a:gd name="T53" fmla="*/ 270 h 877"/>
                  <a:gd name="T54" fmla="*/ 474 w 653"/>
                  <a:gd name="T55" fmla="*/ 146 h 877"/>
                  <a:gd name="T56" fmla="*/ 385 w 653"/>
                  <a:gd name="T57" fmla="*/ 78 h 877"/>
                  <a:gd name="T58" fmla="*/ 319 w 653"/>
                  <a:gd name="T59" fmla="*/ 68 h 877"/>
                  <a:gd name="T60" fmla="*/ 340 w 653"/>
                  <a:gd name="T61" fmla="*/ 0 h 87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653"/>
                  <a:gd name="T94" fmla="*/ 0 h 877"/>
                  <a:gd name="T95" fmla="*/ 653 w 653"/>
                  <a:gd name="T96" fmla="*/ 877 h 877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653" h="877">
                    <a:moveTo>
                      <a:pt x="340" y="0"/>
                    </a:moveTo>
                    <a:lnTo>
                      <a:pt x="447" y="5"/>
                    </a:lnTo>
                    <a:lnTo>
                      <a:pt x="653" y="112"/>
                    </a:lnTo>
                    <a:lnTo>
                      <a:pt x="639" y="310"/>
                    </a:lnTo>
                    <a:lnTo>
                      <a:pt x="637" y="358"/>
                    </a:lnTo>
                    <a:lnTo>
                      <a:pt x="632" y="400"/>
                    </a:lnTo>
                    <a:lnTo>
                      <a:pt x="623" y="438"/>
                    </a:lnTo>
                    <a:lnTo>
                      <a:pt x="611" y="471"/>
                    </a:lnTo>
                    <a:lnTo>
                      <a:pt x="596" y="502"/>
                    </a:lnTo>
                    <a:lnTo>
                      <a:pt x="577" y="530"/>
                    </a:lnTo>
                    <a:lnTo>
                      <a:pt x="557" y="555"/>
                    </a:lnTo>
                    <a:lnTo>
                      <a:pt x="532" y="578"/>
                    </a:lnTo>
                    <a:lnTo>
                      <a:pt x="507" y="601"/>
                    </a:lnTo>
                    <a:lnTo>
                      <a:pt x="479" y="625"/>
                    </a:lnTo>
                    <a:lnTo>
                      <a:pt x="449" y="646"/>
                    </a:lnTo>
                    <a:lnTo>
                      <a:pt x="415" y="669"/>
                    </a:lnTo>
                    <a:lnTo>
                      <a:pt x="381" y="694"/>
                    </a:lnTo>
                    <a:lnTo>
                      <a:pt x="346" y="721"/>
                    </a:lnTo>
                    <a:lnTo>
                      <a:pt x="308" y="751"/>
                    </a:lnTo>
                    <a:lnTo>
                      <a:pt x="269" y="783"/>
                    </a:lnTo>
                    <a:lnTo>
                      <a:pt x="185" y="877"/>
                    </a:lnTo>
                    <a:lnTo>
                      <a:pt x="107" y="838"/>
                    </a:lnTo>
                    <a:lnTo>
                      <a:pt x="0" y="783"/>
                    </a:lnTo>
                    <a:lnTo>
                      <a:pt x="63" y="715"/>
                    </a:lnTo>
                    <a:lnTo>
                      <a:pt x="340" y="495"/>
                    </a:lnTo>
                    <a:lnTo>
                      <a:pt x="424" y="427"/>
                    </a:lnTo>
                    <a:lnTo>
                      <a:pt x="507" y="270"/>
                    </a:lnTo>
                    <a:lnTo>
                      <a:pt x="474" y="146"/>
                    </a:lnTo>
                    <a:lnTo>
                      <a:pt x="385" y="78"/>
                    </a:lnTo>
                    <a:lnTo>
                      <a:pt x="319" y="68"/>
                    </a:lnTo>
                    <a:lnTo>
                      <a:pt x="340" y="0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5" name="Freeform 419"/>
              <p:cNvSpPr>
                <a:spLocks/>
              </p:cNvSpPr>
              <p:nvPr/>
            </p:nvSpPr>
            <p:spPr bwMode="auto">
              <a:xfrm rot="20053737" flipH="1">
                <a:off x="4702" y="2812"/>
                <a:ext cx="223" cy="237"/>
              </a:xfrm>
              <a:custGeom>
                <a:avLst/>
                <a:gdLst>
                  <a:gd name="T0" fmla="*/ 0 w 591"/>
                  <a:gd name="T1" fmla="*/ 84 h 612"/>
                  <a:gd name="T2" fmla="*/ 43 w 591"/>
                  <a:gd name="T3" fmla="*/ 48 h 612"/>
                  <a:gd name="T4" fmla="*/ 105 w 591"/>
                  <a:gd name="T5" fmla="*/ 0 h 612"/>
                  <a:gd name="T6" fmla="*/ 173 w 591"/>
                  <a:gd name="T7" fmla="*/ 92 h 612"/>
                  <a:gd name="T8" fmla="*/ 287 w 591"/>
                  <a:gd name="T9" fmla="*/ 171 h 612"/>
                  <a:gd name="T10" fmla="*/ 426 w 591"/>
                  <a:gd name="T11" fmla="*/ 199 h 612"/>
                  <a:gd name="T12" fmla="*/ 575 w 591"/>
                  <a:gd name="T13" fmla="*/ 219 h 612"/>
                  <a:gd name="T14" fmla="*/ 591 w 591"/>
                  <a:gd name="T15" fmla="*/ 274 h 612"/>
                  <a:gd name="T16" fmla="*/ 579 w 591"/>
                  <a:gd name="T17" fmla="*/ 612 h 612"/>
                  <a:gd name="T18" fmla="*/ 520 w 591"/>
                  <a:gd name="T19" fmla="*/ 564 h 612"/>
                  <a:gd name="T20" fmla="*/ 488 w 591"/>
                  <a:gd name="T21" fmla="*/ 518 h 612"/>
                  <a:gd name="T22" fmla="*/ 520 w 591"/>
                  <a:gd name="T23" fmla="*/ 399 h 612"/>
                  <a:gd name="T24" fmla="*/ 520 w 591"/>
                  <a:gd name="T25" fmla="*/ 274 h 612"/>
                  <a:gd name="T26" fmla="*/ 401 w 591"/>
                  <a:gd name="T27" fmla="*/ 274 h 612"/>
                  <a:gd name="T28" fmla="*/ 296 w 591"/>
                  <a:gd name="T29" fmla="*/ 249 h 612"/>
                  <a:gd name="T30" fmla="*/ 205 w 591"/>
                  <a:gd name="T31" fmla="*/ 203 h 612"/>
                  <a:gd name="T32" fmla="*/ 127 w 591"/>
                  <a:gd name="T33" fmla="*/ 123 h 612"/>
                  <a:gd name="T34" fmla="*/ 47 w 591"/>
                  <a:gd name="T35" fmla="*/ 76 h 612"/>
                  <a:gd name="T36" fmla="*/ 0 w 591"/>
                  <a:gd name="T37" fmla="*/ 84 h 6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91"/>
                  <a:gd name="T58" fmla="*/ 0 h 612"/>
                  <a:gd name="T59" fmla="*/ 591 w 591"/>
                  <a:gd name="T60" fmla="*/ 612 h 61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91" h="612">
                    <a:moveTo>
                      <a:pt x="0" y="84"/>
                    </a:moveTo>
                    <a:lnTo>
                      <a:pt x="43" y="48"/>
                    </a:lnTo>
                    <a:lnTo>
                      <a:pt x="105" y="0"/>
                    </a:lnTo>
                    <a:lnTo>
                      <a:pt x="173" y="92"/>
                    </a:lnTo>
                    <a:lnTo>
                      <a:pt x="287" y="171"/>
                    </a:lnTo>
                    <a:lnTo>
                      <a:pt x="426" y="199"/>
                    </a:lnTo>
                    <a:lnTo>
                      <a:pt x="575" y="219"/>
                    </a:lnTo>
                    <a:lnTo>
                      <a:pt x="591" y="274"/>
                    </a:lnTo>
                    <a:lnTo>
                      <a:pt x="579" y="612"/>
                    </a:lnTo>
                    <a:lnTo>
                      <a:pt x="520" y="564"/>
                    </a:lnTo>
                    <a:lnTo>
                      <a:pt x="488" y="518"/>
                    </a:lnTo>
                    <a:lnTo>
                      <a:pt x="520" y="399"/>
                    </a:lnTo>
                    <a:lnTo>
                      <a:pt x="520" y="274"/>
                    </a:lnTo>
                    <a:lnTo>
                      <a:pt x="401" y="274"/>
                    </a:lnTo>
                    <a:lnTo>
                      <a:pt x="296" y="249"/>
                    </a:lnTo>
                    <a:lnTo>
                      <a:pt x="205" y="203"/>
                    </a:lnTo>
                    <a:lnTo>
                      <a:pt x="127" y="123"/>
                    </a:lnTo>
                    <a:lnTo>
                      <a:pt x="47" y="76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" name="Freeform 420"/>
              <p:cNvSpPr>
                <a:spLocks/>
              </p:cNvSpPr>
              <p:nvPr/>
            </p:nvSpPr>
            <p:spPr bwMode="auto">
              <a:xfrm rot="20053737" flipH="1">
                <a:off x="4902" y="2865"/>
                <a:ext cx="66" cy="98"/>
              </a:xfrm>
              <a:custGeom>
                <a:avLst/>
                <a:gdLst>
                  <a:gd name="T0" fmla="*/ 0 w 175"/>
                  <a:gd name="T1" fmla="*/ 0 h 255"/>
                  <a:gd name="T2" fmla="*/ 71 w 175"/>
                  <a:gd name="T3" fmla="*/ 0 h 255"/>
                  <a:gd name="T4" fmla="*/ 134 w 175"/>
                  <a:gd name="T5" fmla="*/ 43 h 255"/>
                  <a:gd name="T6" fmla="*/ 175 w 175"/>
                  <a:gd name="T7" fmla="*/ 98 h 255"/>
                  <a:gd name="T8" fmla="*/ 162 w 175"/>
                  <a:gd name="T9" fmla="*/ 150 h 255"/>
                  <a:gd name="T10" fmla="*/ 107 w 175"/>
                  <a:gd name="T11" fmla="*/ 255 h 255"/>
                  <a:gd name="T12" fmla="*/ 143 w 175"/>
                  <a:gd name="T13" fmla="*/ 182 h 255"/>
                  <a:gd name="T14" fmla="*/ 143 w 175"/>
                  <a:gd name="T15" fmla="*/ 88 h 255"/>
                  <a:gd name="T16" fmla="*/ 87 w 175"/>
                  <a:gd name="T17" fmla="*/ 23 h 255"/>
                  <a:gd name="T18" fmla="*/ 32 w 175"/>
                  <a:gd name="T19" fmla="*/ 7 h 255"/>
                  <a:gd name="T20" fmla="*/ 0 w 175"/>
                  <a:gd name="T21" fmla="*/ 0 h 25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5"/>
                  <a:gd name="T34" fmla="*/ 0 h 255"/>
                  <a:gd name="T35" fmla="*/ 175 w 175"/>
                  <a:gd name="T36" fmla="*/ 255 h 25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5" h="255">
                    <a:moveTo>
                      <a:pt x="0" y="0"/>
                    </a:moveTo>
                    <a:lnTo>
                      <a:pt x="71" y="0"/>
                    </a:lnTo>
                    <a:lnTo>
                      <a:pt x="134" y="43"/>
                    </a:lnTo>
                    <a:lnTo>
                      <a:pt x="175" y="98"/>
                    </a:lnTo>
                    <a:lnTo>
                      <a:pt x="162" y="150"/>
                    </a:lnTo>
                    <a:lnTo>
                      <a:pt x="107" y="255"/>
                    </a:lnTo>
                    <a:lnTo>
                      <a:pt x="143" y="182"/>
                    </a:lnTo>
                    <a:lnTo>
                      <a:pt x="143" y="88"/>
                    </a:lnTo>
                    <a:lnTo>
                      <a:pt x="87" y="23"/>
                    </a:lnTo>
                    <a:lnTo>
                      <a:pt x="32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" name="Freeform 421"/>
              <p:cNvSpPr>
                <a:spLocks/>
              </p:cNvSpPr>
              <p:nvPr/>
            </p:nvSpPr>
            <p:spPr bwMode="auto">
              <a:xfrm rot="20053737" flipH="1">
                <a:off x="4867" y="2802"/>
                <a:ext cx="104" cy="147"/>
              </a:xfrm>
              <a:custGeom>
                <a:avLst/>
                <a:gdLst>
                  <a:gd name="T0" fmla="*/ 0 w 276"/>
                  <a:gd name="T1" fmla="*/ 0 h 381"/>
                  <a:gd name="T2" fmla="*/ 107 w 276"/>
                  <a:gd name="T3" fmla="*/ 47 h 381"/>
                  <a:gd name="T4" fmla="*/ 214 w 276"/>
                  <a:gd name="T5" fmla="*/ 104 h 381"/>
                  <a:gd name="T6" fmla="*/ 237 w 276"/>
                  <a:gd name="T7" fmla="*/ 182 h 381"/>
                  <a:gd name="T8" fmla="*/ 276 w 276"/>
                  <a:gd name="T9" fmla="*/ 291 h 381"/>
                  <a:gd name="T10" fmla="*/ 269 w 276"/>
                  <a:gd name="T11" fmla="*/ 337 h 381"/>
                  <a:gd name="T12" fmla="*/ 201 w 276"/>
                  <a:gd name="T13" fmla="*/ 381 h 381"/>
                  <a:gd name="T14" fmla="*/ 249 w 276"/>
                  <a:gd name="T15" fmla="*/ 337 h 381"/>
                  <a:gd name="T16" fmla="*/ 249 w 276"/>
                  <a:gd name="T17" fmla="*/ 291 h 381"/>
                  <a:gd name="T18" fmla="*/ 224 w 276"/>
                  <a:gd name="T19" fmla="*/ 187 h 381"/>
                  <a:gd name="T20" fmla="*/ 198 w 276"/>
                  <a:gd name="T21" fmla="*/ 123 h 381"/>
                  <a:gd name="T22" fmla="*/ 134 w 276"/>
                  <a:gd name="T23" fmla="*/ 82 h 381"/>
                  <a:gd name="T24" fmla="*/ 39 w 276"/>
                  <a:gd name="T25" fmla="*/ 63 h 381"/>
                  <a:gd name="T26" fmla="*/ 9 w 276"/>
                  <a:gd name="T27" fmla="*/ 31 h 381"/>
                  <a:gd name="T28" fmla="*/ 0 w 276"/>
                  <a:gd name="T29" fmla="*/ 0 h 38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76"/>
                  <a:gd name="T46" fmla="*/ 0 h 381"/>
                  <a:gd name="T47" fmla="*/ 276 w 276"/>
                  <a:gd name="T48" fmla="*/ 381 h 38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76" h="381">
                    <a:moveTo>
                      <a:pt x="0" y="0"/>
                    </a:moveTo>
                    <a:lnTo>
                      <a:pt x="107" y="47"/>
                    </a:lnTo>
                    <a:lnTo>
                      <a:pt x="214" y="104"/>
                    </a:lnTo>
                    <a:lnTo>
                      <a:pt x="237" y="182"/>
                    </a:lnTo>
                    <a:lnTo>
                      <a:pt x="276" y="291"/>
                    </a:lnTo>
                    <a:lnTo>
                      <a:pt x="269" y="337"/>
                    </a:lnTo>
                    <a:lnTo>
                      <a:pt x="201" y="381"/>
                    </a:lnTo>
                    <a:lnTo>
                      <a:pt x="249" y="337"/>
                    </a:lnTo>
                    <a:lnTo>
                      <a:pt x="249" y="291"/>
                    </a:lnTo>
                    <a:lnTo>
                      <a:pt x="224" y="187"/>
                    </a:lnTo>
                    <a:lnTo>
                      <a:pt x="198" y="123"/>
                    </a:lnTo>
                    <a:lnTo>
                      <a:pt x="134" y="82"/>
                    </a:lnTo>
                    <a:lnTo>
                      <a:pt x="39" y="63"/>
                    </a:lnTo>
                    <a:lnTo>
                      <a:pt x="9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" name="Freeform 422"/>
              <p:cNvSpPr>
                <a:spLocks/>
              </p:cNvSpPr>
              <p:nvPr/>
            </p:nvSpPr>
            <p:spPr bwMode="auto">
              <a:xfrm rot="20053737" flipH="1">
                <a:off x="4818" y="2827"/>
                <a:ext cx="130" cy="201"/>
              </a:xfrm>
              <a:custGeom>
                <a:avLst/>
                <a:gdLst>
                  <a:gd name="T0" fmla="*/ 0 w 343"/>
                  <a:gd name="T1" fmla="*/ 28 h 521"/>
                  <a:gd name="T2" fmla="*/ 48 w 343"/>
                  <a:gd name="T3" fmla="*/ 0 h 521"/>
                  <a:gd name="T4" fmla="*/ 146 w 343"/>
                  <a:gd name="T5" fmla="*/ 0 h 521"/>
                  <a:gd name="T6" fmla="*/ 205 w 343"/>
                  <a:gd name="T7" fmla="*/ 71 h 521"/>
                  <a:gd name="T8" fmla="*/ 279 w 343"/>
                  <a:gd name="T9" fmla="*/ 147 h 521"/>
                  <a:gd name="T10" fmla="*/ 311 w 343"/>
                  <a:gd name="T11" fmla="*/ 206 h 521"/>
                  <a:gd name="T12" fmla="*/ 340 w 343"/>
                  <a:gd name="T13" fmla="*/ 302 h 521"/>
                  <a:gd name="T14" fmla="*/ 343 w 343"/>
                  <a:gd name="T15" fmla="*/ 386 h 521"/>
                  <a:gd name="T16" fmla="*/ 343 w 343"/>
                  <a:gd name="T17" fmla="*/ 489 h 521"/>
                  <a:gd name="T18" fmla="*/ 311 w 343"/>
                  <a:gd name="T19" fmla="*/ 521 h 521"/>
                  <a:gd name="T20" fmla="*/ 320 w 343"/>
                  <a:gd name="T21" fmla="*/ 434 h 521"/>
                  <a:gd name="T22" fmla="*/ 320 w 343"/>
                  <a:gd name="T23" fmla="*/ 318 h 521"/>
                  <a:gd name="T24" fmla="*/ 285 w 343"/>
                  <a:gd name="T25" fmla="*/ 186 h 521"/>
                  <a:gd name="T26" fmla="*/ 221 w 343"/>
                  <a:gd name="T27" fmla="*/ 122 h 521"/>
                  <a:gd name="T28" fmla="*/ 149 w 343"/>
                  <a:gd name="T29" fmla="*/ 23 h 521"/>
                  <a:gd name="T30" fmla="*/ 80 w 343"/>
                  <a:gd name="T31" fmla="*/ 12 h 521"/>
                  <a:gd name="T32" fmla="*/ 0 w 343"/>
                  <a:gd name="T33" fmla="*/ 28 h 5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43"/>
                  <a:gd name="T52" fmla="*/ 0 h 521"/>
                  <a:gd name="T53" fmla="*/ 343 w 343"/>
                  <a:gd name="T54" fmla="*/ 521 h 5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43" h="521">
                    <a:moveTo>
                      <a:pt x="0" y="28"/>
                    </a:moveTo>
                    <a:lnTo>
                      <a:pt x="48" y="0"/>
                    </a:lnTo>
                    <a:lnTo>
                      <a:pt x="146" y="0"/>
                    </a:lnTo>
                    <a:lnTo>
                      <a:pt x="205" y="71"/>
                    </a:lnTo>
                    <a:lnTo>
                      <a:pt x="279" y="147"/>
                    </a:lnTo>
                    <a:lnTo>
                      <a:pt x="311" y="206"/>
                    </a:lnTo>
                    <a:lnTo>
                      <a:pt x="340" y="302"/>
                    </a:lnTo>
                    <a:lnTo>
                      <a:pt x="343" y="386"/>
                    </a:lnTo>
                    <a:lnTo>
                      <a:pt x="343" y="489"/>
                    </a:lnTo>
                    <a:lnTo>
                      <a:pt x="311" y="521"/>
                    </a:lnTo>
                    <a:lnTo>
                      <a:pt x="320" y="434"/>
                    </a:lnTo>
                    <a:lnTo>
                      <a:pt x="320" y="318"/>
                    </a:lnTo>
                    <a:lnTo>
                      <a:pt x="285" y="186"/>
                    </a:lnTo>
                    <a:lnTo>
                      <a:pt x="221" y="122"/>
                    </a:lnTo>
                    <a:lnTo>
                      <a:pt x="149" y="23"/>
                    </a:lnTo>
                    <a:lnTo>
                      <a:pt x="80" y="12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9" name="Freeform 423"/>
              <p:cNvSpPr>
                <a:spLocks/>
              </p:cNvSpPr>
              <p:nvPr/>
            </p:nvSpPr>
            <p:spPr bwMode="auto">
              <a:xfrm rot="20053737" flipH="1">
                <a:off x="4925" y="2917"/>
                <a:ext cx="131" cy="46"/>
              </a:xfrm>
              <a:custGeom>
                <a:avLst/>
                <a:gdLst>
                  <a:gd name="T0" fmla="*/ 0 w 347"/>
                  <a:gd name="T1" fmla="*/ 0 h 119"/>
                  <a:gd name="T2" fmla="*/ 101 w 347"/>
                  <a:gd name="T3" fmla="*/ 51 h 119"/>
                  <a:gd name="T4" fmla="*/ 208 w 347"/>
                  <a:gd name="T5" fmla="*/ 71 h 119"/>
                  <a:gd name="T6" fmla="*/ 267 w 347"/>
                  <a:gd name="T7" fmla="*/ 80 h 119"/>
                  <a:gd name="T8" fmla="*/ 347 w 347"/>
                  <a:gd name="T9" fmla="*/ 119 h 119"/>
                  <a:gd name="T10" fmla="*/ 279 w 347"/>
                  <a:gd name="T11" fmla="*/ 115 h 119"/>
                  <a:gd name="T12" fmla="*/ 220 w 347"/>
                  <a:gd name="T13" fmla="*/ 90 h 119"/>
                  <a:gd name="T14" fmla="*/ 106 w 347"/>
                  <a:gd name="T15" fmla="*/ 71 h 119"/>
                  <a:gd name="T16" fmla="*/ 19 w 347"/>
                  <a:gd name="T17" fmla="*/ 32 h 119"/>
                  <a:gd name="T18" fmla="*/ 0 w 347"/>
                  <a:gd name="T19" fmla="*/ 0 h 11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47"/>
                  <a:gd name="T31" fmla="*/ 0 h 119"/>
                  <a:gd name="T32" fmla="*/ 347 w 347"/>
                  <a:gd name="T33" fmla="*/ 119 h 11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47" h="119">
                    <a:moveTo>
                      <a:pt x="0" y="0"/>
                    </a:moveTo>
                    <a:lnTo>
                      <a:pt x="101" y="51"/>
                    </a:lnTo>
                    <a:lnTo>
                      <a:pt x="208" y="71"/>
                    </a:lnTo>
                    <a:lnTo>
                      <a:pt x="267" y="80"/>
                    </a:lnTo>
                    <a:lnTo>
                      <a:pt x="347" y="119"/>
                    </a:lnTo>
                    <a:lnTo>
                      <a:pt x="279" y="115"/>
                    </a:lnTo>
                    <a:lnTo>
                      <a:pt x="220" y="90"/>
                    </a:lnTo>
                    <a:lnTo>
                      <a:pt x="106" y="71"/>
                    </a:lnTo>
                    <a:lnTo>
                      <a:pt x="19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0" name="Freeform 424"/>
              <p:cNvSpPr>
                <a:spLocks/>
              </p:cNvSpPr>
              <p:nvPr/>
            </p:nvSpPr>
            <p:spPr bwMode="auto">
              <a:xfrm rot="20053737" flipH="1">
                <a:off x="5004" y="2839"/>
                <a:ext cx="56" cy="42"/>
              </a:xfrm>
              <a:custGeom>
                <a:avLst/>
                <a:gdLst>
                  <a:gd name="T0" fmla="*/ 0 w 146"/>
                  <a:gd name="T1" fmla="*/ 62 h 110"/>
                  <a:gd name="T2" fmla="*/ 32 w 146"/>
                  <a:gd name="T3" fmla="*/ 32 h 110"/>
                  <a:gd name="T4" fmla="*/ 84 w 146"/>
                  <a:gd name="T5" fmla="*/ 0 h 110"/>
                  <a:gd name="T6" fmla="*/ 143 w 146"/>
                  <a:gd name="T7" fmla="*/ 27 h 110"/>
                  <a:gd name="T8" fmla="*/ 146 w 146"/>
                  <a:gd name="T9" fmla="*/ 69 h 110"/>
                  <a:gd name="T10" fmla="*/ 91 w 146"/>
                  <a:gd name="T11" fmla="*/ 69 h 110"/>
                  <a:gd name="T12" fmla="*/ 79 w 146"/>
                  <a:gd name="T13" fmla="*/ 110 h 110"/>
                  <a:gd name="T14" fmla="*/ 32 w 146"/>
                  <a:gd name="T15" fmla="*/ 110 h 110"/>
                  <a:gd name="T16" fmla="*/ 0 w 146"/>
                  <a:gd name="T17" fmla="*/ 62 h 1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6"/>
                  <a:gd name="T28" fmla="*/ 0 h 110"/>
                  <a:gd name="T29" fmla="*/ 146 w 146"/>
                  <a:gd name="T30" fmla="*/ 110 h 1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6" h="110">
                    <a:moveTo>
                      <a:pt x="0" y="62"/>
                    </a:moveTo>
                    <a:lnTo>
                      <a:pt x="32" y="32"/>
                    </a:lnTo>
                    <a:lnTo>
                      <a:pt x="84" y="0"/>
                    </a:lnTo>
                    <a:lnTo>
                      <a:pt x="143" y="27"/>
                    </a:lnTo>
                    <a:lnTo>
                      <a:pt x="146" y="69"/>
                    </a:lnTo>
                    <a:lnTo>
                      <a:pt x="91" y="69"/>
                    </a:lnTo>
                    <a:lnTo>
                      <a:pt x="79" y="110"/>
                    </a:lnTo>
                    <a:lnTo>
                      <a:pt x="32" y="11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" name="Freeform 425"/>
              <p:cNvSpPr>
                <a:spLocks/>
              </p:cNvSpPr>
              <p:nvPr/>
            </p:nvSpPr>
            <p:spPr bwMode="auto">
              <a:xfrm rot="20053737" flipH="1">
                <a:off x="4939" y="2894"/>
                <a:ext cx="34" cy="23"/>
              </a:xfrm>
              <a:custGeom>
                <a:avLst/>
                <a:gdLst>
                  <a:gd name="T0" fmla="*/ 0 w 91"/>
                  <a:gd name="T1" fmla="*/ 22 h 61"/>
                  <a:gd name="T2" fmla="*/ 45 w 91"/>
                  <a:gd name="T3" fmla="*/ 0 h 61"/>
                  <a:gd name="T4" fmla="*/ 87 w 91"/>
                  <a:gd name="T5" fmla="*/ 23 h 61"/>
                  <a:gd name="T6" fmla="*/ 91 w 91"/>
                  <a:gd name="T7" fmla="*/ 61 h 61"/>
                  <a:gd name="T8" fmla="*/ 55 w 91"/>
                  <a:gd name="T9" fmla="*/ 29 h 61"/>
                  <a:gd name="T10" fmla="*/ 0 w 91"/>
                  <a:gd name="T11" fmla="*/ 22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1"/>
                  <a:gd name="T19" fmla="*/ 0 h 61"/>
                  <a:gd name="T20" fmla="*/ 91 w 91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1" h="61">
                    <a:moveTo>
                      <a:pt x="0" y="22"/>
                    </a:moveTo>
                    <a:lnTo>
                      <a:pt x="45" y="0"/>
                    </a:lnTo>
                    <a:lnTo>
                      <a:pt x="87" y="23"/>
                    </a:lnTo>
                    <a:lnTo>
                      <a:pt x="91" y="61"/>
                    </a:lnTo>
                    <a:lnTo>
                      <a:pt x="55" y="29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" name="Freeform 426"/>
              <p:cNvSpPr>
                <a:spLocks/>
              </p:cNvSpPr>
              <p:nvPr/>
            </p:nvSpPr>
            <p:spPr bwMode="auto">
              <a:xfrm rot="20053737" flipH="1">
                <a:off x="4968" y="2892"/>
                <a:ext cx="28" cy="22"/>
              </a:xfrm>
              <a:custGeom>
                <a:avLst/>
                <a:gdLst>
                  <a:gd name="T0" fmla="*/ 0 w 75"/>
                  <a:gd name="T1" fmla="*/ 23 h 55"/>
                  <a:gd name="T2" fmla="*/ 33 w 75"/>
                  <a:gd name="T3" fmla="*/ 0 h 55"/>
                  <a:gd name="T4" fmla="*/ 75 w 75"/>
                  <a:gd name="T5" fmla="*/ 23 h 55"/>
                  <a:gd name="T6" fmla="*/ 56 w 75"/>
                  <a:gd name="T7" fmla="*/ 55 h 55"/>
                  <a:gd name="T8" fmla="*/ 13 w 75"/>
                  <a:gd name="T9" fmla="*/ 55 h 55"/>
                  <a:gd name="T10" fmla="*/ 0 w 75"/>
                  <a:gd name="T11" fmla="*/ 23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5"/>
                  <a:gd name="T19" fmla="*/ 0 h 55"/>
                  <a:gd name="T20" fmla="*/ 75 w 75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5" h="55">
                    <a:moveTo>
                      <a:pt x="0" y="23"/>
                    </a:moveTo>
                    <a:lnTo>
                      <a:pt x="33" y="0"/>
                    </a:lnTo>
                    <a:lnTo>
                      <a:pt x="75" y="23"/>
                    </a:lnTo>
                    <a:lnTo>
                      <a:pt x="56" y="55"/>
                    </a:lnTo>
                    <a:lnTo>
                      <a:pt x="13" y="55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" name="Freeform 427"/>
              <p:cNvSpPr>
                <a:spLocks/>
              </p:cNvSpPr>
              <p:nvPr/>
            </p:nvSpPr>
            <p:spPr bwMode="auto">
              <a:xfrm rot="20053737" flipH="1">
                <a:off x="4966" y="2918"/>
                <a:ext cx="32" cy="10"/>
              </a:xfrm>
              <a:custGeom>
                <a:avLst/>
                <a:gdLst>
                  <a:gd name="T0" fmla="*/ 48 w 83"/>
                  <a:gd name="T1" fmla="*/ 6 h 27"/>
                  <a:gd name="T2" fmla="*/ 83 w 83"/>
                  <a:gd name="T3" fmla="*/ 0 h 27"/>
                  <a:gd name="T4" fmla="*/ 74 w 83"/>
                  <a:gd name="T5" fmla="*/ 23 h 27"/>
                  <a:gd name="T6" fmla="*/ 44 w 83"/>
                  <a:gd name="T7" fmla="*/ 27 h 27"/>
                  <a:gd name="T8" fmla="*/ 0 w 83"/>
                  <a:gd name="T9" fmla="*/ 27 h 27"/>
                  <a:gd name="T10" fmla="*/ 0 w 83"/>
                  <a:gd name="T11" fmla="*/ 4 h 27"/>
                  <a:gd name="T12" fmla="*/ 48 w 83"/>
                  <a:gd name="T13" fmla="*/ 6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3"/>
                  <a:gd name="T22" fmla="*/ 0 h 27"/>
                  <a:gd name="T23" fmla="*/ 83 w 83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3" h="27">
                    <a:moveTo>
                      <a:pt x="48" y="6"/>
                    </a:moveTo>
                    <a:lnTo>
                      <a:pt x="83" y="0"/>
                    </a:lnTo>
                    <a:lnTo>
                      <a:pt x="74" y="23"/>
                    </a:lnTo>
                    <a:lnTo>
                      <a:pt x="44" y="27"/>
                    </a:lnTo>
                    <a:lnTo>
                      <a:pt x="0" y="27"/>
                    </a:lnTo>
                    <a:lnTo>
                      <a:pt x="0" y="4"/>
                    </a:lnTo>
                    <a:lnTo>
                      <a:pt x="48" y="6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" name="Freeform 428"/>
              <p:cNvSpPr>
                <a:spLocks/>
              </p:cNvSpPr>
              <p:nvPr/>
            </p:nvSpPr>
            <p:spPr bwMode="auto">
              <a:xfrm rot="20053737" flipH="1">
                <a:off x="4881" y="2747"/>
                <a:ext cx="96" cy="63"/>
              </a:xfrm>
              <a:custGeom>
                <a:avLst/>
                <a:gdLst>
                  <a:gd name="T0" fmla="*/ 144 w 255"/>
                  <a:gd name="T1" fmla="*/ 0 h 164"/>
                  <a:gd name="T2" fmla="*/ 50 w 255"/>
                  <a:gd name="T3" fmla="*/ 96 h 164"/>
                  <a:gd name="T4" fmla="*/ 0 w 255"/>
                  <a:gd name="T5" fmla="*/ 164 h 164"/>
                  <a:gd name="T6" fmla="*/ 62 w 255"/>
                  <a:gd name="T7" fmla="*/ 132 h 164"/>
                  <a:gd name="T8" fmla="*/ 153 w 255"/>
                  <a:gd name="T9" fmla="*/ 80 h 164"/>
                  <a:gd name="T10" fmla="*/ 215 w 255"/>
                  <a:gd name="T11" fmla="*/ 96 h 164"/>
                  <a:gd name="T12" fmla="*/ 255 w 255"/>
                  <a:gd name="T13" fmla="*/ 68 h 164"/>
                  <a:gd name="T14" fmla="*/ 215 w 255"/>
                  <a:gd name="T15" fmla="*/ 36 h 164"/>
                  <a:gd name="T16" fmla="*/ 144 w 255"/>
                  <a:gd name="T17" fmla="*/ 0 h 16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5"/>
                  <a:gd name="T28" fmla="*/ 0 h 164"/>
                  <a:gd name="T29" fmla="*/ 255 w 255"/>
                  <a:gd name="T30" fmla="*/ 164 h 16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5" h="164">
                    <a:moveTo>
                      <a:pt x="144" y="0"/>
                    </a:moveTo>
                    <a:lnTo>
                      <a:pt x="50" y="96"/>
                    </a:lnTo>
                    <a:lnTo>
                      <a:pt x="0" y="164"/>
                    </a:lnTo>
                    <a:lnTo>
                      <a:pt x="62" y="132"/>
                    </a:lnTo>
                    <a:lnTo>
                      <a:pt x="153" y="80"/>
                    </a:lnTo>
                    <a:lnTo>
                      <a:pt x="215" y="96"/>
                    </a:lnTo>
                    <a:lnTo>
                      <a:pt x="255" y="68"/>
                    </a:lnTo>
                    <a:lnTo>
                      <a:pt x="215" y="36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" name="Freeform 429"/>
              <p:cNvSpPr>
                <a:spLocks/>
              </p:cNvSpPr>
              <p:nvPr/>
            </p:nvSpPr>
            <p:spPr bwMode="auto">
              <a:xfrm rot="20053737" flipH="1">
                <a:off x="5034" y="3246"/>
                <a:ext cx="328" cy="181"/>
              </a:xfrm>
              <a:custGeom>
                <a:avLst/>
                <a:gdLst>
                  <a:gd name="T0" fmla="*/ 0 w 867"/>
                  <a:gd name="T1" fmla="*/ 39 h 472"/>
                  <a:gd name="T2" fmla="*/ 137 w 867"/>
                  <a:gd name="T3" fmla="*/ 0 h 472"/>
                  <a:gd name="T4" fmla="*/ 146 w 867"/>
                  <a:gd name="T5" fmla="*/ 128 h 472"/>
                  <a:gd name="T6" fmla="*/ 253 w 867"/>
                  <a:gd name="T7" fmla="*/ 237 h 472"/>
                  <a:gd name="T8" fmla="*/ 488 w 867"/>
                  <a:gd name="T9" fmla="*/ 237 h 472"/>
                  <a:gd name="T10" fmla="*/ 634 w 867"/>
                  <a:gd name="T11" fmla="*/ 167 h 472"/>
                  <a:gd name="T12" fmla="*/ 730 w 867"/>
                  <a:gd name="T13" fmla="*/ 167 h 472"/>
                  <a:gd name="T14" fmla="*/ 867 w 867"/>
                  <a:gd name="T15" fmla="*/ 226 h 472"/>
                  <a:gd name="T16" fmla="*/ 839 w 867"/>
                  <a:gd name="T17" fmla="*/ 472 h 472"/>
                  <a:gd name="T18" fmla="*/ 730 w 867"/>
                  <a:gd name="T19" fmla="*/ 363 h 472"/>
                  <a:gd name="T20" fmla="*/ 536 w 867"/>
                  <a:gd name="T21" fmla="*/ 363 h 472"/>
                  <a:gd name="T22" fmla="*/ 351 w 867"/>
                  <a:gd name="T23" fmla="*/ 363 h 472"/>
                  <a:gd name="T24" fmla="*/ 157 w 867"/>
                  <a:gd name="T25" fmla="*/ 324 h 472"/>
                  <a:gd name="T26" fmla="*/ 107 w 867"/>
                  <a:gd name="T27" fmla="*/ 383 h 472"/>
                  <a:gd name="T28" fmla="*/ 88 w 867"/>
                  <a:gd name="T29" fmla="*/ 256 h 472"/>
                  <a:gd name="T30" fmla="*/ 20 w 867"/>
                  <a:gd name="T31" fmla="*/ 135 h 472"/>
                  <a:gd name="T32" fmla="*/ 0 w 867"/>
                  <a:gd name="T33" fmla="*/ 39 h 47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67"/>
                  <a:gd name="T52" fmla="*/ 0 h 472"/>
                  <a:gd name="T53" fmla="*/ 867 w 867"/>
                  <a:gd name="T54" fmla="*/ 472 h 47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67" h="472">
                    <a:moveTo>
                      <a:pt x="0" y="39"/>
                    </a:moveTo>
                    <a:lnTo>
                      <a:pt x="137" y="0"/>
                    </a:lnTo>
                    <a:lnTo>
                      <a:pt x="146" y="128"/>
                    </a:lnTo>
                    <a:lnTo>
                      <a:pt x="253" y="237"/>
                    </a:lnTo>
                    <a:lnTo>
                      <a:pt x="488" y="237"/>
                    </a:lnTo>
                    <a:lnTo>
                      <a:pt x="634" y="167"/>
                    </a:lnTo>
                    <a:lnTo>
                      <a:pt x="730" y="167"/>
                    </a:lnTo>
                    <a:lnTo>
                      <a:pt x="867" y="226"/>
                    </a:lnTo>
                    <a:lnTo>
                      <a:pt x="839" y="472"/>
                    </a:lnTo>
                    <a:lnTo>
                      <a:pt x="730" y="363"/>
                    </a:lnTo>
                    <a:lnTo>
                      <a:pt x="536" y="363"/>
                    </a:lnTo>
                    <a:lnTo>
                      <a:pt x="351" y="363"/>
                    </a:lnTo>
                    <a:lnTo>
                      <a:pt x="157" y="324"/>
                    </a:lnTo>
                    <a:lnTo>
                      <a:pt x="107" y="383"/>
                    </a:lnTo>
                    <a:lnTo>
                      <a:pt x="88" y="256"/>
                    </a:lnTo>
                    <a:lnTo>
                      <a:pt x="20" y="135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" name="Freeform 430"/>
              <p:cNvSpPr>
                <a:spLocks/>
              </p:cNvSpPr>
              <p:nvPr/>
            </p:nvSpPr>
            <p:spPr bwMode="auto">
              <a:xfrm rot="20053737" flipH="1">
                <a:off x="4824" y="2970"/>
                <a:ext cx="130" cy="220"/>
              </a:xfrm>
              <a:custGeom>
                <a:avLst/>
                <a:gdLst>
                  <a:gd name="T0" fmla="*/ 212 w 342"/>
                  <a:gd name="T1" fmla="*/ 413 h 572"/>
                  <a:gd name="T2" fmla="*/ 168 w 342"/>
                  <a:gd name="T3" fmla="*/ 470 h 572"/>
                  <a:gd name="T4" fmla="*/ 50 w 342"/>
                  <a:gd name="T5" fmla="*/ 504 h 572"/>
                  <a:gd name="T6" fmla="*/ 0 w 342"/>
                  <a:gd name="T7" fmla="*/ 572 h 572"/>
                  <a:gd name="T8" fmla="*/ 105 w 342"/>
                  <a:gd name="T9" fmla="*/ 543 h 572"/>
                  <a:gd name="T10" fmla="*/ 168 w 342"/>
                  <a:gd name="T11" fmla="*/ 492 h 572"/>
                  <a:gd name="T12" fmla="*/ 251 w 342"/>
                  <a:gd name="T13" fmla="*/ 385 h 572"/>
                  <a:gd name="T14" fmla="*/ 280 w 342"/>
                  <a:gd name="T15" fmla="*/ 323 h 572"/>
                  <a:gd name="T16" fmla="*/ 264 w 342"/>
                  <a:gd name="T17" fmla="*/ 255 h 572"/>
                  <a:gd name="T18" fmla="*/ 280 w 342"/>
                  <a:gd name="T19" fmla="*/ 198 h 572"/>
                  <a:gd name="T20" fmla="*/ 308 w 342"/>
                  <a:gd name="T21" fmla="*/ 107 h 572"/>
                  <a:gd name="T22" fmla="*/ 342 w 342"/>
                  <a:gd name="T23" fmla="*/ 89 h 572"/>
                  <a:gd name="T24" fmla="*/ 342 w 342"/>
                  <a:gd name="T25" fmla="*/ 0 h 572"/>
                  <a:gd name="T26" fmla="*/ 258 w 342"/>
                  <a:gd name="T27" fmla="*/ 107 h 572"/>
                  <a:gd name="T28" fmla="*/ 212 w 342"/>
                  <a:gd name="T29" fmla="*/ 266 h 572"/>
                  <a:gd name="T30" fmla="*/ 196 w 342"/>
                  <a:gd name="T31" fmla="*/ 312 h 572"/>
                  <a:gd name="T32" fmla="*/ 185 w 342"/>
                  <a:gd name="T33" fmla="*/ 374 h 572"/>
                  <a:gd name="T34" fmla="*/ 225 w 342"/>
                  <a:gd name="T35" fmla="*/ 374 h 572"/>
                  <a:gd name="T36" fmla="*/ 212 w 342"/>
                  <a:gd name="T37" fmla="*/ 413 h 57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42"/>
                  <a:gd name="T58" fmla="*/ 0 h 572"/>
                  <a:gd name="T59" fmla="*/ 342 w 342"/>
                  <a:gd name="T60" fmla="*/ 572 h 57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42" h="572">
                    <a:moveTo>
                      <a:pt x="212" y="413"/>
                    </a:moveTo>
                    <a:lnTo>
                      <a:pt x="168" y="470"/>
                    </a:lnTo>
                    <a:lnTo>
                      <a:pt x="50" y="504"/>
                    </a:lnTo>
                    <a:lnTo>
                      <a:pt x="0" y="572"/>
                    </a:lnTo>
                    <a:lnTo>
                      <a:pt x="105" y="543"/>
                    </a:lnTo>
                    <a:lnTo>
                      <a:pt x="168" y="492"/>
                    </a:lnTo>
                    <a:lnTo>
                      <a:pt x="251" y="385"/>
                    </a:lnTo>
                    <a:lnTo>
                      <a:pt x="280" y="323"/>
                    </a:lnTo>
                    <a:lnTo>
                      <a:pt x="264" y="255"/>
                    </a:lnTo>
                    <a:lnTo>
                      <a:pt x="280" y="198"/>
                    </a:lnTo>
                    <a:lnTo>
                      <a:pt x="308" y="107"/>
                    </a:lnTo>
                    <a:lnTo>
                      <a:pt x="342" y="89"/>
                    </a:lnTo>
                    <a:lnTo>
                      <a:pt x="342" y="0"/>
                    </a:lnTo>
                    <a:lnTo>
                      <a:pt x="258" y="107"/>
                    </a:lnTo>
                    <a:lnTo>
                      <a:pt x="212" y="266"/>
                    </a:lnTo>
                    <a:lnTo>
                      <a:pt x="196" y="312"/>
                    </a:lnTo>
                    <a:lnTo>
                      <a:pt x="185" y="374"/>
                    </a:lnTo>
                    <a:lnTo>
                      <a:pt x="225" y="374"/>
                    </a:lnTo>
                    <a:lnTo>
                      <a:pt x="212" y="413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" name="Freeform 431"/>
              <p:cNvSpPr>
                <a:spLocks/>
              </p:cNvSpPr>
              <p:nvPr/>
            </p:nvSpPr>
            <p:spPr bwMode="auto">
              <a:xfrm rot="20053737" flipH="1">
                <a:off x="4913" y="2865"/>
                <a:ext cx="64" cy="77"/>
              </a:xfrm>
              <a:custGeom>
                <a:avLst/>
                <a:gdLst>
                  <a:gd name="T0" fmla="*/ 0 w 167"/>
                  <a:gd name="T1" fmla="*/ 12 h 199"/>
                  <a:gd name="T2" fmla="*/ 0 w 167"/>
                  <a:gd name="T3" fmla="*/ 68 h 199"/>
                  <a:gd name="T4" fmla="*/ 0 w 167"/>
                  <a:gd name="T5" fmla="*/ 114 h 199"/>
                  <a:gd name="T6" fmla="*/ 44 w 167"/>
                  <a:gd name="T7" fmla="*/ 75 h 199"/>
                  <a:gd name="T8" fmla="*/ 89 w 167"/>
                  <a:gd name="T9" fmla="*/ 103 h 199"/>
                  <a:gd name="T10" fmla="*/ 123 w 167"/>
                  <a:gd name="T11" fmla="*/ 142 h 199"/>
                  <a:gd name="T12" fmla="*/ 135 w 167"/>
                  <a:gd name="T13" fmla="*/ 199 h 199"/>
                  <a:gd name="T14" fmla="*/ 167 w 167"/>
                  <a:gd name="T15" fmla="*/ 125 h 199"/>
                  <a:gd name="T16" fmla="*/ 167 w 167"/>
                  <a:gd name="T17" fmla="*/ 68 h 199"/>
                  <a:gd name="T18" fmla="*/ 123 w 167"/>
                  <a:gd name="T19" fmla="*/ 12 h 199"/>
                  <a:gd name="T20" fmla="*/ 62 w 167"/>
                  <a:gd name="T21" fmla="*/ 0 h 199"/>
                  <a:gd name="T22" fmla="*/ 0 w 167"/>
                  <a:gd name="T23" fmla="*/ 12 h 19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67"/>
                  <a:gd name="T37" fmla="*/ 0 h 199"/>
                  <a:gd name="T38" fmla="*/ 167 w 167"/>
                  <a:gd name="T39" fmla="*/ 199 h 19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67" h="199">
                    <a:moveTo>
                      <a:pt x="0" y="12"/>
                    </a:moveTo>
                    <a:lnTo>
                      <a:pt x="0" y="68"/>
                    </a:lnTo>
                    <a:lnTo>
                      <a:pt x="0" y="114"/>
                    </a:lnTo>
                    <a:lnTo>
                      <a:pt x="44" y="75"/>
                    </a:lnTo>
                    <a:lnTo>
                      <a:pt x="89" y="103"/>
                    </a:lnTo>
                    <a:lnTo>
                      <a:pt x="123" y="142"/>
                    </a:lnTo>
                    <a:lnTo>
                      <a:pt x="135" y="199"/>
                    </a:lnTo>
                    <a:lnTo>
                      <a:pt x="167" y="125"/>
                    </a:lnTo>
                    <a:lnTo>
                      <a:pt x="167" y="68"/>
                    </a:lnTo>
                    <a:lnTo>
                      <a:pt x="123" y="12"/>
                    </a:lnTo>
                    <a:lnTo>
                      <a:pt x="62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" name="Freeform 432"/>
              <p:cNvSpPr>
                <a:spLocks/>
              </p:cNvSpPr>
              <p:nvPr/>
            </p:nvSpPr>
            <p:spPr bwMode="auto">
              <a:xfrm rot="20053737" flipH="1">
                <a:off x="4945" y="2920"/>
                <a:ext cx="30" cy="37"/>
              </a:xfrm>
              <a:custGeom>
                <a:avLst/>
                <a:gdLst>
                  <a:gd name="T0" fmla="*/ 0 w 78"/>
                  <a:gd name="T1" fmla="*/ 0 h 96"/>
                  <a:gd name="T2" fmla="*/ 44 w 78"/>
                  <a:gd name="T3" fmla="*/ 23 h 96"/>
                  <a:gd name="T4" fmla="*/ 78 w 78"/>
                  <a:gd name="T5" fmla="*/ 46 h 96"/>
                  <a:gd name="T6" fmla="*/ 67 w 78"/>
                  <a:gd name="T7" fmla="*/ 96 h 96"/>
                  <a:gd name="T8" fmla="*/ 12 w 78"/>
                  <a:gd name="T9" fmla="*/ 96 h 96"/>
                  <a:gd name="T10" fmla="*/ 34 w 78"/>
                  <a:gd name="T11" fmla="*/ 46 h 96"/>
                  <a:gd name="T12" fmla="*/ 28 w 78"/>
                  <a:gd name="T13" fmla="*/ 39 h 96"/>
                  <a:gd name="T14" fmla="*/ 18 w 78"/>
                  <a:gd name="T15" fmla="*/ 21 h 96"/>
                  <a:gd name="T16" fmla="*/ 5 w 78"/>
                  <a:gd name="T17" fmla="*/ 5 h 96"/>
                  <a:gd name="T18" fmla="*/ 0 w 78"/>
                  <a:gd name="T19" fmla="*/ 0 h 9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8"/>
                  <a:gd name="T31" fmla="*/ 0 h 96"/>
                  <a:gd name="T32" fmla="*/ 78 w 78"/>
                  <a:gd name="T33" fmla="*/ 96 h 9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8" h="96">
                    <a:moveTo>
                      <a:pt x="0" y="0"/>
                    </a:moveTo>
                    <a:lnTo>
                      <a:pt x="44" y="23"/>
                    </a:lnTo>
                    <a:lnTo>
                      <a:pt x="78" y="46"/>
                    </a:lnTo>
                    <a:lnTo>
                      <a:pt x="67" y="96"/>
                    </a:lnTo>
                    <a:lnTo>
                      <a:pt x="12" y="96"/>
                    </a:lnTo>
                    <a:lnTo>
                      <a:pt x="34" y="46"/>
                    </a:lnTo>
                    <a:lnTo>
                      <a:pt x="28" y="39"/>
                    </a:lnTo>
                    <a:lnTo>
                      <a:pt x="18" y="21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" name="Freeform 433"/>
              <p:cNvSpPr>
                <a:spLocks/>
              </p:cNvSpPr>
              <p:nvPr/>
            </p:nvSpPr>
            <p:spPr bwMode="auto">
              <a:xfrm rot="20053737" flipH="1">
                <a:off x="4877" y="2815"/>
                <a:ext cx="88" cy="118"/>
              </a:xfrm>
              <a:custGeom>
                <a:avLst/>
                <a:gdLst>
                  <a:gd name="T0" fmla="*/ 0 w 235"/>
                  <a:gd name="T1" fmla="*/ 0 h 306"/>
                  <a:gd name="T2" fmla="*/ 139 w 235"/>
                  <a:gd name="T3" fmla="*/ 55 h 306"/>
                  <a:gd name="T4" fmla="*/ 196 w 235"/>
                  <a:gd name="T5" fmla="*/ 120 h 306"/>
                  <a:gd name="T6" fmla="*/ 235 w 235"/>
                  <a:gd name="T7" fmla="*/ 210 h 306"/>
                  <a:gd name="T8" fmla="*/ 235 w 235"/>
                  <a:gd name="T9" fmla="*/ 278 h 306"/>
                  <a:gd name="T10" fmla="*/ 201 w 235"/>
                  <a:gd name="T11" fmla="*/ 306 h 306"/>
                  <a:gd name="T12" fmla="*/ 201 w 235"/>
                  <a:gd name="T13" fmla="*/ 210 h 306"/>
                  <a:gd name="T14" fmla="*/ 168 w 235"/>
                  <a:gd name="T15" fmla="*/ 176 h 306"/>
                  <a:gd name="T16" fmla="*/ 112 w 235"/>
                  <a:gd name="T17" fmla="*/ 112 h 306"/>
                  <a:gd name="T18" fmla="*/ 55 w 235"/>
                  <a:gd name="T19" fmla="*/ 107 h 306"/>
                  <a:gd name="T20" fmla="*/ 0 w 235"/>
                  <a:gd name="T21" fmla="*/ 0 h 30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35"/>
                  <a:gd name="T34" fmla="*/ 0 h 306"/>
                  <a:gd name="T35" fmla="*/ 235 w 235"/>
                  <a:gd name="T36" fmla="*/ 306 h 30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35" h="306">
                    <a:moveTo>
                      <a:pt x="0" y="0"/>
                    </a:moveTo>
                    <a:lnTo>
                      <a:pt x="139" y="55"/>
                    </a:lnTo>
                    <a:lnTo>
                      <a:pt x="196" y="120"/>
                    </a:lnTo>
                    <a:lnTo>
                      <a:pt x="235" y="210"/>
                    </a:lnTo>
                    <a:lnTo>
                      <a:pt x="235" y="278"/>
                    </a:lnTo>
                    <a:lnTo>
                      <a:pt x="201" y="306"/>
                    </a:lnTo>
                    <a:lnTo>
                      <a:pt x="201" y="210"/>
                    </a:lnTo>
                    <a:lnTo>
                      <a:pt x="168" y="176"/>
                    </a:lnTo>
                    <a:lnTo>
                      <a:pt x="112" y="112"/>
                    </a:lnTo>
                    <a:lnTo>
                      <a:pt x="55" y="1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" name="Freeform 434"/>
              <p:cNvSpPr>
                <a:spLocks/>
              </p:cNvSpPr>
              <p:nvPr/>
            </p:nvSpPr>
            <p:spPr bwMode="auto">
              <a:xfrm rot="20053737" flipH="1">
                <a:off x="4839" y="2839"/>
                <a:ext cx="108" cy="220"/>
              </a:xfrm>
              <a:custGeom>
                <a:avLst/>
                <a:gdLst>
                  <a:gd name="T0" fmla="*/ 0 w 287"/>
                  <a:gd name="T1" fmla="*/ 0 h 571"/>
                  <a:gd name="T2" fmla="*/ 107 w 287"/>
                  <a:gd name="T3" fmla="*/ 0 h 571"/>
                  <a:gd name="T4" fmla="*/ 146 w 287"/>
                  <a:gd name="T5" fmla="*/ 51 h 571"/>
                  <a:gd name="T6" fmla="*/ 253 w 287"/>
                  <a:gd name="T7" fmla="*/ 140 h 571"/>
                  <a:gd name="T8" fmla="*/ 287 w 287"/>
                  <a:gd name="T9" fmla="*/ 226 h 571"/>
                  <a:gd name="T10" fmla="*/ 287 w 287"/>
                  <a:gd name="T11" fmla="*/ 425 h 571"/>
                  <a:gd name="T12" fmla="*/ 276 w 287"/>
                  <a:gd name="T13" fmla="*/ 514 h 571"/>
                  <a:gd name="T14" fmla="*/ 242 w 287"/>
                  <a:gd name="T15" fmla="*/ 571 h 571"/>
                  <a:gd name="T16" fmla="*/ 242 w 287"/>
                  <a:gd name="T17" fmla="*/ 475 h 571"/>
                  <a:gd name="T18" fmla="*/ 269 w 287"/>
                  <a:gd name="T19" fmla="*/ 340 h 571"/>
                  <a:gd name="T20" fmla="*/ 207 w 287"/>
                  <a:gd name="T21" fmla="*/ 352 h 571"/>
                  <a:gd name="T22" fmla="*/ 219 w 287"/>
                  <a:gd name="T23" fmla="*/ 215 h 571"/>
                  <a:gd name="T24" fmla="*/ 191 w 287"/>
                  <a:gd name="T25" fmla="*/ 158 h 571"/>
                  <a:gd name="T26" fmla="*/ 116 w 287"/>
                  <a:gd name="T27" fmla="*/ 121 h 571"/>
                  <a:gd name="T28" fmla="*/ 79 w 287"/>
                  <a:gd name="T29" fmla="*/ 39 h 571"/>
                  <a:gd name="T30" fmla="*/ 75 w 287"/>
                  <a:gd name="T31" fmla="*/ 37 h 571"/>
                  <a:gd name="T32" fmla="*/ 66 w 287"/>
                  <a:gd name="T33" fmla="*/ 34 h 571"/>
                  <a:gd name="T34" fmla="*/ 52 w 287"/>
                  <a:gd name="T35" fmla="*/ 26 h 571"/>
                  <a:gd name="T36" fmla="*/ 38 w 287"/>
                  <a:gd name="T37" fmla="*/ 19 h 571"/>
                  <a:gd name="T38" fmla="*/ 24 w 287"/>
                  <a:gd name="T39" fmla="*/ 12 h 571"/>
                  <a:gd name="T40" fmla="*/ 11 w 287"/>
                  <a:gd name="T41" fmla="*/ 5 h 571"/>
                  <a:gd name="T42" fmla="*/ 2 w 287"/>
                  <a:gd name="T43" fmla="*/ 2 h 571"/>
                  <a:gd name="T44" fmla="*/ 0 w 287"/>
                  <a:gd name="T45" fmla="*/ 0 h 57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87"/>
                  <a:gd name="T70" fmla="*/ 0 h 571"/>
                  <a:gd name="T71" fmla="*/ 287 w 287"/>
                  <a:gd name="T72" fmla="*/ 571 h 57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87" h="571">
                    <a:moveTo>
                      <a:pt x="0" y="0"/>
                    </a:moveTo>
                    <a:lnTo>
                      <a:pt x="107" y="0"/>
                    </a:lnTo>
                    <a:lnTo>
                      <a:pt x="146" y="51"/>
                    </a:lnTo>
                    <a:lnTo>
                      <a:pt x="253" y="140"/>
                    </a:lnTo>
                    <a:lnTo>
                      <a:pt x="287" y="226"/>
                    </a:lnTo>
                    <a:lnTo>
                      <a:pt x="287" y="425"/>
                    </a:lnTo>
                    <a:lnTo>
                      <a:pt x="276" y="514"/>
                    </a:lnTo>
                    <a:lnTo>
                      <a:pt x="242" y="571"/>
                    </a:lnTo>
                    <a:lnTo>
                      <a:pt x="242" y="475"/>
                    </a:lnTo>
                    <a:lnTo>
                      <a:pt x="269" y="340"/>
                    </a:lnTo>
                    <a:lnTo>
                      <a:pt x="207" y="352"/>
                    </a:lnTo>
                    <a:lnTo>
                      <a:pt x="219" y="215"/>
                    </a:lnTo>
                    <a:lnTo>
                      <a:pt x="191" y="158"/>
                    </a:lnTo>
                    <a:lnTo>
                      <a:pt x="116" y="121"/>
                    </a:lnTo>
                    <a:lnTo>
                      <a:pt x="79" y="39"/>
                    </a:lnTo>
                    <a:lnTo>
                      <a:pt x="75" y="37"/>
                    </a:lnTo>
                    <a:lnTo>
                      <a:pt x="66" y="34"/>
                    </a:lnTo>
                    <a:lnTo>
                      <a:pt x="52" y="26"/>
                    </a:lnTo>
                    <a:lnTo>
                      <a:pt x="38" y="19"/>
                    </a:lnTo>
                    <a:lnTo>
                      <a:pt x="24" y="12"/>
                    </a:lnTo>
                    <a:lnTo>
                      <a:pt x="11" y="5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1" name="Freeform 435"/>
              <p:cNvSpPr>
                <a:spLocks/>
              </p:cNvSpPr>
              <p:nvPr/>
            </p:nvSpPr>
            <p:spPr bwMode="auto">
              <a:xfrm rot="20053737" flipH="1">
                <a:off x="4889" y="2983"/>
                <a:ext cx="36" cy="113"/>
              </a:xfrm>
              <a:custGeom>
                <a:avLst/>
                <a:gdLst>
                  <a:gd name="T0" fmla="*/ 46 w 96"/>
                  <a:gd name="T1" fmla="*/ 50 h 293"/>
                  <a:gd name="T2" fmla="*/ 51 w 96"/>
                  <a:gd name="T3" fmla="*/ 0 h 293"/>
                  <a:gd name="T4" fmla="*/ 96 w 96"/>
                  <a:gd name="T5" fmla="*/ 0 h 293"/>
                  <a:gd name="T6" fmla="*/ 74 w 96"/>
                  <a:gd name="T7" fmla="*/ 83 h 293"/>
                  <a:gd name="T8" fmla="*/ 74 w 96"/>
                  <a:gd name="T9" fmla="*/ 174 h 293"/>
                  <a:gd name="T10" fmla="*/ 67 w 96"/>
                  <a:gd name="T11" fmla="*/ 236 h 293"/>
                  <a:gd name="T12" fmla="*/ 0 w 96"/>
                  <a:gd name="T13" fmla="*/ 293 h 293"/>
                  <a:gd name="T14" fmla="*/ 28 w 96"/>
                  <a:gd name="T15" fmla="*/ 192 h 293"/>
                  <a:gd name="T16" fmla="*/ 32 w 96"/>
                  <a:gd name="T17" fmla="*/ 169 h 293"/>
                  <a:gd name="T18" fmla="*/ 37 w 96"/>
                  <a:gd name="T19" fmla="*/ 119 h 293"/>
                  <a:gd name="T20" fmla="*/ 42 w 96"/>
                  <a:gd name="T21" fmla="*/ 69 h 293"/>
                  <a:gd name="T22" fmla="*/ 46 w 96"/>
                  <a:gd name="T23" fmla="*/ 50 h 29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6"/>
                  <a:gd name="T37" fmla="*/ 0 h 293"/>
                  <a:gd name="T38" fmla="*/ 96 w 96"/>
                  <a:gd name="T39" fmla="*/ 293 h 29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6" h="293">
                    <a:moveTo>
                      <a:pt x="46" y="50"/>
                    </a:moveTo>
                    <a:lnTo>
                      <a:pt x="51" y="0"/>
                    </a:lnTo>
                    <a:lnTo>
                      <a:pt x="96" y="0"/>
                    </a:lnTo>
                    <a:lnTo>
                      <a:pt x="74" y="83"/>
                    </a:lnTo>
                    <a:lnTo>
                      <a:pt x="74" y="174"/>
                    </a:lnTo>
                    <a:lnTo>
                      <a:pt x="67" y="236"/>
                    </a:lnTo>
                    <a:lnTo>
                      <a:pt x="0" y="293"/>
                    </a:lnTo>
                    <a:lnTo>
                      <a:pt x="28" y="192"/>
                    </a:lnTo>
                    <a:lnTo>
                      <a:pt x="32" y="169"/>
                    </a:lnTo>
                    <a:lnTo>
                      <a:pt x="37" y="119"/>
                    </a:lnTo>
                    <a:lnTo>
                      <a:pt x="42" y="69"/>
                    </a:lnTo>
                    <a:lnTo>
                      <a:pt x="46" y="5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" name="Freeform 436"/>
              <p:cNvSpPr>
                <a:spLocks/>
              </p:cNvSpPr>
              <p:nvPr/>
            </p:nvSpPr>
            <p:spPr bwMode="auto">
              <a:xfrm rot="20053737" flipH="1">
                <a:off x="5000" y="2893"/>
                <a:ext cx="30" cy="24"/>
              </a:xfrm>
              <a:custGeom>
                <a:avLst/>
                <a:gdLst>
                  <a:gd name="T0" fmla="*/ 80 w 80"/>
                  <a:gd name="T1" fmla="*/ 0 h 62"/>
                  <a:gd name="T2" fmla="*/ 52 w 80"/>
                  <a:gd name="T3" fmla="*/ 62 h 62"/>
                  <a:gd name="T4" fmla="*/ 0 w 80"/>
                  <a:gd name="T5" fmla="*/ 52 h 62"/>
                  <a:gd name="T6" fmla="*/ 41 w 80"/>
                  <a:gd name="T7" fmla="*/ 5 h 62"/>
                  <a:gd name="T8" fmla="*/ 80 w 80"/>
                  <a:gd name="T9" fmla="*/ 0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62"/>
                  <a:gd name="T17" fmla="*/ 80 w 80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62">
                    <a:moveTo>
                      <a:pt x="80" y="0"/>
                    </a:moveTo>
                    <a:lnTo>
                      <a:pt x="52" y="62"/>
                    </a:lnTo>
                    <a:lnTo>
                      <a:pt x="0" y="52"/>
                    </a:lnTo>
                    <a:lnTo>
                      <a:pt x="41" y="5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" name="Freeform 437"/>
              <p:cNvSpPr>
                <a:spLocks/>
              </p:cNvSpPr>
              <p:nvPr/>
            </p:nvSpPr>
            <p:spPr bwMode="auto">
              <a:xfrm rot="20053737" flipH="1">
                <a:off x="5107" y="2811"/>
                <a:ext cx="64" cy="196"/>
              </a:xfrm>
              <a:custGeom>
                <a:avLst/>
                <a:gdLst>
                  <a:gd name="T0" fmla="*/ 159 w 169"/>
                  <a:gd name="T1" fmla="*/ 221 h 509"/>
                  <a:gd name="T2" fmla="*/ 159 w 169"/>
                  <a:gd name="T3" fmla="*/ 306 h 509"/>
                  <a:gd name="T4" fmla="*/ 169 w 169"/>
                  <a:gd name="T5" fmla="*/ 397 h 509"/>
                  <a:gd name="T6" fmla="*/ 169 w 169"/>
                  <a:gd name="T7" fmla="*/ 459 h 509"/>
                  <a:gd name="T8" fmla="*/ 125 w 169"/>
                  <a:gd name="T9" fmla="*/ 509 h 509"/>
                  <a:gd name="T10" fmla="*/ 73 w 169"/>
                  <a:gd name="T11" fmla="*/ 436 h 509"/>
                  <a:gd name="T12" fmla="*/ 0 w 169"/>
                  <a:gd name="T13" fmla="*/ 311 h 509"/>
                  <a:gd name="T14" fmla="*/ 0 w 169"/>
                  <a:gd name="T15" fmla="*/ 203 h 509"/>
                  <a:gd name="T16" fmla="*/ 13 w 169"/>
                  <a:gd name="T17" fmla="*/ 112 h 509"/>
                  <a:gd name="T18" fmla="*/ 91 w 169"/>
                  <a:gd name="T19" fmla="*/ 39 h 509"/>
                  <a:gd name="T20" fmla="*/ 136 w 169"/>
                  <a:gd name="T21" fmla="*/ 0 h 509"/>
                  <a:gd name="T22" fmla="*/ 130 w 169"/>
                  <a:gd name="T23" fmla="*/ 68 h 509"/>
                  <a:gd name="T24" fmla="*/ 120 w 169"/>
                  <a:gd name="T25" fmla="*/ 119 h 509"/>
                  <a:gd name="T26" fmla="*/ 136 w 169"/>
                  <a:gd name="T27" fmla="*/ 169 h 509"/>
                  <a:gd name="T28" fmla="*/ 159 w 169"/>
                  <a:gd name="T29" fmla="*/ 221 h 50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69"/>
                  <a:gd name="T46" fmla="*/ 0 h 509"/>
                  <a:gd name="T47" fmla="*/ 169 w 169"/>
                  <a:gd name="T48" fmla="*/ 509 h 50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69" h="509">
                    <a:moveTo>
                      <a:pt x="159" y="221"/>
                    </a:moveTo>
                    <a:lnTo>
                      <a:pt x="159" y="306"/>
                    </a:lnTo>
                    <a:lnTo>
                      <a:pt x="169" y="397"/>
                    </a:lnTo>
                    <a:lnTo>
                      <a:pt x="169" y="459"/>
                    </a:lnTo>
                    <a:lnTo>
                      <a:pt x="125" y="509"/>
                    </a:lnTo>
                    <a:lnTo>
                      <a:pt x="73" y="436"/>
                    </a:lnTo>
                    <a:lnTo>
                      <a:pt x="0" y="311"/>
                    </a:lnTo>
                    <a:lnTo>
                      <a:pt x="0" y="203"/>
                    </a:lnTo>
                    <a:lnTo>
                      <a:pt x="13" y="112"/>
                    </a:lnTo>
                    <a:lnTo>
                      <a:pt x="91" y="39"/>
                    </a:lnTo>
                    <a:lnTo>
                      <a:pt x="136" y="0"/>
                    </a:lnTo>
                    <a:lnTo>
                      <a:pt x="130" y="68"/>
                    </a:lnTo>
                    <a:lnTo>
                      <a:pt x="120" y="119"/>
                    </a:lnTo>
                    <a:lnTo>
                      <a:pt x="136" y="169"/>
                    </a:lnTo>
                    <a:lnTo>
                      <a:pt x="159" y="221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" name="Freeform 438"/>
              <p:cNvSpPr>
                <a:spLocks/>
              </p:cNvSpPr>
              <p:nvPr/>
            </p:nvSpPr>
            <p:spPr bwMode="auto">
              <a:xfrm rot="20053737" flipH="1">
                <a:off x="5088" y="3047"/>
                <a:ext cx="99" cy="63"/>
              </a:xfrm>
              <a:custGeom>
                <a:avLst/>
                <a:gdLst>
                  <a:gd name="T0" fmla="*/ 0 w 264"/>
                  <a:gd name="T1" fmla="*/ 0 h 164"/>
                  <a:gd name="T2" fmla="*/ 95 w 264"/>
                  <a:gd name="T3" fmla="*/ 0 h 164"/>
                  <a:gd name="T4" fmla="*/ 95 w 264"/>
                  <a:gd name="T5" fmla="*/ 34 h 164"/>
                  <a:gd name="T6" fmla="*/ 146 w 264"/>
                  <a:gd name="T7" fmla="*/ 73 h 164"/>
                  <a:gd name="T8" fmla="*/ 264 w 264"/>
                  <a:gd name="T9" fmla="*/ 164 h 164"/>
                  <a:gd name="T10" fmla="*/ 168 w 264"/>
                  <a:gd name="T11" fmla="*/ 135 h 164"/>
                  <a:gd name="T12" fmla="*/ 95 w 264"/>
                  <a:gd name="T13" fmla="*/ 107 h 164"/>
                  <a:gd name="T14" fmla="*/ 0 w 264"/>
                  <a:gd name="T15" fmla="*/ 0 h 16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4"/>
                  <a:gd name="T25" fmla="*/ 0 h 164"/>
                  <a:gd name="T26" fmla="*/ 264 w 264"/>
                  <a:gd name="T27" fmla="*/ 164 h 16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4" h="164">
                    <a:moveTo>
                      <a:pt x="0" y="0"/>
                    </a:moveTo>
                    <a:lnTo>
                      <a:pt x="95" y="0"/>
                    </a:lnTo>
                    <a:lnTo>
                      <a:pt x="95" y="34"/>
                    </a:lnTo>
                    <a:lnTo>
                      <a:pt x="146" y="73"/>
                    </a:lnTo>
                    <a:lnTo>
                      <a:pt x="264" y="164"/>
                    </a:lnTo>
                    <a:lnTo>
                      <a:pt x="168" y="135"/>
                    </a:lnTo>
                    <a:lnTo>
                      <a:pt x="95" y="1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5" name="Freeform 439"/>
              <p:cNvSpPr>
                <a:spLocks/>
              </p:cNvSpPr>
              <p:nvPr/>
            </p:nvSpPr>
            <p:spPr bwMode="auto">
              <a:xfrm rot="20053737" flipH="1">
                <a:off x="5093" y="2903"/>
                <a:ext cx="251" cy="207"/>
              </a:xfrm>
              <a:custGeom>
                <a:avLst/>
                <a:gdLst>
                  <a:gd name="T0" fmla="*/ 119 w 662"/>
                  <a:gd name="T1" fmla="*/ 0 h 535"/>
                  <a:gd name="T2" fmla="*/ 206 w 662"/>
                  <a:gd name="T3" fmla="*/ 183 h 535"/>
                  <a:gd name="T4" fmla="*/ 240 w 662"/>
                  <a:gd name="T5" fmla="*/ 206 h 535"/>
                  <a:gd name="T6" fmla="*/ 206 w 662"/>
                  <a:gd name="T7" fmla="*/ 286 h 535"/>
                  <a:gd name="T8" fmla="*/ 258 w 662"/>
                  <a:gd name="T9" fmla="*/ 336 h 535"/>
                  <a:gd name="T10" fmla="*/ 364 w 662"/>
                  <a:gd name="T11" fmla="*/ 348 h 535"/>
                  <a:gd name="T12" fmla="*/ 414 w 662"/>
                  <a:gd name="T13" fmla="*/ 432 h 535"/>
                  <a:gd name="T14" fmla="*/ 549 w 662"/>
                  <a:gd name="T15" fmla="*/ 494 h 535"/>
                  <a:gd name="T16" fmla="*/ 662 w 662"/>
                  <a:gd name="T17" fmla="*/ 535 h 535"/>
                  <a:gd name="T18" fmla="*/ 542 w 662"/>
                  <a:gd name="T19" fmla="*/ 535 h 535"/>
                  <a:gd name="T20" fmla="*/ 396 w 662"/>
                  <a:gd name="T21" fmla="*/ 535 h 535"/>
                  <a:gd name="T22" fmla="*/ 206 w 662"/>
                  <a:gd name="T23" fmla="*/ 448 h 535"/>
                  <a:gd name="T24" fmla="*/ 135 w 662"/>
                  <a:gd name="T25" fmla="*/ 348 h 535"/>
                  <a:gd name="T26" fmla="*/ 94 w 662"/>
                  <a:gd name="T27" fmla="*/ 234 h 535"/>
                  <a:gd name="T28" fmla="*/ 0 w 662"/>
                  <a:gd name="T29" fmla="*/ 156 h 535"/>
                  <a:gd name="T30" fmla="*/ 73 w 662"/>
                  <a:gd name="T31" fmla="*/ 42 h 535"/>
                  <a:gd name="T32" fmla="*/ 119 w 662"/>
                  <a:gd name="T33" fmla="*/ 0 h 5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62"/>
                  <a:gd name="T52" fmla="*/ 0 h 535"/>
                  <a:gd name="T53" fmla="*/ 662 w 662"/>
                  <a:gd name="T54" fmla="*/ 535 h 5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62" h="535">
                    <a:moveTo>
                      <a:pt x="119" y="0"/>
                    </a:moveTo>
                    <a:lnTo>
                      <a:pt x="206" y="183"/>
                    </a:lnTo>
                    <a:lnTo>
                      <a:pt x="240" y="206"/>
                    </a:lnTo>
                    <a:lnTo>
                      <a:pt x="206" y="286"/>
                    </a:lnTo>
                    <a:lnTo>
                      <a:pt x="258" y="336"/>
                    </a:lnTo>
                    <a:lnTo>
                      <a:pt x="364" y="348"/>
                    </a:lnTo>
                    <a:lnTo>
                      <a:pt x="414" y="432"/>
                    </a:lnTo>
                    <a:lnTo>
                      <a:pt x="549" y="494"/>
                    </a:lnTo>
                    <a:lnTo>
                      <a:pt x="662" y="535"/>
                    </a:lnTo>
                    <a:lnTo>
                      <a:pt x="542" y="535"/>
                    </a:lnTo>
                    <a:lnTo>
                      <a:pt x="396" y="535"/>
                    </a:lnTo>
                    <a:lnTo>
                      <a:pt x="206" y="448"/>
                    </a:lnTo>
                    <a:lnTo>
                      <a:pt x="135" y="348"/>
                    </a:lnTo>
                    <a:lnTo>
                      <a:pt x="94" y="234"/>
                    </a:lnTo>
                    <a:lnTo>
                      <a:pt x="0" y="156"/>
                    </a:lnTo>
                    <a:lnTo>
                      <a:pt x="73" y="42"/>
                    </a:lnTo>
                    <a:lnTo>
                      <a:pt x="119" y="0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6" name="Freeform 440"/>
              <p:cNvSpPr>
                <a:spLocks/>
              </p:cNvSpPr>
              <p:nvPr/>
            </p:nvSpPr>
            <p:spPr bwMode="auto">
              <a:xfrm rot="20053737" flipH="1">
                <a:off x="4977" y="3172"/>
                <a:ext cx="89" cy="64"/>
              </a:xfrm>
              <a:custGeom>
                <a:avLst/>
                <a:gdLst>
                  <a:gd name="T0" fmla="*/ 0 w 237"/>
                  <a:gd name="T1" fmla="*/ 33 h 165"/>
                  <a:gd name="T2" fmla="*/ 73 w 237"/>
                  <a:gd name="T3" fmla="*/ 33 h 165"/>
                  <a:gd name="T4" fmla="*/ 237 w 237"/>
                  <a:gd name="T5" fmla="*/ 0 h 165"/>
                  <a:gd name="T6" fmla="*/ 214 w 237"/>
                  <a:gd name="T7" fmla="*/ 39 h 165"/>
                  <a:gd name="T8" fmla="*/ 180 w 237"/>
                  <a:gd name="T9" fmla="*/ 74 h 165"/>
                  <a:gd name="T10" fmla="*/ 112 w 237"/>
                  <a:gd name="T11" fmla="*/ 124 h 165"/>
                  <a:gd name="T12" fmla="*/ 29 w 237"/>
                  <a:gd name="T13" fmla="*/ 165 h 165"/>
                  <a:gd name="T14" fmla="*/ 46 w 237"/>
                  <a:gd name="T15" fmla="*/ 90 h 165"/>
                  <a:gd name="T16" fmla="*/ 0 w 237"/>
                  <a:gd name="T17" fmla="*/ 33 h 1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7"/>
                  <a:gd name="T28" fmla="*/ 0 h 165"/>
                  <a:gd name="T29" fmla="*/ 237 w 237"/>
                  <a:gd name="T30" fmla="*/ 165 h 16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7" h="165">
                    <a:moveTo>
                      <a:pt x="0" y="33"/>
                    </a:moveTo>
                    <a:lnTo>
                      <a:pt x="73" y="33"/>
                    </a:lnTo>
                    <a:lnTo>
                      <a:pt x="237" y="0"/>
                    </a:lnTo>
                    <a:lnTo>
                      <a:pt x="214" y="39"/>
                    </a:lnTo>
                    <a:lnTo>
                      <a:pt x="180" y="74"/>
                    </a:lnTo>
                    <a:lnTo>
                      <a:pt x="112" y="124"/>
                    </a:lnTo>
                    <a:lnTo>
                      <a:pt x="29" y="165"/>
                    </a:lnTo>
                    <a:lnTo>
                      <a:pt x="46" y="90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7" name="Freeform 441"/>
              <p:cNvSpPr>
                <a:spLocks/>
              </p:cNvSpPr>
              <p:nvPr/>
            </p:nvSpPr>
            <p:spPr bwMode="auto">
              <a:xfrm rot="20053737" flipH="1">
                <a:off x="4983" y="3204"/>
                <a:ext cx="335" cy="116"/>
              </a:xfrm>
              <a:custGeom>
                <a:avLst/>
                <a:gdLst>
                  <a:gd name="T0" fmla="*/ 41 w 886"/>
                  <a:gd name="T1" fmla="*/ 91 h 301"/>
                  <a:gd name="T2" fmla="*/ 118 w 886"/>
                  <a:gd name="T3" fmla="*/ 66 h 301"/>
                  <a:gd name="T4" fmla="*/ 248 w 886"/>
                  <a:gd name="T5" fmla="*/ 0 h 301"/>
                  <a:gd name="T6" fmla="*/ 390 w 886"/>
                  <a:gd name="T7" fmla="*/ 36 h 301"/>
                  <a:gd name="T8" fmla="*/ 411 w 886"/>
                  <a:gd name="T9" fmla="*/ 43 h 301"/>
                  <a:gd name="T10" fmla="*/ 431 w 886"/>
                  <a:gd name="T11" fmla="*/ 50 h 301"/>
                  <a:gd name="T12" fmla="*/ 450 w 886"/>
                  <a:gd name="T13" fmla="*/ 57 h 301"/>
                  <a:gd name="T14" fmla="*/ 468 w 886"/>
                  <a:gd name="T15" fmla="*/ 63 h 301"/>
                  <a:gd name="T16" fmla="*/ 486 w 886"/>
                  <a:gd name="T17" fmla="*/ 68 h 301"/>
                  <a:gd name="T18" fmla="*/ 504 w 886"/>
                  <a:gd name="T19" fmla="*/ 72 h 301"/>
                  <a:gd name="T20" fmla="*/ 522 w 886"/>
                  <a:gd name="T21" fmla="*/ 75 h 301"/>
                  <a:gd name="T22" fmla="*/ 538 w 886"/>
                  <a:gd name="T23" fmla="*/ 79 h 301"/>
                  <a:gd name="T24" fmla="*/ 555 w 886"/>
                  <a:gd name="T25" fmla="*/ 81 h 301"/>
                  <a:gd name="T26" fmla="*/ 571 w 886"/>
                  <a:gd name="T27" fmla="*/ 82 h 301"/>
                  <a:gd name="T28" fmla="*/ 589 w 886"/>
                  <a:gd name="T29" fmla="*/ 86 h 301"/>
                  <a:gd name="T30" fmla="*/ 607 w 886"/>
                  <a:gd name="T31" fmla="*/ 86 h 301"/>
                  <a:gd name="T32" fmla="*/ 627 w 886"/>
                  <a:gd name="T33" fmla="*/ 88 h 301"/>
                  <a:gd name="T34" fmla="*/ 646 w 886"/>
                  <a:gd name="T35" fmla="*/ 89 h 301"/>
                  <a:gd name="T36" fmla="*/ 668 w 886"/>
                  <a:gd name="T37" fmla="*/ 89 h 301"/>
                  <a:gd name="T38" fmla="*/ 691 w 886"/>
                  <a:gd name="T39" fmla="*/ 91 h 301"/>
                  <a:gd name="T40" fmla="*/ 762 w 886"/>
                  <a:gd name="T41" fmla="*/ 125 h 301"/>
                  <a:gd name="T42" fmla="*/ 886 w 886"/>
                  <a:gd name="T43" fmla="*/ 193 h 301"/>
                  <a:gd name="T44" fmla="*/ 862 w 886"/>
                  <a:gd name="T45" fmla="*/ 251 h 301"/>
                  <a:gd name="T46" fmla="*/ 744 w 886"/>
                  <a:gd name="T47" fmla="*/ 251 h 301"/>
                  <a:gd name="T48" fmla="*/ 579 w 886"/>
                  <a:gd name="T49" fmla="*/ 216 h 301"/>
                  <a:gd name="T50" fmla="*/ 545 w 886"/>
                  <a:gd name="T51" fmla="*/ 241 h 301"/>
                  <a:gd name="T52" fmla="*/ 515 w 886"/>
                  <a:gd name="T53" fmla="*/ 260 h 301"/>
                  <a:gd name="T54" fmla="*/ 488 w 886"/>
                  <a:gd name="T55" fmla="*/ 276 h 301"/>
                  <a:gd name="T56" fmla="*/ 461 w 886"/>
                  <a:gd name="T57" fmla="*/ 289 h 301"/>
                  <a:gd name="T58" fmla="*/ 436 w 886"/>
                  <a:gd name="T59" fmla="*/ 298 h 301"/>
                  <a:gd name="T60" fmla="*/ 413 w 886"/>
                  <a:gd name="T61" fmla="*/ 301 h 301"/>
                  <a:gd name="T62" fmla="*/ 392 w 886"/>
                  <a:gd name="T63" fmla="*/ 301 h 301"/>
                  <a:gd name="T64" fmla="*/ 370 w 886"/>
                  <a:gd name="T65" fmla="*/ 298 h 301"/>
                  <a:gd name="T66" fmla="*/ 349 w 886"/>
                  <a:gd name="T67" fmla="*/ 291 h 301"/>
                  <a:gd name="T68" fmla="*/ 329 w 886"/>
                  <a:gd name="T69" fmla="*/ 278 h 301"/>
                  <a:gd name="T70" fmla="*/ 308 w 886"/>
                  <a:gd name="T71" fmla="*/ 262 h 301"/>
                  <a:gd name="T72" fmla="*/ 289 w 886"/>
                  <a:gd name="T73" fmla="*/ 241 h 301"/>
                  <a:gd name="T74" fmla="*/ 265 w 886"/>
                  <a:gd name="T75" fmla="*/ 218 h 301"/>
                  <a:gd name="T76" fmla="*/ 244 w 886"/>
                  <a:gd name="T77" fmla="*/ 189 h 301"/>
                  <a:gd name="T78" fmla="*/ 219 w 886"/>
                  <a:gd name="T79" fmla="*/ 157 h 301"/>
                  <a:gd name="T80" fmla="*/ 194 w 886"/>
                  <a:gd name="T81" fmla="*/ 120 h 301"/>
                  <a:gd name="T82" fmla="*/ 105 w 886"/>
                  <a:gd name="T83" fmla="*/ 120 h 301"/>
                  <a:gd name="T84" fmla="*/ 6 w 886"/>
                  <a:gd name="T85" fmla="*/ 155 h 301"/>
                  <a:gd name="T86" fmla="*/ 0 w 886"/>
                  <a:gd name="T87" fmla="*/ 102 h 301"/>
                  <a:gd name="T88" fmla="*/ 41 w 886"/>
                  <a:gd name="T89" fmla="*/ 91 h 30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886"/>
                  <a:gd name="T136" fmla="*/ 0 h 301"/>
                  <a:gd name="T137" fmla="*/ 886 w 886"/>
                  <a:gd name="T138" fmla="*/ 301 h 30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886" h="301">
                    <a:moveTo>
                      <a:pt x="41" y="91"/>
                    </a:moveTo>
                    <a:lnTo>
                      <a:pt x="118" y="66"/>
                    </a:lnTo>
                    <a:lnTo>
                      <a:pt x="248" y="0"/>
                    </a:lnTo>
                    <a:lnTo>
                      <a:pt x="390" y="36"/>
                    </a:lnTo>
                    <a:lnTo>
                      <a:pt x="411" y="43"/>
                    </a:lnTo>
                    <a:lnTo>
                      <a:pt x="431" y="50"/>
                    </a:lnTo>
                    <a:lnTo>
                      <a:pt x="450" y="57"/>
                    </a:lnTo>
                    <a:lnTo>
                      <a:pt x="468" y="63"/>
                    </a:lnTo>
                    <a:lnTo>
                      <a:pt x="486" y="68"/>
                    </a:lnTo>
                    <a:lnTo>
                      <a:pt x="504" y="72"/>
                    </a:lnTo>
                    <a:lnTo>
                      <a:pt x="522" y="75"/>
                    </a:lnTo>
                    <a:lnTo>
                      <a:pt x="538" y="79"/>
                    </a:lnTo>
                    <a:lnTo>
                      <a:pt x="555" y="81"/>
                    </a:lnTo>
                    <a:lnTo>
                      <a:pt x="571" y="82"/>
                    </a:lnTo>
                    <a:lnTo>
                      <a:pt x="589" y="86"/>
                    </a:lnTo>
                    <a:lnTo>
                      <a:pt x="607" y="86"/>
                    </a:lnTo>
                    <a:lnTo>
                      <a:pt x="627" y="88"/>
                    </a:lnTo>
                    <a:lnTo>
                      <a:pt x="646" y="89"/>
                    </a:lnTo>
                    <a:lnTo>
                      <a:pt x="668" y="89"/>
                    </a:lnTo>
                    <a:lnTo>
                      <a:pt x="691" y="91"/>
                    </a:lnTo>
                    <a:lnTo>
                      <a:pt x="762" y="125"/>
                    </a:lnTo>
                    <a:lnTo>
                      <a:pt x="886" y="193"/>
                    </a:lnTo>
                    <a:lnTo>
                      <a:pt x="862" y="251"/>
                    </a:lnTo>
                    <a:lnTo>
                      <a:pt x="744" y="251"/>
                    </a:lnTo>
                    <a:lnTo>
                      <a:pt x="579" y="216"/>
                    </a:lnTo>
                    <a:lnTo>
                      <a:pt x="545" y="241"/>
                    </a:lnTo>
                    <a:lnTo>
                      <a:pt x="515" y="260"/>
                    </a:lnTo>
                    <a:lnTo>
                      <a:pt x="488" y="276"/>
                    </a:lnTo>
                    <a:lnTo>
                      <a:pt x="461" y="289"/>
                    </a:lnTo>
                    <a:lnTo>
                      <a:pt x="436" y="298"/>
                    </a:lnTo>
                    <a:lnTo>
                      <a:pt x="413" y="301"/>
                    </a:lnTo>
                    <a:lnTo>
                      <a:pt x="392" y="301"/>
                    </a:lnTo>
                    <a:lnTo>
                      <a:pt x="370" y="298"/>
                    </a:lnTo>
                    <a:lnTo>
                      <a:pt x="349" y="291"/>
                    </a:lnTo>
                    <a:lnTo>
                      <a:pt x="329" y="278"/>
                    </a:lnTo>
                    <a:lnTo>
                      <a:pt x="308" y="262"/>
                    </a:lnTo>
                    <a:lnTo>
                      <a:pt x="289" y="241"/>
                    </a:lnTo>
                    <a:lnTo>
                      <a:pt x="265" y="218"/>
                    </a:lnTo>
                    <a:lnTo>
                      <a:pt x="244" y="189"/>
                    </a:lnTo>
                    <a:lnTo>
                      <a:pt x="219" y="157"/>
                    </a:lnTo>
                    <a:lnTo>
                      <a:pt x="194" y="120"/>
                    </a:lnTo>
                    <a:lnTo>
                      <a:pt x="105" y="120"/>
                    </a:lnTo>
                    <a:lnTo>
                      <a:pt x="6" y="155"/>
                    </a:lnTo>
                    <a:lnTo>
                      <a:pt x="0" y="102"/>
                    </a:lnTo>
                    <a:lnTo>
                      <a:pt x="41" y="91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8" name="Freeform 442"/>
              <p:cNvSpPr>
                <a:spLocks/>
              </p:cNvSpPr>
              <p:nvPr/>
            </p:nvSpPr>
            <p:spPr bwMode="auto">
              <a:xfrm rot="20053737" flipH="1">
                <a:off x="4962" y="3078"/>
                <a:ext cx="192" cy="57"/>
              </a:xfrm>
              <a:custGeom>
                <a:avLst/>
                <a:gdLst>
                  <a:gd name="T0" fmla="*/ 0 w 509"/>
                  <a:gd name="T1" fmla="*/ 6 h 150"/>
                  <a:gd name="T2" fmla="*/ 76 w 509"/>
                  <a:gd name="T3" fmla="*/ 104 h 150"/>
                  <a:gd name="T4" fmla="*/ 167 w 509"/>
                  <a:gd name="T5" fmla="*/ 150 h 150"/>
                  <a:gd name="T6" fmla="*/ 290 w 509"/>
                  <a:gd name="T7" fmla="*/ 150 h 150"/>
                  <a:gd name="T8" fmla="*/ 428 w 509"/>
                  <a:gd name="T9" fmla="*/ 109 h 150"/>
                  <a:gd name="T10" fmla="*/ 509 w 509"/>
                  <a:gd name="T11" fmla="*/ 6 h 150"/>
                  <a:gd name="T12" fmla="*/ 437 w 509"/>
                  <a:gd name="T13" fmla="*/ 6 h 150"/>
                  <a:gd name="T14" fmla="*/ 338 w 509"/>
                  <a:gd name="T15" fmla="*/ 22 h 150"/>
                  <a:gd name="T16" fmla="*/ 233 w 509"/>
                  <a:gd name="T17" fmla="*/ 27 h 150"/>
                  <a:gd name="T18" fmla="*/ 110 w 509"/>
                  <a:gd name="T19" fmla="*/ 0 h 150"/>
                  <a:gd name="T20" fmla="*/ 53 w 509"/>
                  <a:gd name="T21" fmla="*/ 0 h 150"/>
                  <a:gd name="T22" fmla="*/ 0 w 509"/>
                  <a:gd name="T23" fmla="*/ 6 h 1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09"/>
                  <a:gd name="T37" fmla="*/ 0 h 150"/>
                  <a:gd name="T38" fmla="*/ 509 w 509"/>
                  <a:gd name="T39" fmla="*/ 150 h 15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09" h="150">
                    <a:moveTo>
                      <a:pt x="0" y="6"/>
                    </a:moveTo>
                    <a:lnTo>
                      <a:pt x="76" y="104"/>
                    </a:lnTo>
                    <a:lnTo>
                      <a:pt x="167" y="150"/>
                    </a:lnTo>
                    <a:lnTo>
                      <a:pt x="290" y="150"/>
                    </a:lnTo>
                    <a:lnTo>
                      <a:pt x="428" y="109"/>
                    </a:lnTo>
                    <a:lnTo>
                      <a:pt x="509" y="6"/>
                    </a:lnTo>
                    <a:lnTo>
                      <a:pt x="437" y="6"/>
                    </a:lnTo>
                    <a:lnTo>
                      <a:pt x="338" y="22"/>
                    </a:lnTo>
                    <a:lnTo>
                      <a:pt x="233" y="27"/>
                    </a:lnTo>
                    <a:lnTo>
                      <a:pt x="110" y="0"/>
                    </a:lnTo>
                    <a:lnTo>
                      <a:pt x="53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9" name="Freeform 443"/>
              <p:cNvSpPr>
                <a:spLocks/>
              </p:cNvSpPr>
              <p:nvPr/>
            </p:nvSpPr>
            <p:spPr bwMode="auto">
              <a:xfrm rot="20053737" flipH="1">
                <a:off x="5000" y="2907"/>
                <a:ext cx="142" cy="115"/>
              </a:xfrm>
              <a:custGeom>
                <a:avLst/>
                <a:gdLst>
                  <a:gd name="T0" fmla="*/ 0 w 376"/>
                  <a:gd name="T1" fmla="*/ 0 h 297"/>
                  <a:gd name="T2" fmla="*/ 105 w 376"/>
                  <a:gd name="T3" fmla="*/ 121 h 297"/>
                  <a:gd name="T4" fmla="*/ 210 w 376"/>
                  <a:gd name="T5" fmla="*/ 173 h 297"/>
                  <a:gd name="T6" fmla="*/ 376 w 376"/>
                  <a:gd name="T7" fmla="*/ 272 h 297"/>
                  <a:gd name="T8" fmla="*/ 253 w 376"/>
                  <a:gd name="T9" fmla="*/ 279 h 297"/>
                  <a:gd name="T10" fmla="*/ 175 w 376"/>
                  <a:gd name="T11" fmla="*/ 297 h 297"/>
                  <a:gd name="T12" fmla="*/ 116 w 376"/>
                  <a:gd name="T13" fmla="*/ 297 h 297"/>
                  <a:gd name="T14" fmla="*/ 66 w 376"/>
                  <a:gd name="T15" fmla="*/ 181 h 297"/>
                  <a:gd name="T16" fmla="*/ 0 w 376"/>
                  <a:gd name="T17" fmla="*/ 0 h 29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76"/>
                  <a:gd name="T28" fmla="*/ 0 h 297"/>
                  <a:gd name="T29" fmla="*/ 376 w 376"/>
                  <a:gd name="T30" fmla="*/ 297 h 29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76" h="297">
                    <a:moveTo>
                      <a:pt x="0" y="0"/>
                    </a:moveTo>
                    <a:lnTo>
                      <a:pt x="105" y="121"/>
                    </a:lnTo>
                    <a:lnTo>
                      <a:pt x="210" y="173"/>
                    </a:lnTo>
                    <a:lnTo>
                      <a:pt x="376" y="272"/>
                    </a:lnTo>
                    <a:lnTo>
                      <a:pt x="253" y="279"/>
                    </a:lnTo>
                    <a:lnTo>
                      <a:pt x="175" y="297"/>
                    </a:lnTo>
                    <a:lnTo>
                      <a:pt x="116" y="297"/>
                    </a:lnTo>
                    <a:lnTo>
                      <a:pt x="66" y="1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0" name="Freeform 444"/>
              <p:cNvSpPr>
                <a:spLocks/>
              </p:cNvSpPr>
              <p:nvPr/>
            </p:nvSpPr>
            <p:spPr bwMode="auto">
              <a:xfrm rot="20053737" flipH="1">
                <a:off x="4905" y="2970"/>
                <a:ext cx="107" cy="101"/>
              </a:xfrm>
              <a:custGeom>
                <a:avLst/>
                <a:gdLst>
                  <a:gd name="T0" fmla="*/ 276 w 285"/>
                  <a:gd name="T1" fmla="*/ 0 h 261"/>
                  <a:gd name="T2" fmla="*/ 192 w 285"/>
                  <a:gd name="T3" fmla="*/ 44 h 261"/>
                  <a:gd name="T4" fmla="*/ 102 w 285"/>
                  <a:gd name="T5" fmla="*/ 107 h 261"/>
                  <a:gd name="T6" fmla="*/ 0 w 285"/>
                  <a:gd name="T7" fmla="*/ 181 h 261"/>
                  <a:gd name="T8" fmla="*/ 100 w 285"/>
                  <a:gd name="T9" fmla="*/ 258 h 261"/>
                  <a:gd name="T10" fmla="*/ 148 w 285"/>
                  <a:gd name="T11" fmla="*/ 261 h 261"/>
                  <a:gd name="T12" fmla="*/ 189 w 285"/>
                  <a:gd name="T13" fmla="*/ 256 h 261"/>
                  <a:gd name="T14" fmla="*/ 219 w 285"/>
                  <a:gd name="T15" fmla="*/ 247 h 261"/>
                  <a:gd name="T16" fmla="*/ 244 w 285"/>
                  <a:gd name="T17" fmla="*/ 233 h 261"/>
                  <a:gd name="T18" fmla="*/ 262 w 285"/>
                  <a:gd name="T19" fmla="*/ 215 h 261"/>
                  <a:gd name="T20" fmla="*/ 274 w 285"/>
                  <a:gd name="T21" fmla="*/ 194 h 261"/>
                  <a:gd name="T22" fmla="*/ 281 w 285"/>
                  <a:gd name="T23" fmla="*/ 169 h 261"/>
                  <a:gd name="T24" fmla="*/ 285 w 285"/>
                  <a:gd name="T25" fmla="*/ 144 h 261"/>
                  <a:gd name="T26" fmla="*/ 285 w 285"/>
                  <a:gd name="T27" fmla="*/ 119 h 261"/>
                  <a:gd name="T28" fmla="*/ 283 w 285"/>
                  <a:gd name="T29" fmla="*/ 94 h 261"/>
                  <a:gd name="T30" fmla="*/ 281 w 285"/>
                  <a:gd name="T31" fmla="*/ 69 h 261"/>
                  <a:gd name="T32" fmla="*/ 278 w 285"/>
                  <a:gd name="T33" fmla="*/ 48 h 261"/>
                  <a:gd name="T34" fmla="*/ 274 w 285"/>
                  <a:gd name="T35" fmla="*/ 28 h 261"/>
                  <a:gd name="T36" fmla="*/ 273 w 285"/>
                  <a:gd name="T37" fmla="*/ 14 h 261"/>
                  <a:gd name="T38" fmla="*/ 273 w 285"/>
                  <a:gd name="T39" fmla="*/ 3 h 261"/>
                  <a:gd name="T40" fmla="*/ 276 w 285"/>
                  <a:gd name="T41" fmla="*/ 0 h 26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5"/>
                  <a:gd name="T64" fmla="*/ 0 h 261"/>
                  <a:gd name="T65" fmla="*/ 285 w 285"/>
                  <a:gd name="T66" fmla="*/ 261 h 26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5" h="261">
                    <a:moveTo>
                      <a:pt x="276" y="0"/>
                    </a:moveTo>
                    <a:lnTo>
                      <a:pt x="192" y="44"/>
                    </a:lnTo>
                    <a:lnTo>
                      <a:pt x="102" y="107"/>
                    </a:lnTo>
                    <a:lnTo>
                      <a:pt x="0" y="181"/>
                    </a:lnTo>
                    <a:lnTo>
                      <a:pt x="100" y="258"/>
                    </a:lnTo>
                    <a:lnTo>
                      <a:pt x="148" y="261"/>
                    </a:lnTo>
                    <a:lnTo>
                      <a:pt x="189" y="256"/>
                    </a:lnTo>
                    <a:lnTo>
                      <a:pt x="219" y="247"/>
                    </a:lnTo>
                    <a:lnTo>
                      <a:pt x="244" y="233"/>
                    </a:lnTo>
                    <a:lnTo>
                      <a:pt x="262" y="215"/>
                    </a:lnTo>
                    <a:lnTo>
                      <a:pt x="274" y="194"/>
                    </a:lnTo>
                    <a:lnTo>
                      <a:pt x="281" y="169"/>
                    </a:lnTo>
                    <a:lnTo>
                      <a:pt x="285" y="144"/>
                    </a:lnTo>
                    <a:lnTo>
                      <a:pt x="285" y="119"/>
                    </a:lnTo>
                    <a:lnTo>
                      <a:pt x="283" y="94"/>
                    </a:lnTo>
                    <a:lnTo>
                      <a:pt x="281" y="69"/>
                    </a:lnTo>
                    <a:lnTo>
                      <a:pt x="278" y="48"/>
                    </a:lnTo>
                    <a:lnTo>
                      <a:pt x="274" y="28"/>
                    </a:lnTo>
                    <a:lnTo>
                      <a:pt x="273" y="14"/>
                    </a:lnTo>
                    <a:lnTo>
                      <a:pt x="273" y="3"/>
                    </a:lnTo>
                    <a:lnTo>
                      <a:pt x="276" y="0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1" name="Freeform 445"/>
              <p:cNvSpPr>
                <a:spLocks/>
              </p:cNvSpPr>
              <p:nvPr/>
            </p:nvSpPr>
            <p:spPr bwMode="auto">
              <a:xfrm rot="20053737" flipH="1">
                <a:off x="4768" y="3133"/>
                <a:ext cx="110" cy="113"/>
              </a:xfrm>
              <a:custGeom>
                <a:avLst/>
                <a:gdLst>
                  <a:gd name="T0" fmla="*/ 126 w 292"/>
                  <a:gd name="T1" fmla="*/ 11 h 294"/>
                  <a:gd name="T2" fmla="*/ 78 w 292"/>
                  <a:gd name="T3" fmla="*/ 109 h 294"/>
                  <a:gd name="T4" fmla="*/ 0 w 292"/>
                  <a:gd name="T5" fmla="*/ 217 h 294"/>
                  <a:gd name="T6" fmla="*/ 78 w 292"/>
                  <a:gd name="T7" fmla="*/ 226 h 294"/>
                  <a:gd name="T8" fmla="*/ 157 w 292"/>
                  <a:gd name="T9" fmla="*/ 294 h 294"/>
                  <a:gd name="T10" fmla="*/ 224 w 292"/>
                  <a:gd name="T11" fmla="*/ 294 h 294"/>
                  <a:gd name="T12" fmla="*/ 292 w 292"/>
                  <a:gd name="T13" fmla="*/ 187 h 294"/>
                  <a:gd name="T14" fmla="*/ 205 w 292"/>
                  <a:gd name="T15" fmla="*/ 206 h 294"/>
                  <a:gd name="T16" fmla="*/ 137 w 292"/>
                  <a:gd name="T17" fmla="*/ 198 h 294"/>
                  <a:gd name="T18" fmla="*/ 194 w 292"/>
                  <a:gd name="T19" fmla="*/ 137 h 294"/>
                  <a:gd name="T20" fmla="*/ 244 w 292"/>
                  <a:gd name="T21" fmla="*/ 50 h 294"/>
                  <a:gd name="T22" fmla="*/ 176 w 292"/>
                  <a:gd name="T23" fmla="*/ 0 h 294"/>
                  <a:gd name="T24" fmla="*/ 169 w 292"/>
                  <a:gd name="T25" fmla="*/ 4 h 294"/>
                  <a:gd name="T26" fmla="*/ 155 w 292"/>
                  <a:gd name="T27" fmla="*/ 9 h 294"/>
                  <a:gd name="T28" fmla="*/ 139 w 292"/>
                  <a:gd name="T29" fmla="*/ 12 h 294"/>
                  <a:gd name="T30" fmla="*/ 126 w 292"/>
                  <a:gd name="T31" fmla="*/ 11 h 29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92"/>
                  <a:gd name="T49" fmla="*/ 0 h 294"/>
                  <a:gd name="T50" fmla="*/ 292 w 292"/>
                  <a:gd name="T51" fmla="*/ 294 h 29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92" h="294">
                    <a:moveTo>
                      <a:pt x="126" y="11"/>
                    </a:moveTo>
                    <a:lnTo>
                      <a:pt x="78" y="109"/>
                    </a:lnTo>
                    <a:lnTo>
                      <a:pt x="0" y="217"/>
                    </a:lnTo>
                    <a:lnTo>
                      <a:pt x="78" y="226"/>
                    </a:lnTo>
                    <a:lnTo>
                      <a:pt x="157" y="294"/>
                    </a:lnTo>
                    <a:lnTo>
                      <a:pt x="224" y="294"/>
                    </a:lnTo>
                    <a:lnTo>
                      <a:pt x="292" y="187"/>
                    </a:lnTo>
                    <a:lnTo>
                      <a:pt x="205" y="206"/>
                    </a:lnTo>
                    <a:lnTo>
                      <a:pt x="137" y="198"/>
                    </a:lnTo>
                    <a:lnTo>
                      <a:pt x="194" y="137"/>
                    </a:lnTo>
                    <a:lnTo>
                      <a:pt x="244" y="50"/>
                    </a:lnTo>
                    <a:lnTo>
                      <a:pt x="176" y="0"/>
                    </a:lnTo>
                    <a:lnTo>
                      <a:pt x="169" y="4"/>
                    </a:lnTo>
                    <a:lnTo>
                      <a:pt x="155" y="9"/>
                    </a:lnTo>
                    <a:lnTo>
                      <a:pt x="139" y="12"/>
                    </a:lnTo>
                    <a:lnTo>
                      <a:pt x="126" y="11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2" name="Freeform 446"/>
              <p:cNvSpPr>
                <a:spLocks/>
              </p:cNvSpPr>
              <p:nvPr/>
            </p:nvSpPr>
            <p:spPr bwMode="auto">
              <a:xfrm rot="20053737" flipH="1">
                <a:off x="4860" y="2888"/>
                <a:ext cx="31" cy="103"/>
              </a:xfrm>
              <a:custGeom>
                <a:avLst/>
                <a:gdLst>
                  <a:gd name="T0" fmla="*/ 16 w 84"/>
                  <a:gd name="T1" fmla="*/ 0 h 267"/>
                  <a:gd name="T2" fmla="*/ 84 w 84"/>
                  <a:gd name="T3" fmla="*/ 59 h 267"/>
                  <a:gd name="T4" fmla="*/ 84 w 84"/>
                  <a:gd name="T5" fmla="*/ 237 h 267"/>
                  <a:gd name="T6" fmla="*/ 0 w 84"/>
                  <a:gd name="T7" fmla="*/ 267 h 267"/>
                  <a:gd name="T8" fmla="*/ 25 w 84"/>
                  <a:gd name="T9" fmla="*/ 109 h 267"/>
                  <a:gd name="T10" fmla="*/ 16 w 84"/>
                  <a:gd name="T11" fmla="*/ 0 h 2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267"/>
                  <a:gd name="T20" fmla="*/ 84 w 84"/>
                  <a:gd name="T21" fmla="*/ 267 h 2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267">
                    <a:moveTo>
                      <a:pt x="16" y="0"/>
                    </a:moveTo>
                    <a:lnTo>
                      <a:pt x="84" y="59"/>
                    </a:lnTo>
                    <a:lnTo>
                      <a:pt x="84" y="237"/>
                    </a:lnTo>
                    <a:lnTo>
                      <a:pt x="0" y="267"/>
                    </a:lnTo>
                    <a:lnTo>
                      <a:pt x="25" y="109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" name="Freeform 447"/>
              <p:cNvSpPr>
                <a:spLocks/>
              </p:cNvSpPr>
              <p:nvPr/>
            </p:nvSpPr>
            <p:spPr bwMode="auto">
              <a:xfrm rot="20053737" flipH="1">
                <a:off x="4946" y="2928"/>
                <a:ext cx="121" cy="78"/>
              </a:xfrm>
              <a:custGeom>
                <a:avLst/>
                <a:gdLst>
                  <a:gd name="T0" fmla="*/ 96 w 318"/>
                  <a:gd name="T1" fmla="*/ 34 h 203"/>
                  <a:gd name="T2" fmla="*/ 208 w 318"/>
                  <a:gd name="T3" fmla="*/ 57 h 203"/>
                  <a:gd name="T4" fmla="*/ 318 w 318"/>
                  <a:gd name="T5" fmla="*/ 84 h 203"/>
                  <a:gd name="T6" fmla="*/ 274 w 318"/>
                  <a:gd name="T7" fmla="*/ 153 h 203"/>
                  <a:gd name="T8" fmla="*/ 208 w 318"/>
                  <a:gd name="T9" fmla="*/ 203 h 203"/>
                  <a:gd name="T10" fmla="*/ 144 w 318"/>
                  <a:gd name="T11" fmla="*/ 130 h 203"/>
                  <a:gd name="T12" fmla="*/ 0 w 318"/>
                  <a:gd name="T13" fmla="*/ 0 h 203"/>
                  <a:gd name="T14" fmla="*/ 96 w 318"/>
                  <a:gd name="T15" fmla="*/ 34 h 2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18"/>
                  <a:gd name="T25" fmla="*/ 0 h 203"/>
                  <a:gd name="T26" fmla="*/ 318 w 318"/>
                  <a:gd name="T27" fmla="*/ 203 h 20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18" h="203">
                    <a:moveTo>
                      <a:pt x="96" y="34"/>
                    </a:moveTo>
                    <a:lnTo>
                      <a:pt x="208" y="57"/>
                    </a:lnTo>
                    <a:lnTo>
                      <a:pt x="318" y="84"/>
                    </a:lnTo>
                    <a:lnTo>
                      <a:pt x="274" y="153"/>
                    </a:lnTo>
                    <a:lnTo>
                      <a:pt x="208" y="203"/>
                    </a:lnTo>
                    <a:lnTo>
                      <a:pt x="144" y="130"/>
                    </a:lnTo>
                    <a:lnTo>
                      <a:pt x="0" y="0"/>
                    </a:lnTo>
                    <a:lnTo>
                      <a:pt x="96" y="34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" name="Freeform 448"/>
              <p:cNvSpPr>
                <a:spLocks/>
              </p:cNvSpPr>
              <p:nvPr/>
            </p:nvSpPr>
            <p:spPr bwMode="auto">
              <a:xfrm rot="20053737" flipH="1">
                <a:off x="4941" y="2840"/>
                <a:ext cx="95" cy="70"/>
              </a:xfrm>
              <a:custGeom>
                <a:avLst/>
                <a:gdLst>
                  <a:gd name="T0" fmla="*/ 0 w 251"/>
                  <a:gd name="T1" fmla="*/ 146 h 181"/>
                  <a:gd name="T2" fmla="*/ 14 w 251"/>
                  <a:gd name="T3" fmla="*/ 80 h 181"/>
                  <a:gd name="T4" fmla="*/ 71 w 251"/>
                  <a:gd name="T5" fmla="*/ 58 h 181"/>
                  <a:gd name="T6" fmla="*/ 71 w 251"/>
                  <a:gd name="T7" fmla="*/ 0 h 181"/>
                  <a:gd name="T8" fmla="*/ 121 w 251"/>
                  <a:gd name="T9" fmla="*/ 0 h 181"/>
                  <a:gd name="T10" fmla="*/ 185 w 251"/>
                  <a:gd name="T11" fmla="*/ 44 h 181"/>
                  <a:gd name="T12" fmla="*/ 251 w 251"/>
                  <a:gd name="T13" fmla="*/ 73 h 181"/>
                  <a:gd name="T14" fmla="*/ 178 w 251"/>
                  <a:gd name="T15" fmla="*/ 101 h 181"/>
                  <a:gd name="T16" fmla="*/ 107 w 251"/>
                  <a:gd name="T17" fmla="*/ 124 h 181"/>
                  <a:gd name="T18" fmla="*/ 57 w 251"/>
                  <a:gd name="T19" fmla="*/ 131 h 181"/>
                  <a:gd name="T20" fmla="*/ 57 w 251"/>
                  <a:gd name="T21" fmla="*/ 181 h 181"/>
                  <a:gd name="T22" fmla="*/ 0 w 251"/>
                  <a:gd name="T23" fmla="*/ 146 h 18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1"/>
                  <a:gd name="T37" fmla="*/ 0 h 181"/>
                  <a:gd name="T38" fmla="*/ 251 w 251"/>
                  <a:gd name="T39" fmla="*/ 181 h 18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1" h="181">
                    <a:moveTo>
                      <a:pt x="0" y="146"/>
                    </a:moveTo>
                    <a:lnTo>
                      <a:pt x="14" y="80"/>
                    </a:lnTo>
                    <a:lnTo>
                      <a:pt x="71" y="58"/>
                    </a:lnTo>
                    <a:lnTo>
                      <a:pt x="71" y="0"/>
                    </a:lnTo>
                    <a:lnTo>
                      <a:pt x="121" y="0"/>
                    </a:lnTo>
                    <a:lnTo>
                      <a:pt x="185" y="44"/>
                    </a:lnTo>
                    <a:lnTo>
                      <a:pt x="251" y="73"/>
                    </a:lnTo>
                    <a:lnTo>
                      <a:pt x="178" y="101"/>
                    </a:lnTo>
                    <a:lnTo>
                      <a:pt x="107" y="124"/>
                    </a:lnTo>
                    <a:lnTo>
                      <a:pt x="57" y="131"/>
                    </a:lnTo>
                    <a:lnTo>
                      <a:pt x="57" y="181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" name="Freeform 449"/>
              <p:cNvSpPr>
                <a:spLocks/>
              </p:cNvSpPr>
              <p:nvPr/>
            </p:nvSpPr>
            <p:spPr bwMode="auto">
              <a:xfrm rot="20053737" flipH="1">
                <a:off x="5211" y="2839"/>
                <a:ext cx="67" cy="95"/>
              </a:xfrm>
              <a:custGeom>
                <a:avLst/>
                <a:gdLst>
                  <a:gd name="T0" fmla="*/ 0 w 177"/>
                  <a:gd name="T1" fmla="*/ 158 h 245"/>
                  <a:gd name="T2" fmla="*/ 0 w 177"/>
                  <a:gd name="T3" fmla="*/ 69 h 245"/>
                  <a:gd name="T4" fmla="*/ 98 w 177"/>
                  <a:gd name="T5" fmla="*/ 0 h 245"/>
                  <a:gd name="T6" fmla="*/ 109 w 177"/>
                  <a:gd name="T7" fmla="*/ 78 h 245"/>
                  <a:gd name="T8" fmla="*/ 177 w 177"/>
                  <a:gd name="T9" fmla="*/ 245 h 245"/>
                  <a:gd name="T10" fmla="*/ 79 w 177"/>
                  <a:gd name="T11" fmla="*/ 137 h 245"/>
                  <a:gd name="T12" fmla="*/ 0 w 177"/>
                  <a:gd name="T13" fmla="*/ 158 h 2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7"/>
                  <a:gd name="T22" fmla="*/ 0 h 245"/>
                  <a:gd name="T23" fmla="*/ 177 w 177"/>
                  <a:gd name="T24" fmla="*/ 245 h 24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7" h="245">
                    <a:moveTo>
                      <a:pt x="0" y="158"/>
                    </a:moveTo>
                    <a:lnTo>
                      <a:pt x="0" y="69"/>
                    </a:lnTo>
                    <a:lnTo>
                      <a:pt x="98" y="0"/>
                    </a:lnTo>
                    <a:lnTo>
                      <a:pt x="109" y="78"/>
                    </a:lnTo>
                    <a:lnTo>
                      <a:pt x="177" y="245"/>
                    </a:lnTo>
                    <a:lnTo>
                      <a:pt x="79" y="137"/>
                    </a:lnTo>
                    <a:lnTo>
                      <a:pt x="0" y="158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" name="Freeform 450"/>
              <p:cNvSpPr>
                <a:spLocks/>
              </p:cNvSpPr>
              <p:nvPr/>
            </p:nvSpPr>
            <p:spPr bwMode="auto">
              <a:xfrm rot="20053737" flipH="1">
                <a:off x="4928" y="3195"/>
                <a:ext cx="77" cy="50"/>
              </a:xfrm>
              <a:custGeom>
                <a:avLst/>
                <a:gdLst>
                  <a:gd name="T0" fmla="*/ 0 w 204"/>
                  <a:gd name="T1" fmla="*/ 117 h 128"/>
                  <a:gd name="T2" fmla="*/ 117 w 204"/>
                  <a:gd name="T3" fmla="*/ 39 h 128"/>
                  <a:gd name="T4" fmla="*/ 204 w 204"/>
                  <a:gd name="T5" fmla="*/ 0 h 128"/>
                  <a:gd name="T6" fmla="*/ 165 w 204"/>
                  <a:gd name="T7" fmla="*/ 78 h 128"/>
                  <a:gd name="T8" fmla="*/ 58 w 204"/>
                  <a:gd name="T9" fmla="*/ 128 h 128"/>
                  <a:gd name="T10" fmla="*/ 0 w 204"/>
                  <a:gd name="T11" fmla="*/ 117 h 1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4"/>
                  <a:gd name="T19" fmla="*/ 0 h 128"/>
                  <a:gd name="T20" fmla="*/ 204 w 204"/>
                  <a:gd name="T21" fmla="*/ 128 h 1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4" h="128">
                    <a:moveTo>
                      <a:pt x="0" y="117"/>
                    </a:moveTo>
                    <a:lnTo>
                      <a:pt x="117" y="39"/>
                    </a:lnTo>
                    <a:lnTo>
                      <a:pt x="204" y="0"/>
                    </a:lnTo>
                    <a:lnTo>
                      <a:pt x="165" y="78"/>
                    </a:lnTo>
                    <a:lnTo>
                      <a:pt x="58" y="128"/>
                    </a:lnTo>
                    <a:lnTo>
                      <a:pt x="0" y="117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" name="Freeform 451"/>
              <p:cNvSpPr>
                <a:spLocks/>
              </p:cNvSpPr>
              <p:nvPr/>
            </p:nvSpPr>
            <p:spPr bwMode="auto">
              <a:xfrm rot="20053737" flipH="1">
                <a:off x="5029" y="3169"/>
                <a:ext cx="258" cy="57"/>
              </a:xfrm>
              <a:custGeom>
                <a:avLst/>
                <a:gdLst>
                  <a:gd name="T0" fmla="*/ 292 w 679"/>
                  <a:gd name="T1" fmla="*/ 0 h 147"/>
                  <a:gd name="T2" fmla="*/ 154 w 679"/>
                  <a:gd name="T3" fmla="*/ 69 h 147"/>
                  <a:gd name="T4" fmla="*/ 0 w 679"/>
                  <a:gd name="T5" fmla="*/ 115 h 147"/>
                  <a:gd name="T6" fmla="*/ 96 w 679"/>
                  <a:gd name="T7" fmla="*/ 115 h 147"/>
                  <a:gd name="T8" fmla="*/ 242 w 679"/>
                  <a:gd name="T9" fmla="*/ 78 h 147"/>
                  <a:gd name="T10" fmla="*/ 340 w 679"/>
                  <a:gd name="T11" fmla="*/ 128 h 147"/>
                  <a:gd name="T12" fmla="*/ 427 w 679"/>
                  <a:gd name="T13" fmla="*/ 97 h 147"/>
                  <a:gd name="T14" fmla="*/ 496 w 679"/>
                  <a:gd name="T15" fmla="*/ 147 h 147"/>
                  <a:gd name="T16" fmla="*/ 612 w 679"/>
                  <a:gd name="T17" fmla="*/ 147 h 147"/>
                  <a:gd name="T18" fmla="*/ 679 w 679"/>
                  <a:gd name="T19" fmla="*/ 147 h 147"/>
                  <a:gd name="T20" fmla="*/ 573 w 679"/>
                  <a:gd name="T21" fmla="*/ 115 h 147"/>
                  <a:gd name="T22" fmla="*/ 379 w 679"/>
                  <a:gd name="T23" fmla="*/ 58 h 147"/>
                  <a:gd name="T24" fmla="*/ 292 w 679"/>
                  <a:gd name="T25" fmla="*/ 0 h 14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79"/>
                  <a:gd name="T40" fmla="*/ 0 h 147"/>
                  <a:gd name="T41" fmla="*/ 679 w 679"/>
                  <a:gd name="T42" fmla="*/ 147 h 14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79" h="147">
                    <a:moveTo>
                      <a:pt x="292" y="0"/>
                    </a:moveTo>
                    <a:lnTo>
                      <a:pt x="154" y="69"/>
                    </a:lnTo>
                    <a:lnTo>
                      <a:pt x="0" y="115"/>
                    </a:lnTo>
                    <a:lnTo>
                      <a:pt x="96" y="115"/>
                    </a:lnTo>
                    <a:lnTo>
                      <a:pt x="242" y="78"/>
                    </a:lnTo>
                    <a:lnTo>
                      <a:pt x="340" y="128"/>
                    </a:lnTo>
                    <a:lnTo>
                      <a:pt x="427" y="97"/>
                    </a:lnTo>
                    <a:lnTo>
                      <a:pt x="496" y="147"/>
                    </a:lnTo>
                    <a:lnTo>
                      <a:pt x="612" y="147"/>
                    </a:lnTo>
                    <a:lnTo>
                      <a:pt x="679" y="147"/>
                    </a:lnTo>
                    <a:lnTo>
                      <a:pt x="573" y="115"/>
                    </a:lnTo>
                    <a:lnTo>
                      <a:pt x="379" y="58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" name="Freeform 452"/>
              <p:cNvSpPr>
                <a:spLocks/>
              </p:cNvSpPr>
              <p:nvPr/>
            </p:nvSpPr>
            <p:spPr bwMode="auto">
              <a:xfrm rot="20053737" flipH="1">
                <a:off x="5094" y="2907"/>
                <a:ext cx="44" cy="101"/>
              </a:xfrm>
              <a:custGeom>
                <a:avLst/>
                <a:gdLst>
                  <a:gd name="T0" fmla="*/ 9 w 116"/>
                  <a:gd name="T1" fmla="*/ 0 h 265"/>
                  <a:gd name="T2" fmla="*/ 40 w 116"/>
                  <a:gd name="T3" fmla="*/ 127 h 265"/>
                  <a:gd name="T4" fmla="*/ 77 w 116"/>
                  <a:gd name="T5" fmla="*/ 187 h 265"/>
                  <a:gd name="T6" fmla="*/ 116 w 116"/>
                  <a:gd name="T7" fmla="*/ 265 h 265"/>
                  <a:gd name="T8" fmla="*/ 59 w 116"/>
                  <a:gd name="T9" fmla="*/ 265 h 265"/>
                  <a:gd name="T10" fmla="*/ 9 w 116"/>
                  <a:gd name="T11" fmla="*/ 196 h 265"/>
                  <a:gd name="T12" fmla="*/ 0 w 116"/>
                  <a:gd name="T13" fmla="*/ 107 h 265"/>
                  <a:gd name="T14" fmla="*/ 9 w 116"/>
                  <a:gd name="T15" fmla="*/ 0 h 26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6"/>
                  <a:gd name="T25" fmla="*/ 0 h 265"/>
                  <a:gd name="T26" fmla="*/ 116 w 116"/>
                  <a:gd name="T27" fmla="*/ 265 h 26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6" h="265">
                    <a:moveTo>
                      <a:pt x="9" y="0"/>
                    </a:moveTo>
                    <a:lnTo>
                      <a:pt x="40" y="127"/>
                    </a:lnTo>
                    <a:lnTo>
                      <a:pt x="77" y="187"/>
                    </a:lnTo>
                    <a:lnTo>
                      <a:pt x="116" y="265"/>
                    </a:lnTo>
                    <a:lnTo>
                      <a:pt x="59" y="265"/>
                    </a:lnTo>
                    <a:lnTo>
                      <a:pt x="9" y="196"/>
                    </a:lnTo>
                    <a:lnTo>
                      <a:pt x="0" y="10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" name="Freeform 453"/>
              <p:cNvSpPr>
                <a:spLocks/>
              </p:cNvSpPr>
              <p:nvPr/>
            </p:nvSpPr>
            <p:spPr bwMode="auto">
              <a:xfrm rot="20053737" flipH="1">
                <a:off x="4948" y="2909"/>
                <a:ext cx="20" cy="54"/>
              </a:xfrm>
              <a:custGeom>
                <a:avLst/>
                <a:gdLst>
                  <a:gd name="T0" fmla="*/ 0 w 52"/>
                  <a:gd name="T1" fmla="*/ 0 h 141"/>
                  <a:gd name="T2" fmla="*/ 38 w 52"/>
                  <a:gd name="T3" fmla="*/ 50 h 141"/>
                  <a:gd name="T4" fmla="*/ 52 w 52"/>
                  <a:gd name="T5" fmla="*/ 141 h 141"/>
                  <a:gd name="T6" fmla="*/ 11 w 52"/>
                  <a:gd name="T7" fmla="*/ 133 h 141"/>
                  <a:gd name="T8" fmla="*/ 11 w 52"/>
                  <a:gd name="T9" fmla="*/ 73 h 141"/>
                  <a:gd name="T10" fmla="*/ 4 w 52"/>
                  <a:gd name="T11" fmla="*/ 43 h 141"/>
                  <a:gd name="T12" fmla="*/ 0 w 52"/>
                  <a:gd name="T13" fmla="*/ 0 h 1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2"/>
                  <a:gd name="T22" fmla="*/ 0 h 141"/>
                  <a:gd name="T23" fmla="*/ 52 w 52"/>
                  <a:gd name="T24" fmla="*/ 141 h 1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2" h="141">
                    <a:moveTo>
                      <a:pt x="0" y="0"/>
                    </a:moveTo>
                    <a:lnTo>
                      <a:pt x="38" y="50"/>
                    </a:lnTo>
                    <a:lnTo>
                      <a:pt x="52" y="141"/>
                    </a:lnTo>
                    <a:lnTo>
                      <a:pt x="11" y="133"/>
                    </a:lnTo>
                    <a:lnTo>
                      <a:pt x="11" y="73"/>
                    </a:lnTo>
                    <a:lnTo>
                      <a:pt x="4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" name="Freeform 454"/>
              <p:cNvSpPr>
                <a:spLocks/>
              </p:cNvSpPr>
              <p:nvPr/>
            </p:nvSpPr>
            <p:spPr bwMode="auto">
              <a:xfrm rot="20053737" flipH="1">
                <a:off x="4878" y="2900"/>
                <a:ext cx="16" cy="92"/>
              </a:xfrm>
              <a:custGeom>
                <a:avLst/>
                <a:gdLst>
                  <a:gd name="T0" fmla="*/ 3 w 42"/>
                  <a:gd name="T1" fmla="*/ 0 h 239"/>
                  <a:gd name="T2" fmla="*/ 16 w 42"/>
                  <a:gd name="T3" fmla="*/ 97 h 239"/>
                  <a:gd name="T4" fmla="*/ 0 w 42"/>
                  <a:gd name="T5" fmla="*/ 239 h 239"/>
                  <a:gd name="T6" fmla="*/ 42 w 42"/>
                  <a:gd name="T7" fmla="*/ 219 h 239"/>
                  <a:gd name="T8" fmla="*/ 37 w 42"/>
                  <a:gd name="T9" fmla="*/ 159 h 239"/>
                  <a:gd name="T10" fmla="*/ 26 w 42"/>
                  <a:gd name="T11" fmla="*/ 65 h 239"/>
                  <a:gd name="T12" fmla="*/ 3 w 42"/>
                  <a:gd name="T13" fmla="*/ 0 h 2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"/>
                  <a:gd name="T22" fmla="*/ 0 h 239"/>
                  <a:gd name="T23" fmla="*/ 42 w 42"/>
                  <a:gd name="T24" fmla="*/ 239 h 23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" h="239">
                    <a:moveTo>
                      <a:pt x="3" y="0"/>
                    </a:moveTo>
                    <a:lnTo>
                      <a:pt x="16" y="97"/>
                    </a:lnTo>
                    <a:lnTo>
                      <a:pt x="0" y="239"/>
                    </a:lnTo>
                    <a:lnTo>
                      <a:pt x="42" y="219"/>
                    </a:lnTo>
                    <a:lnTo>
                      <a:pt x="37" y="159"/>
                    </a:lnTo>
                    <a:lnTo>
                      <a:pt x="26" y="6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" name="Freeform 455"/>
              <p:cNvSpPr>
                <a:spLocks/>
              </p:cNvSpPr>
              <p:nvPr/>
            </p:nvSpPr>
            <p:spPr bwMode="auto">
              <a:xfrm rot="20053737" flipH="1">
                <a:off x="4980" y="2877"/>
                <a:ext cx="47" cy="46"/>
              </a:xfrm>
              <a:custGeom>
                <a:avLst/>
                <a:gdLst>
                  <a:gd name="T0" fmla="*/ 43 w 127"/>
                  <a:gd name="T1" fmla="*/ 40 h 118"/>
                  <a:gd name="T2" fmla="*/ 0 w 127"/>
                  <a:gd name="T3" fmla="*/ 63 h 118"/>
                  <a:gd name="T4" fmla="*/ 66 w 127"/>
                  <a:gd name="T5" fmla="*/ 118 h 118"/>
                  <a:gd name="T6" fmla="*/ 66 w 127"/>
                  <a:gd name="T7" fmla="*/ 63 h 118"/>
                  <a:gd name="T8" fmla="*/ 127 w 127"/>
                  <a:gd name="T9" fmla="*/ 0 h 118"/>
                  <a:gd name="T10" fmla="*/ 43 w 127"/>
                  <a:gd name="T11" fmla="*/ 40 h 1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7"/>
                  <a:gd name="T19" fmla="*/ 0 h 118"/>
                  <a:gd name="T20" fmla="*/ 127 w 127"/>
                  <a:gd name="T21" fmla="*/ 118 h 1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7" h="118">
                    <a:moveTo>
                      <a:pt x="43" y="40"/>
                    </a:moveTo>
                    <a:lnTo>
                      <a:pt x="0" y="63"/>
                    </a:lnTo>
                    <a:lnTo>
                      <a:pt x="66" y="118"/>
                    </a:lnTo>
                    <a:lnTo>
                      <a:pt x="66" y="63"/>
                    </a:lnTo>
                    <a:lnTo>
                      <a:pt x="127" y="0"/>
                    </a:lnTo>
                    <a:lnTo>
                      <a:pt x="43" y="4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" name="Freeform 456"/>
              <p:cNvSpPr>
                <a:spLocks/>
              </p:cNvSpPr>
              <p:nvPr/>
            </p:nvSpPr>
            <p:spPr bwMode="auto">
              <a:xfrm rot="20053737" flipH="1">
                <a:off x="5163" y="2779"/>
                <a:ext cx="25" cy="71"/>
              </a:xfrm>
              <a:custGeom>
                <a:avLst/>
                <a:gdLst>
                  <a:gd name="T0" fmla="*/ 66 w 66"/>
                  <a:gd name="T1" fmla="*/ 0 h 185"/>
                  <a:gd name="T2" fmla="*/ 39 w 66"/>
                  <a:gd name="T3" fmla="*/ 84 h 185"/>
                  <a:gd name="T4" fmla="*/ 39 w 66"/>
                  <a:gd name="T5" fmla="*/ 185 h 185"/>
                  <a:gd name="T6" fmla="*/ 0 w 66"/>
                  <a:gd name="T7" fmla="*/ 185 h 185"/>
                  <a:gd name="T8" fmla="*/ 11 w 66"/>
                  <a:gd name="T9" fmla="*/ 48 h 185"/>
                  <a:gd name="T10" fmla="*/ 34 w 66"/>
                  <a:gd name="T11" fmla="*/ 13 h 185"/>
                  <a:gd name="T12" fmla="*/ 66 w 66"/>
                  <a:gd name="T13" fmla="*/ 0 h 18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6"/>
                  <a:gd name="T22" fmla="*/ 0 h 185"/>
                  <a:gd name="T23" fmla="*/ 66 w 66"/>
                  <a:gd name="T24" fmla="*/ 185 h 18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6" h="185">
                    <a:moveTo>
                      <a:pt x="66" y="0"/>
                    </a:moveTo>
                    <a:lnTo>
                      <a:pt x="39" y="84"/>
                    </a:lnTo>
                    <a:lnTo>
                      <a:pt x="39" y="185"/>
                    </a:lnTo>
                    <a:lnTo>
                      <a:pt x="0" y="185"/>
                    </a:lnTo>
                    <a:lnTo>
                      <a:pt x="11" y="48"/>
                    </a:lnTo>
                    <a:lnTo>
                      <a:pt x="34" y="13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" name="Freeform 457"/>
              <p:cNvSpPr>
                <a:spLocks/>
              </p:cNvSpPr>
              <p:nvPr/>
            </p:nvSpPr>
            <p:spPr bwMode="auto">
              <a:xfrm rot="20053737" flipH="1">
                <a:off x="4843" y="3016"/>
                <a:ext cx="49" cy="107"/>
              </a:xfrm>
              <a:custGeom>
                <a:avLst/>
                <a:gdLst>
                  <a:gd name="T0" fmla="*/ 134 w 134"/>
                  <a:gd name="T1" fmla="*/ 0 h 278"/>
                  <a:gd name="T2" fmla="*/ 50 w 134"/>
                  <a:gd name="T3" fmla="*/ 184 h 278"/>
                  <a:gd name="T4" fmla="*/ 0 w 134"/>
                  <a:gd name="T5" fmla="*/ 278 h 278"/>
                  <a:gd name="T6" fmla="*/ 39 w 134"/>
                  <a:gd name="T7" fmla="*/ 278 h 278"/>
                  <a:gd name="T8" fmla="*/ 71 w 134"/>
                  <a:gd name="T9" fmla="*/ 212 h 278"/>
                  <a:gd name="T10" fmla="*/ 89 w 134"/>
                  <a:gd name="T11" fmla="*/ 118 h 278"/>
                  <a:gd name="T12" fmla="*/ 134 w 134"/>
                  <a:gd name="T13" fmla="*/ 0 h 2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4"/>
                  <a:gd name="T22" fmla="*/ 0 h 278"/>
                  <a:gd name="T23" fmla="*/ 134 w 134"/>
                  <a:gd name="T24" fmla="*/ 278 h 2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4" h="278">
                    <a:moveTo>
                      <a:pt x="134" y="0"/>
                    </a:moveTo>
                    <a:lnTo>
                      <a:pt x="50" y="184"/>
                    </a:lnTo>
                    <a:lnTo>
                      <a:pt x="0" y="278"/>
                    </a:lnTo>
                    <a:lnTo>
                      <a:pt x="39" y="278"/>
                    </a:lnTo>
                    <a:lnTo>
                      <a:pt x="71" y="212"/>
                    </a:lnTo>
                    <a:lnTo>
                      <a:pt x="89" y="118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" name="Freeform 458"/>
              <p:cNvSpPr>
                <a:spLocks/>
              </p:cNvSpPr>
              <p:nvPr/>
            </p:nvSpPr>
            <p:spPr bwMode="auto">
              <a:xfrm rot="20053737" flipH="1">
                <a:off x="5089" y="3019"/>
                <a:ext cx="94" cy="79"/>
              </a:xfrm>
              <a:custGeom>
                <a:avLst/>
                <a:gdLst>
                  <a:gd name="T0" fmla="*/ 56 w 250"/>
                  <a:gd name="T1" fmla="*/ 62 h 206"/>
                  <a:gd name="T2" fmla="*/ 134 w 250"/>
                  <a:gd name="T3" fmla="*/ 133 h 206"/>
                  <a:gd name="T4" fmla="*/ 250 w 250"/>
                  <a:gd name="T5" fmla="*/ 206 h 206"/>
                  <a:gd name="T6" fmla="*/ 155 w 250"/>
                  <a:gd name="T7" fmla="*/ 178 h 206"/>
                  <a:gd name="T8" fmla="*/ 66 w 250"/>
                  <a:gd name="T9" fmla="*/ 146 h 206"/>
                  <a:gd name="T10" fmla="*/ 24 w 250"/>
                  <a:gd name="T11" fmla="*/ 146 h 206"/>
                  <a:gd name="T12" fmla="*/ 0 w 250"/>
                  <a:gd name="T13" fmla="*/ 28 h 206"/>
                  <a:gd name="T14" fmla="*/ 24 w 250"/>
                  <a:gd name="T15" fmla="*/ 0 h 206"/>
                  <a:gd name="T16" fmla="*/ 56 w 250"/>
                  <a:gd name="T17" fmla="*/ 62 h 20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0"/>
                  <a:gd name="T28" fmla="*/ 0 h 206"/>
                  <a:gd name="T29" fmla="*/ 250 w 250"/>
                  <a:gd name="T30" fmla="*/ 206 h 20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0" h="206">
                    <a:moveTo>
                      <a:pt x="56" y="62"/>
                    </a:moveTo>
                    <a:lnTo>
                      <a:pt x="134" y="133"/>
                    </a:lnTo>
                    <a:lnTo>
                      <a:pt x="250" y="206"/>
                    </a:lnTo>
                    <a:lnTo>
                      <a:pt x="155" y="178"/>
                    </a:lnTo>
                    <a:lnTo>
                      <a:pt x="66" y="146"/>
                    </a:lnTo>
                    <a:lnTo>
                      <a:pt x="24" y="146"/>
                    </a:lnTo>
                    <a:lnTo>
                      <a:pt x="0" y="28"/>
                    </a:lnTo>
                    <a:lnTo>
                      <a:pt x="24" y="0"/>
                    </a:lnTo>
                    <a:lnTo>
                      <a:pt x="56" y="62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" name="Freeform 459"/>
              <p:cNvSpPr>
                <a:spLocks/>
              </p:cNvSpPr>
              <p:nvPr/>
            </p:nvSpPr>
            <p:spPr bwMode="auto">
              <a:xfrm rot="20053737" flipH="1">
                <a:off x="4913" y="3095"/>
                <a:ext cx="144" cy="99"/>
              </a:xfrm>
              <a:custGeom>
                <a:avLst/>
                <a:gdLst>
                  <a:gd name="T0" fmla="*/ 304 w 381"/>
                  <a:gd name="T1" fmla="*/ 78 h 256"/>
                  <a:gd name="T2" fmla="*/ 221 w 381"/>
                  <a:gd name="T3" fmla="*/ 134 h 256"/>
                  <a:gd name="T4" fmla="*/ 144 w 381"/>
                  <a:gd name="T5" fmla="*/ 167 h 256"/>
                  <a:gd name="T6" fmla="*/ 11 w 381"/>
                  <a:gd name="T7" fmla="*/ 201 h 256"/>
                  <a:gd name="T8" fmla="*/ 0 w 381"/>
                  <a:gd name="T9" fmla="*/ 235 h 256"/>
                  <a:gd name="T10" fmla="*/ 39 w 381"/>
                  <a:gd name="T11" fmla="*/ 256 h 256"/>
                  <a:gd name="T12" fmla="*/ 110 w 381"/>
                  <a:gd name="T13" fmla="*/ 256 h 256"/>
                  <a:gd name="T14" fmla="*/ 288 w 381"/>
                  <a:gd name="T15" fmla="*/ 240 h 256"/>
                  <a:gd name="T16" fmla="*/ 315 w 381"/>
                  <a:gd name="T17" fmla="*/ 207 h 256"/>
                  <a:gd name="T18" fmla="*/ 244 w 381"/>
                  <a:gd name="T19" fmla="*/ 224 h 256"/>
                  <a:gd name="T20" fmla="*/ 139 w 381"/>
                  <a:gd name="T21" fmla="*/ 230 h 256"/>
                  <a:gd name="T22" fmla="*/ 60 w 381"/>
                  <a:gd name="T23" fmla="*/ 230 h 256"/>
                  <a:gd name="T24" fmla="*/ 116 w 381"/>
                  <a:gd name="T25" fmla="*/ 196 h 256"/>
                  <a:gd name="T26" fmla="*/ 265 w 381"/>
                  <a:gd name="T27" fmla="*/ 146 h 256"/>
                  <a:gd name="T28" fmla="*/ 359 w 381"/>
                  <a:gd name="T29" fmla="*/ 62 h 256"/>
                  <a:gd name="T30" fmla="*/ 381 w 381"/>
                  <a:gd name="T31" fmla="*/ 0 h 256"/>
                  <a:gd name="T32" fmla="*/ 304 w 381"/>
                  <a:gd name="T33" fmla="*/ 78 h 25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81"/>
                  <a:gd name="T52" fmla="*/ 0 h 256"/>
                  <a:gd name="T53" fmla="*/ 381 w 381"/>
                  <a:gd name="T54" fmla="*/ 256 h 25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81" h="256">
                    <a:moveTo>
                      <a:pt x="304" y="78"/>
                    </a:moveTo>
                    <a:lnTo>
                      <a:pt x="221" y="134"/>
                    </a:lnTo>
                    <a:lnTo>
                      <a:pt x="144" y="167"/>
                    </a:lnTo>
                    <a:lnTo>
                      <a:pt x="11" y="201"/>
                    </a:lnTo>
                    <a:lnTo>
                      <a:pt x="0" y="235"/>
                    </a:lnTo>
                    <a:lnTo>
                      <a:pt x="39" y="256"/>
                    </a:lnTo>
                    <a:lnTo>
                      <a:pt x="110" y="256"/>
                    </a:lnTo>
                    <a:lnTo>
                      <a:pt x="288" y="240"/>
                    </a:lnTo>
                    <a:lnTo>
                      <a:pt x="315" y="207"/>
                    </a:lnTo>
                    <a:lnTo>
                      <a:pt x="244" y="224"/>
                    </a:lnTo>
                    <a:lnTo>
                      <a:pt x="139" y="230"/>
                    </a:lnTo>
                    <a:lnTo>
                      <a:pt x="60" y="230"/>
                    </a:lnTo>
                    <a:lnTo>
                      <a:pt x="116" y="196"/>
                    </a:lnTo>
                    <a:lnTo>
                      <a:pt x="265" y="146"/>
                    </a:lnTo>
                    <a:lnTo>
                      <a:pt x="359" y="62"/>
                    </a:lnTo>
                    <a:lnTo>
                      <a:pt x="381" y="0"/>
                    </a:lnTo>
                    <a:lnTo>
                      <a:pt x="304" y="78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6" name="Freeform 460"/>
              <p:cNvSpPr>
                <a:spLocks/>
              </p:cNvSpPr>
              <p:nvPr/>
            </p:nvSpPr>
            <p:spPr bwMode="auto">
              <a:xfrm rot="20053737" flipH="1">
                <a:off x="5121" y="2930"/>
                <a:ext cx="214" cy="182"/>
              </a:xfrm>
              <a:custGeom>
                <a:avLst/>
                <a:gdLst>
                  <a:gd name="T0" fmla="*/ 79 w 566"/>
                  <a:gd name="T1" fmla="*/ 0 h 471"/>
                  <a:gd name="T2" fmla="*/ 166 w 566"/>
                  <a:gd name="T3" fmla="*/ 48 h 471"/>
                  <a:gd name="T4" fmla="*/ 186 w 566"/>
                  <a:gd name="T5" fmla="*/ 137 h 471"/>
                  <a:gd name="T6" fmla="*/ 166 w 566"/>
                  <a:gd name="T7" fmla="*/ 226 h 471"/>
                  <a:gd name="T8" fmla="*/ 216 w 566"/>
                  <a:gd name="T9" fmla="*/ 284 h 471"/>
                  <a:gd name="T10" fmla="*/ 314 w 566"/>
                  <a:gd name="T11" fmla="*/ 284 h 471"/>
                  <a:gd name="T12" fmla="*/ 371 w 566"/>
                  <a:gd name="T13" fmla="*/ 382 h 471"/>
                  <a:gd name="T14" fmla="*/ 566 w 566"/>
                  <a:gd name="T15" fmla="*/ 471 h 471"/>
                  <a:gd name="T16" fmla="*/ 342 w 566"/>
                  <a:gd name="T17" fmla="*/ 421 h 471"/>
                  <a:gd name="T18" fmla="*/ 216 w 566"/>
                  <a:gd name="T19" fmla="*/ 391 h 471"/>
                  <a:gd name="T20" fmla="*/ 177 w 566"/>
                  <a:gd name="T21" fmla="*/ 284 h 471"/>
                  <a:gd name="T22" fmla="*/ 79 w 566"/>
                  <a:gd name="T23" fmla="*/ 165 h 471"/>
                  <a:gd name="T24" fmla="*/ 0 w 566"/>
                  <a:gd name="T25" fmla="*/ 48 h 471"/>
                  <a:gd name="T26" fmla="*/ 79 w 566"/>
                  <a:gd name="T27" fmla="*/ 0 h 47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66"/>
                  <a:gd name="T43" fmla="*/ 0 h 471"/>
                  <a:gd name="T44" fmla="*/ 566 w 566"/>
                  <a:gd name="T45" fmla="*/ 471 h 47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66" h="471">
                    <a:moveTo>
                      <a:pt x="79" y="0"/>
                    </a:moveTo>
                    <a:lnTo>
                      <a:pt x="166" y="48"/>
                    </a:lnTo>
                    <a:lnTo>
                      <a:pt x="186" y="137"/>
                    </a:lnTo>
                    <a:lnTo>
                      <a:pt x="166" y="226"/>
                    </a:lnTo>
                    <a:lnTo>
                      <a:pt x="216" y="284"/>
                    </a:lnTo>
                    <a:lnTo>
                      <a:pt x="314" y="284"/>
                    </a:lnTo>
                    <a:lnTo>
                      <a:pt x="371" y="382"/>
                    </a:lnTo>
                    <a:lnTo>
                      <a:pt x="566" y="471"/>
                    </a:lnTo>
                    <a:lnTo>
                      <a:pt x="342" y="421"/>
                    </a:lnTo>
                    <a:lnTo>
                      <a:pt x="216" y="391"/>
                    </a:lnTo>
                    <a:lnTo>
                      <a:pt x="177" y="284"/>
                    </a:lnTo>
                    <a:lnTo>
                      <a:pt x="79" y="165"/>
                    </a:lnTo>
                    <a:lnTo>
                      <a:pt x="0" y="48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7" name="Freeform 461"/>
              <p:cNvSpPr>
                <a:spLocks/>
              </p:cNvSpPr>
              <p:nvPr/>
            </p:nvSpPr>
            <p:spPr bwMode="auto">
              <a:xfrm rot="20053737" flipH="1">
                <a:off x="5298" y="3072"/>
                <a:ext cx="85" cy="50"/>
              </a:xfrm>
              <a:custGeom>
                <a:avLst/>
                <a:gdLst>
                  <a:gd name="T0" fmla="*/ 19 w 224"/>
                  <a:gd name="T1" fmla="*/ 0 h 128"/>
                  <a:gd name="T2" fmla="*/ 97 w 224"/>
                  <a:gd name="T3" fmla="*/ 30 h 128"/>
                  <a:gd name="T4" fmla="*/ 224 w 224"/>
                  <a:gd name="T5" fmla="*/ 109 h 128"/>
                  <a:gd name="T6" fmla="*/ 137 w 224"/>
                  <a:gd name="T7" fmla="*/ 128 h 128"/>
                  <a:gd name="T8" fmla="*/ 48 w 224"/>
                  <a:gd name="T9" fmla="*/ 128 h 128"/>
                  <a:gd name="T10" fmla="*/ 0 w 224"/>
                  <a:gd name="T11" fmla="*/ 59 h 128"/>
                  <a:gd name="T12" fmla="*/ 19 w 224"/>
                  <a:gd name="T13" fmla="*/ 0 h 1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4"/>
                  <a:gd name="T22" fmla="*/ 0 h 128"/>
                  <a:gd name="T23" fmla="*/ 224 w 224"/>
                  <a:gd name="T24" fmla="*/ 128 h 1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4" h="128">
                    <a:moveTo>
                      <a:pt x="19" y="0"/>
                    </a:moveTo>
                    <a:lnTo>
                      <a:pt x="97" y="30"/>
                    </a:lnTo>
                    <a:lnTo>
                      <a:pt x="224" y="109"/>
                    </a:lnTo>
                    <a:lnTo>
                      <a:pt x="137" y="128"/>
                    </a:lnTo>
                    <a:lnTo>
                      <a:pt x="48" y="128"/>
                    </a:lnTo>
                    <a:lnTo>
                      <a:pt x="0" y="5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8" name="Freeform 462"/>
              <p:cNvSpPr>
                <a:spLocks/>
              </p:cNvSpPr>
              <p:nvPr/>
            </p:nvSpPr>
            <p:spPr bwMode="auto">
              <a:xfrm rot="20053737" flipH="1">
                <a:off x="4928" y="2897"/>
                <a:ext cx="41" cy="42"/>
              </a:xfrm>
              <a:custGeom>
                <a:avLst/>
                <a:gdLst>
                  <a:gd name="T0" fmla="*/ 91 w 111"/>
                  <a:gd name="T1" fmla="*/ 109 h 109"/>
                  <a:gd name="T2" fmla="*/ 91 w 111"/>
                  <a:gd name="T3" fmla="*/ 70 h 109"/>
                  <a:gd name="T4" fmla="*/ 66 w 111"/>
                  <a:gd name="T5" fmla="*/ 29 h 109"/>
                  <a:gd name="T6" fmla="*/ 0 w 111"/>
                  <a:gd name="T7" fmla="*/ 0 h 109"/>
                  <a:gd name="T8" fmla="*/ 59 w 111"/>
                  <a:gd name="T9" fmla="*/ 13 h 109"/>
                  <a:gd name="T10" fmla="*/ 98 w 111"/>
                  <a:gd name="T11" fmla="*/ 34 h 109"/>
                  <a:gd name="T12" fmla="*/ 111 w 111"/>
                  <a:gd name="T13" fmla="*/ 86 h 109"/>
                  <a:gd name="T14" fmla="*/ 91 w 111"/>
                  <a:gd name="T15" fmla="*/ 109 h 10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1"/>
                  <a:gd name="T25" fmla="*/ 0 h 109"/>
                  <a:gd name="T26" fmla="*/ 111 w 111"/>
                  <a:gd name="T27" fmla="*/ 109 h 10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1" h="109">
                    <a:moveTo>
                      <a:pt x="91" y="109"/>
                    </a:moveTo>
                    <a:lnTo>
                      <a:pt x="91" y="70"/>
                    </a:lnTo>
                    <a:lnTo>
                      <a:pt x="66" y="29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98" y="34"/>
                    </a:lnTo>
                    <a:lnTo>
                      <a:pt x="111" y="86"/>
                    </a:lnTo>
                    <a:lnTo>
                      <a:pt x="91" y="109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9" name="Freeform 463"/>
              <p:cNvSpPr>
                <a:spLocks/>
              </p:cNvSpPr>
              <p:nvPr/>
            </p:nvSpPr>
            <p:spPr bwMode="auto">
              <a:xfrm rot="20053737" flipH="1">
                <a:off x="4983" y="2854"/>
                <a:ext cx="39" cy="32"/>
              </a:xfrm>
              <a:custGeom>
                <a:avLst/>
                <a:gdLst>
                  <a:gd name="T0" fmla="*/ 23 w 105"/>
                  <a:gd name="T1" fmla="*/ 83 h 83"/>
                  <a:gd name="T2" fmla="*/ 41 w 105"/>
                  <a:gd name="T3" fmla="*/ 57 h 83"/>
                  <a:gd name="T4" fmla="*/ 32 w 105"/>
                  <a:gd name="T5" fmla="*/ 25 h 83"/>
                  <a:gd name="T6" fmla="*/ 0 w 105"/>
                  <a:gd name="T7" fmla="*/ 0 h 83"/>
                  <a:gd name="T8" fmla="*/ 27 w 105"/>
                  <a:gd name="T9" fmla="*/ 0 h 83"/>
                  <a:gd name="T10" fmla="*/ 51 w 105"/>
                  <a:gd name="T11" fmla="*/ 19 h 83"/>
                  <a:gd name="T12" fmla="*/ 67 w 105"/>
                  <a:gd name="T13" fmla="*/ 41 h 83"/>
                  <a:gd name="T14" fmla="*/ 105 w 105"/>
                  <a:gd name="T15" fmla="*/ 41 h 83"/>
                  <a:gd name="T16" fmla="*/ 69 w 105"/>
                  <a:gd name="T17" fmla="*/ 59 h 83"/>
                  <a:gd name="T18" fmla="*/ 23 w 105"/>
                  <a:gd name="T19" fmla="*/ 83 h 8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5"/>
                  <a:gd name="T31" fmla="*/ 0 h 83"/>
                  <a:gd name="T32" fmla="*/ 105 w 105"/>
                  <a:gd name="T33" fmla="*/ 83 h 8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5" h="83">
                    <a:moveTo>
                      <a:pt x="23" y="83"/>
                    </a:moveTo>
                    <a:lnTo>
                      <a:pt x="41" y="57"/>
                    </a:lnTo>
                    <a:lnTo>
                      <a:pt x="32" y="25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51" y="19"/>
                    </a:lnTo>
                    <a:lnTo>
                      <a:pt x="67" y="41"/>
                    </a:lnTo>
                    <a:lnTo>
                      <a:pt x="105" y="41"/>
                    </a:lnTo>
                    <a:lnTo>
                      <a:pt x="69" y="59"/>
                    </a:lnTo>
                    <a:lnTo>
                      <a:pt x="23" y="83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0" name="Freeform 464"/>
              <p:cNvSpPr>
                <a:spLocks/>
              </p:cNvSpPr>
              <p:nvPr/>
            </p:nvSpPr>
            <p:spPr bwMode="auto">
              <a:xfrm rot="20053737" flipH="1">
                <a:off x="4916" y="2850"/>
                <a:ext cx="68" cy="37"/>
              </a:xfrm>
              <a:custGeom>
                <a:avLst/>
                <a:gdLst>
                  <a:gd name="T0" fmla="*/ 86 w 184"/>
                  <a:gd name="T1" fmla="*/ 16 h 96"/>
                  <a:gd name="T2" fmla="*/ 57 w 184"/>
                  <a:gd name="T3" fmla="*/ 41 h 96"/>
                  <a:gd name="T4" fmla="*/ 57 w 184"/>
                  <a:gd name="T5" fmla="*/ 76 h 96"/>
                  <a:gd name="T6" fmla="*/ 57 w 184"/>
                  <a:gd name="T7" fmla="*/ 96 h 96"/>
                  <a:gd name="T8" fmla="*/ 39 w 184"/>
                  <a:gd name="T9" fmla="*/ 96 h 96"/>
                  <a:gd name="T10" fmla="*/ 45 w 184"/>
                  <a:gd name="T11" fmla="*/ 64 h 96"/>
                  <a:gd name="T12" fmla="*/ 0 w 184"/>
                  <a:gd name="T13" fmla="*/ 21 h 96"/>
                  <a:gd name="T14" fmla="*/ 29 w 184"/>
                  <a:gd name="T15" fmla="*/ 28 h 96"/>
                  <a:gd name="T16" fmla="*/ 48 w 184"/>
                  <a:gd name="T17" fmla="*/ 44 h 96"/>
                  <a:gd name="T18" fmla="*/ 57 w 184"/>
                  <a:gd name="T19" fmla="*/ 16 h 96"/>
                  <a:gd name="T20" fmla="*/ 109 w 184"/>
                  <a:gd name="T21" fmla="*/ 0 h 96"/>
                  <a:gd name="T22" fmla="*/ 150 w 184"/>
                  <a:gd name="T23" fmla="*/ 0 h 96"/>
                  <a:gd name="T24" fmla="*/ 184 w 184"/>
                  <a:gd name="T25" fmla="*/ 25 h 96"/>
                  <a:gd name="T26" fmla="*/ 125 w 184"/>
                  <a:gd name="T27" fmla="*/ 12 h 96"/>
                  <a:gd name="T28" fmla="*/ 86 w 184"/>
                  <a:gd name="T29" fmla="*/ 16 h 9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84"/>
                  <a:gd name="T46" fmla="*/ 0 h 96"/>
                  <a:gd name="T47" fmla="*/ 184 w 184"/>
                  <a:gd name="T48" fmla="*/ 96 h 9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84" h="96">
                    <a:moveTo>
                      <a:pt x="86" y="16"/>
                    </a:moveTo>
                    <a:lnTo>
                      <a:pt x="57" y="41"/>
                    </a:lnTo>
                    <a:lnTo>
                      <a:pt x="57" y="76"/>
                    </a:lnTo>
                    <a:lnTo>
                      <a:pt x="57" y="96"/>
                    </a:lnTo>
                    <a:lnTo>
                      <a:pt x="39" y="96"/>
                    </a:lnTo>
                    <a:lnTo>
                      <a:pt x="45" y="64"/>
                    </a:lnTo>
                    <a:lnTo>
                      <a:pt x="0" y="21"/>
                    </a:lnTo>
                    <a:lnTo>
                      <a:pt x="29" y="28"/>
                    </a:lnTo>
                    <a:lnTo>
                      <a:pt x="48" y="44"/>
                    </a:lnTo>
                    <a:lnTo>
                      <a:pt x="57" y="16"/>
                    </a:lnTo>
                    <a:lnTo>
                      <a:pt x="109" y="0"/>
                    </a:lnTo>
                    <a:lnTo>
                      <a:pt x="150" y="0"/>
                    </a:lnTo>
                    <a:lnTo>
                      <a:pt x="184" y="25"/>
                    </a:lnTo>
                    <a:lnTo>
                      <a:pt x="125" y="12"/>
                    </a:lnTo>
                    <a:lnTo>
                      <a:pt x="86" y="16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1" name="Freeform 465"/>
              <p:cNvSpPr>
                <a:spLocks/>
              </p:cNvSpPr>
              <p:nvPr/>
            </p:nvSpPr>
            <p:spPr bwMode="auto">
              <a:xfrm rot="20053737" flipH="1">
                <a:off x="4934" y="2811"/>
                <a:ext cx="59" cy="24"/>
              </a:xfrm>
              <a:custGeom>
                <a:avLst/>
                <a:gdLst>
                  <a:gd name="T0" fmla="*/ 0 w 155"/>
                  <a:gd name="T1" fmla="*/ 0 h 60"/>
                  <a:gd name="T2" fmla="*/ 125 w 155"/>
                  <a:gd name="T3" fmla="*/ 21 h 60"/>
                  <a:gd name="T4" fmla="*/ 153 w 155"/>
                  <a:gd name="T5" fmla="*/ 60 h 60"/>
                  <a:gd name="T6" fmla="*/ 155 w 155"/>
                  <a:gd name="T7" fmla="*/ 41 h 60"/>
                  <a:gd name="T8" fmla="*/ 130 w 155"/>
                  <a:gd name="T9" fmla="*/ 12 h 60"/>
                  <a:gd name="T10" fmla="*/ 80 w 155"/>
                  <a:gd name="T11" fmla="*/ 0 h 60"/>
                  <a:gd name="T12" fmla="*/ 0 w 155"/>
                  <a:gd name="T13" fmla="*/ 0 h 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5"/>
                  <a:gd name="T22" fmla="*/ 0 h 60"/>
                  <a:gd name="T23" fmla="*/ 155 w 155"/>
                  <a:gd name="T24" fmla="*/ 60 h 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5" h="60">
                    <a:moveTo>
                      <a:pt x="0" y="0"/>
                    </a:moveTo>
                    <a:lnTo>
                      <a:pt x="125" y="21"/>
                    </a:lnTo>
                    <a:lnTo>
                      <a:pt x="153" y="60"/>
                    </a:lnTo>
                    <a:lnTo>
                      <a:pt x="155" y="41"/>
                    </a:lnTo>
                    <a:lnTo>
                      <a:pt x="130" y="12"/>
                    </a:lnTo>
                    <a:lnTo>
                      <a:pt x="8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2" name="Freeform 466"/>
              <p:cNvSpPr>
                <a:spLocks/>
              </p:cNvSpPr>
              <p:nvPr/>
            </p:nvSpPr>
            <p:spPr bwMode="auto">
              <a:xfrm rot="20053737" flipH="1">
                <a:off x="4929" y="2975"/>
                <a:ext cx="30" cy="18"/>
              </a:xfrm>
              <a:custGeom>
                <a:avLst/>
                <a:gdLst>
                  <a:gd name="T0" fmla="*/ 0 w 82"/>
                  <a:gd name="T1" fmla="*/ 0 h 48"/>
                  <a:gd name="T2" fmla="*/ 39 w 82"/>
                  <a:gd name="T3" fmla="*/ 4 h 48"/>
                  <a:gd name="T4" fmla="*/ 82 w 82"/>
                  <a:gd name="T5" fmla="*/ 23 h 48"/>
                  <a:gd name="T6" fmla="*/ 57 w 82"/>
                  <a:gd name="T7" fmla="*/ 48 h 48"/>
                  <a:gd name="T8" fmla="*/ 27 w 82"/>
                  <a:gd name="T9" fmla="*/ 25 h 48"/>
                  <a:gd name="T10" fmla="*/ 0 w 82"/>
                  <a:gd name="T11" fmla="*/ 0 h 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2"/>
                  <a:gd name="T19" fmla="*/ 0 h 48"/>
                  <a:gd name="T20" fmla="*/ 82 w 82"/>
                  <a:gd name="T21" fmla="*/ 48 h 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2" h="48">
                    <a:moveTo>
                      <a:pt x="0" y="0"/>
                    </a:moveTo>
                    <a:lnTo>
                      <a:pt x="39" y="4"/>
                    </a:lnTo>
                    <a:lnTo>
                      <a:pt x="82" y="23"/>
                    </a:lnTo>
                    <a:lnTo>
                      <a:pt x="57" y="48"/>
                    </a:lnTo>
                    <a:lnTo>
                      <a:pt x="27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" name="Freeform 467"/>
              <p:cNvSpPr>
                <a:spLocks/>
              </p:cNvSpPr>
              <p:nvPr/>
            </p:nvSpPr>
            <p:spPr bwMode="auto">
              <a:xfrm rot="20053737" flipH="1">
                <a:off x="4977" y="2946"/>
                <a:ext cx="75" cy="61"/>
              </a:xfrm>
              <a:custGeom>
                <a:avLst/>
                <a:gdLst>
                  <a:gd name="T0" fmla="*/ 0 w 200"/>
                  <a:gd name="T1" fmla="*/ 0 h 159"/>
                  <a:gd name="T2" fmla="*/ 61 w 200"/>
                  <a:gd name="T3" fmla="*/ 34 h 159"/>
                  <a:gd name="T4" fmla="*/ 111 w 200"/>
                  <a:gd name="T5" fmla="*/ 79 h 159"/>
                  <a:gd name="T6" fmla="*/ 152 w 200"/>
                  <a:gd name="T7" fmla="*/ 118 h 159"/>
                  <a:gd name="T8" fmla="*/ 200 w 200"/>
                  <a:gd name="T9" fmla="*/ 111 h 159"/>
                  <a:gd name="T10" fmla="*/ 175 w 200"/>
                  <a:gd name="T11" fmla="*/ 143 h 159"/>
                  <a:gd name="T12" fmla="*/ 146 w 200"/>
                  <a:gd name="T13" fmla="*/ 159 h 159"/>
                  <a:gd name="T14" fmla="*/ 109 w 200"/>
                  <a:gd name="T15" fmla="*/ 98 h 159"/>
                  <a:gd name="T16" fmla="*/ 68 w 200"/>
                  <a:gd name="T17" fmla="*/ 54 h 159"/>
                  <a:gd name="T18" fmla="*/ 0 w 200"/>
                  <a:gd name="T19" fmla="*/ 0 h 15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0"/>
                  <a:gd name="T31" fmla="*/ 0 h 159"/>
                  <a:gd name="T32" fmla="*/ 200 w 200"/>
                  <a:gd name="T33" fmla="*/ 159 h 15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0" h="159">
                    <a:moveTo>
                      <a:pt x="0" y="0"/>
                    </a:moveTo>
                    <a:lnTo>
                      <a:pt x="61" y="34"/>
                    </a:lnTo>
                    <a:lnTo>
                      <a:pt x="111" y="79"/>
                    </a:lnTo>
                    <a:lnTo>
                      <a:pt x="152" y="118"/>
                    </a:lnTo>
                    <a:lnTo>
                      <a:pt x="200" y="111"/>
                    </a:lnTo>
                    <a:lnTo>
                      <a:pt x="175" y="143"/>
                    </a:lnTo>
                    <a:lnTo>
                      <a:pt x="146" y="159"/>
                    </a:lnTo>
                    <a:lnTo>
                      <a:pt x="109" y="98"/>
                    </a:lnTo>
                    <a:lnTo>
                      <a:pt x="68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" name="Group 468"/>
            <p:cNvGrpSpPr>
              <a:grpSpLocks/>
            </p:cNvGrpSpPr>
            <p:nvPr/>
          </p:nvGrpSpPr>
          <p:grpSpPr bwMode="auto">
            <a:xfrm>
              <a:off x="3456" y="816"/>
              <a:ext cx="766" cy="762"/>
              <a:chOff x="4665" y="2710"/>
              <a:chExt cx="766" cy="762"/>
            </a:xfrm>
          </p:grpSpPr>
          <p:sp>
            <p:nvSpPr>
              <p:cNvPr id="12" name="Freeform 469"/>
              <p:cNvSpPr>
                <a:spLocks/>
              </p:cNvSpPr>
              <p:nvPr/>
            </p:nvSpPr>
            <p:spPr bwMode="auto">
              <a:xfrm rot="20053737" flipH="1">
                <a:off x="4665" y="2710"/>
                <a:ext cx="766" cy="762"/>
              </a:xfrm>
              <a:custGeom>
                <a:avLst/>
                <a:gdLst>
                  <a:gd name="T0" fmla="*/ 915 w 2025"/>
                  <a:gd name="T1" fmla="*/ 117 h 1975"/>
                  <a:gd name="T2" fmla="*/ 749 w 2025"/>
                  <a:gd name="T3" fmla="*/ 226 h 1975"/>
                  <a:gd name="T4" fmla="*/ 710 w 2025"/>
                  <a:gd name="T5" fmla="*/ 221 h 1975"/>
                  <a:gd name="T6" fmla="*/ 673 w 2025"/>
                  <a:gd name="T7" fmla="*/ 215 h 1975"/>
                  <a:gd name="T8" fmla="*/ 634 w 2025"/>
                  <a:gd name="T9" fmla="*/ 212 h 1975"/>
                  <a:gd name="T10" fmla="*/ 596 w 2025"/>
                  <a:gd name="T11" fmla="*/ 208 h 1975"/>
                  <a:gd name="T12" fmla="*/ 559 w 2025"/>
                  <a:gd name="T13" fmla="*/ 205 h 1975"/>
                  <a:gd name="T14" fmla="*/ 521 w 2025"/>
                  <a:gd name="T15" fmla="*/ 201 h 1975"/>
                  <a:gd name="T16" fmla="*/ 484 w 2025"/>
                  <a:gd name="T17" fmla="*/ 196 h 1975"/>
                  <a:gd name="T18" fmla="*/ 447 w 2025"/>
                  <a:gd name="T19" fmla="*/ 187 h 1975"/>
                  <a:gd name="T20" fmla="*/ 370 w 2025"/>
                  <a:gd name="T21" fmla="*/ 393 h 1975"/>
                  <a:gd name="T22" fmla="*/ 313 w 2025"/>
                  <a:gd name="T23" fmla="*/ 383 h 1975"/>
                  <a:gd name="T24" fmla="*/ 262 w 2025"/>
                  <a:gd name="T25" fmla="*/ 381 h 1975"/>
                  <a:gd name="T26" fmla="*/ 210 w 2025"/>
                  <a:gd name="T27" fmla="*/ 381 h 1975"/>
                  <a:gd name="T28" fmla="*/ 155 w 2025"/>
                  <a:gd name="T29" fmla="*/ 374 h 1975"/>
                  <a:gd name="T30" fmla="*/ 173 w 2025"/>
                  <a:gd name="T31" fmla="*/ 568 h 1975"/>
                  <a:gd name="T32" fmla="*/ 155 w 2025"/>
                  <a:gd name="T33" fmla="*/ 746 h 1975"/>
                  <a:gd name="T34" fmla="*/ 155 w 2025"/>
                  <a:gd name="T35" fmla="*/ 881 h 1975"/>
                  <a:gd name="T36" fmla="*/ 103 w 2025"/>
                  <a:gd name="T37" fmla="*/ 957 h 1975"/>
                  <a:gd name="T38" fmla="*/ 68 w 2025"/>
                  <a:gd name="T39" fmla="*/ 1041 h 1975"/>
                  <a:gd name="T40" fmla="*/ 28 w 2025"/>
                  <a:gd name="T41" fmla="*/ 1132 h 1975"/>
                  <a:gd name="T42" fmla="*/ 128 w 2025"/>
                  <a:gd name="T43" fmla="*/ 1239 h 1975"/>
                  <a:gd name="T44" fmla="*/ 194 w 2025"/>
                  <a:gd name="T45" fmla="*/ 1356 h 1975"/>
                  <a:gd name="T46" fmla="*/ 320 w 2025"/>
                  <a:gd name="T47" fmla="*/ 1434 h 1975"/>
                  <a:gd name="T48" fmla="*/ 466 w 2025"/>
                  <a:gd name="T49" fmla="*/ 1465 h 1975"/>
                  <a:gd name="T50" fmla="*/ 573 w 2025"/>
                  <a:gd name="T51" fmla="*/ 1836 h 1975"/>
                  <a:gd name="T52" fmla="*/ 671 w 2025"/>
                  <a:gd name="T53" fmla="*/ 1906 h 1975"/>
                  <a:gd name="T54" fmla="*/ 933 w 2025"/>
                  <a:gd name="T55" fmla="*/ 1883 h 1975"/>
                  <a:gd name="T56" fmla="*/ 988 w 2025"/>
                  <a:gd name="T57" fmla="*/ 1895 h 1975"/>
                  <a:gd name="T58" fmla="*/ 1045 w 2025"/>
                  <a:gd name="T59" fmla="*/ 1908 h 1975"/>
                  <a:gd name="T60" fmla="*/ 1100 w 2025"/>
                  <a:gd name="T61" fmla="*/ 1920 h 1975"/>
                  <a:gd name="T62" fmla="*/ 1157 w 2025"/>
                  <a:gd name="T63" fmla="*/ 1933 h 1975"/>
                  <a:gd name="T64" fmla="*/ 1212 w 2025"/>
                  <a:gd name="T65" fmla="*/ 1945 h 1975"/>
                  <a:gd name="T66" fmla="*/ 1269 w 2025"/>
                  <a:gd name="T67" fmla="*/ 1957 h 1975"/>
                  <a:gd name="T68" fmla="*/ 1324 w 2025"/>
                  <a:gd name="T69" fmla="*/ 1970 h 1975"/>
                  <a:gd name="T70" fmla="*/ 1352 w 2025"/>
                  <a:gd name="T71" fmla="*/ 1808 h 1975"/>
                  <a:gd name="T72" fmla="*/ 1509 w 2025"/>
                  <a:gd name="T73" fmla="*/ 1628 h 1975"/>
                  <a:gd name="T74" fmla="*/ 1840 w 2025"/>
                  <a:gd name="T75" fmla="*/ 1306 h 1975"/>
                  <a:gd name="T76" fmla="*/ 1995 w 2025"/>
                  <a:gd name="T77" fmla="*/ 1032 h 1975"/>
                  <a:gd name="T78" fmla="*/ 2009 w 2025"/>
                  <a:gd name="T79" fmla="*/ 842 h 1975"/>
                  <a:gd name="T80" fmla="*/ 1974 w 2025"/>
                  <a:gd name="T81" fmla="*/ 804 h 1975"/>
                  <a:gd name="T82" fmla="*/ 1938 w 2025"/>
                  <a:gd name="T83" fmla="*/ 774 h 1975"/>
                  <a:gd name="T84" fmla="*/ 1901 w 2025"/>
                  <a:gd name="T85" fmla="*/ 753 h 1975"/>
                  <a:gd name="T86" fmla="*/ 1861 w 2025"/>
                  <a:gd name="T87" fmla="*/ 737 h 1975"/>
                  <a:gd name="T88" fmla="*/ 1817 w 2025"/>
                  <a:gd name="T89" fmla="*/ 726 h 1975"/>
                  <a:gd name="T90" fmla="*/ 1771 w 2025"/>
                  <a:gd name="T91" fmla="*/ 721 h 1975"/>
                  <a:gd name="T92" fmla="*/ 1721 w 2025"/>
                  <a:gd name="T93" fmla="*/ 717 h 1975"/>
                  <a:gd name="T94" fmla="*/ 1694 w 2025"/>
                  <a:gd name="T95" fmla="*/ 440 h 1975"/>
                  <a:gd name="T96" fmla="*/ 1566 w 2025"/>
                  <a:gd name="T97" fmla="*/ 254 h 1975"/>
                  <a:gd name="T98" fmla="*/ 1255 w 2025"/>
                  <a:gd name="T99" fmla="*/ 137 h 1975"/>
                  <a:gd name="T100" fmla="*/ 1119 w 2025"/>
                  <a:gd name="T101" fmla="*/ 39 h 1975"/>
                  <a:gd name="T102" fmla="*/ 954 w 2025"/>
                  <a:gd name="T103" fmla="*/ 48 h 197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025"/>
                  <a:gd name="T157" fmla="*/ 0 h 1975"/>
                  <a:gd name="T158" fmla="*/ 2025 w 2025"/>
                  <a:gd name="T159" fmla="*/ 1975 h 197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025" h="1975">
                    <a:moveTo>
                      <a:pt x="954" y="48"/>
                    </a:moveTo>
                    <a:lnTo>
                      <a:pt x="915" y="117"/>
                    </a:lnTo>
                    <a:lnTo>
                      <a:pt x="808" y="167"/>
                    </a:lnTo>
                    <a:lnTo>
                      <a:pt x="749" y="226"/>
                    </a:lnTo>
                    <a:lnTo>
                      <a:pt x="730" y="222"/>
                    </a:lnTo>
                    <a:lnTo>
                      <a:pt x="710" y="221"/>
                    </a:lnTo>
                    <a:lnTo>
                      <a:pt x="692" y="217"/>
                    </a:lnTo>
                    <a:lnTo>
                      <a:pt x="673" y="215"/>
                    </a:lnTo>
                    <a:lnTo>
                      <a:pt x="653" y="214"/>
                    </a:lnTo>
                    <a:lnTo>
                      <a:pt x="634" y="212"/>
                    </a:lnTo>
                    <a:lnTo>
                      <a:pt x="616" y="210"/>
                    </a:lnTo>
                    <a:lnTo>
                      <a:pt x="596" y="208"/>
                    </a:lnTo>
                    <a:lnTo>
                      <a:pt x="578" y="208"/>
                    </a:lnTo>
                    <a:lnTo>
                      <a:pt x="559" y="205"/>
                    </a:lnTo>
                    <a:lnTo>
                      <a:pt x="541" y="203"/>
                    </a:lnTo>
                    <a:lnTo>
                      <a:pt x="521" y="201"/>
                    </a:lnTo>
                    <a:lnTo>
                      <a:pt x="504" y="198"/>
                    </a:lnTo>
                    <a:lnTo>
                      <a:pt x="484" y="196"/>
                    </a:lnTo>
                    <a:lnTo>
                      <a:pt x="466" y="190"/>
                    </a:lnTo>
                    <a:lnTo>
                      <a:pt x="447" y="187"/>
                    </a:lnTo>
                    <a:lnTo>
                      <a:pt x="427" y="315"/>
                    </a:lnTo>
                    <a:lnTo>
                      <a:pt x="370" y="393"/>
                    </a:lnTo>
                    <a:lnTo>
                      <a:pt x="340" y="386"/>
                    </a:lnTo>
                    <a:lnTo>
                      <a:pt x="313" y="383"/>
                    </a:lnTo>
                    <a:lnTo>
                      <a:pt x="287" y="383"/>
                    </a:lnTo>
                    <a:lnTo>
                      <a:pt x="262" y="381"/>
                    </a:lnTo>
                    <a:lnTo>
                      <a:pt x="237" y="381"/>
                    </a:lnTo>
                    <a:lnTo>
                      <a:pt x="210" y="381"/>
                    </a:lnTo>
                    <a:lnTo>
                      <a:pt x="183" y="379"/>
                    </a:lnTo>
                    <a:lnTo>
                      <a:pt x="155" y="374"/>
                    </a:lnTo>
                    <a:lnTo>
                      <a:pt x="162" y="468"/>
                    </a:lnTo>
                    <a:lnTo>
                      <a:pt x="173" y="568"/>
                    </a:lnTo>
                    <a:lnTo>
                      <a:pt x="174" y="664"/>
                    </a:lnTo>
                    <a:lnTo>
                      <a:pt x="155" y="746"/>
                    </a:lnTo>
                    <a:lnTo>
                      <a:pt x="194" y="845"/>
                    </a:lnTo>
                    <a:lnTo>
                      <a:pt x="155" y="881"/>
                    </a:lnTo>
                    <a:lnTo>
                      <a:pt x="126" y="916"/>
                    </a:lnTo>
                    <a:lnTo>
                      <a:pt x="103" y="957"/>
                    </a:lnTo>
                    <a:lnTo>
                      <a:pt x="85" y="998"/>
                    </a:lnTo>
                    <a:lnTo>
                      <a:pt x="68" y="1041"/>
                    </a:lnTo>
                    <a:lnTo>
                      <a:pt x="50" y="1086"/>
                    </a:lnTo>
                    <a:lnTo>
                      <a:pt x="28" y="1132"/>
                    </a:lnTo>
                    <a:lnTo>
                      <a:pt x="0" y="1178"/>
                    </a:lnTo>
                    <a:lnTo>
                      <a:pt x="128" y="1239"/>
                    </a:lnTo>
                    <a:lnTo>
                      <a:pt x="214" y="1267"/>
                    </a:lnTo>
                    <a:lnTo>
                      <a:pt x="194" y="1356"/>
                    </a:lnTo>
                    <a:lnTo>
                      <a:pt x="194" y="1454"/>
                    </a:lnTo>
                    <a:lnTo>
                      <a:pt x="320" y="1434"/>
                    </a:lnTo>
                    <a:lnTo>
                      <a:pt x="438" y="1402"/>
                    </a:lnTo>
                    <a:lnTo>
                      <a:pt x="466" y="1465"/>
                    </a:lnTo>
                    <a:lnTo>
                      <a:pt x="505" y="1730"/>
                    </a:lnTo>
                    <a:lnTo>
                      <a:pt x="573" y="1836"/>
                    </a:lnTo>
                    <a:lnTo>
                      <a:pt x="573" y="1906"/>
                    </a:lnTo>
                    <a:lnTo>
                      <a:pt x="671" y="1906"/>
                    </a:lnTo>
                    <a:lnTo>
                      <a:pt x="904" y="1876"/>
                    </a:lnTo>
                    <a:lnTo>
                      <a:pt x="933" y="1883"/>
                    </a:lnTo>
                    <a:lnTo>
                      <a:pt x="961" y="1888"/>
                    </a:lnTo>
                    <a:lnTo>
                      <a:pt x="988" y="1895"/>
                    </a:lnTo>
                    <a:lnTo>
                      <a:pt x="1016" y="1901"/>
                    </a:lnTo>
                    <a:lnTo>
                      <a:pt x="1045" y="1908"/>
                    </a:lnTo>
                    <a:lnTo>
                      <a:pt x="1073" y="1913"/>
                    </a:lnTo>
                    <a:lnTo>
                      <a:pt x="1100" y="1920"/>
                    </a:lnTo>
                    <a:lnTo>
                      <a:pt x="1128" y="1925"/>
                    </a:lnTo>
                    <a:lnTo>
                      <a:pt x="1157" y="1933"/>
                    </a:lnTo>
                    <a:lnTo>
                      <a:pt x="1185" y="1938"/>
                    </a:lnTo>
                    <a:lnTo>
                      <a:pt x="1212" y="1945"/>
                    </a:lnTo>
                    <a:lnTo>
                      <a:pt x="1240" y="1950"/>
                    </a:lnTo>
                    <a:lnTo>
                      <a:pt x="1269" y="1957"/>
                    </a:lnTo>
                    <a:lnTo>
                      <a:pt x="1297" y="1963"/>
                    </a:lnTo>
                    <a:lnTo>
                      <a:pt x="1324" y="1970"/>
                    </a:lnTo>
                    <a:lnTo>
                      <a:pt x="1352" y="1975"/>
                    </a:lnTo>
                    <a:lnTo>
                      <a:pt x="1352" y="1808"/>
                    </a:lnTo>
                    <a:lnTo>
                      <a:pt x="1431" y="1543"/>
                    </a:lnTo>
                    <a:lnTo>
                      <a:pt x="1509" y="1628"/>
                    </a:lnTo>
                    <a:lnTo>
                      <a:pt x="1635" y="1473"/>
                    </a:lnTo>
                    <a:lnTo>
                      <a:pt x="1840" y="1306"/>
                    </a:lnTo>
                    <a:lnTo>
                      <a:pt x="1956" y="1189"/>
                    </a:lnTo>
                    <a:lnTo>
                      <a:pt x="1995" y="1032"/>
                    </a:lnTo>
                    <a:lnTo>
                      <a:pt x="2025" y="865"/>
                    </a:lnTo>
                    <a:lnTo>
                      <a:pt x="2009" y="842"/>
                    </a:lnTo>
                    <a:lnTo>
                      <a:pt x="1991" y="822"/>
                    </a:lnTo>
                    <a:lnTo>
                      <a:pt x="1974" y="804"/>
                    </a:lnTo>
                    <a:lnTo>
                      <a:pt x="1956" y="788"/>
                    </a:lnTo>
                    <a:lnTo>
                      <a:pt x="1938" y="774"/>
                    </a:lnTo>
                    <a:lnTo>
                      <a:pt x="1920" y="763"/>
                    </a:lnTo>
                    <a:lnTo>
                      <a:pt x="1901" y="753"/>
                    </a:lnTo>
                    <a:lnTo>
                      <a:pt x="1881" y="744"/>
                    </a:lnTo>
                    <a:lnTo>
                      <a:pt x="1861" y="737"/>
                    </a:lnTo>
                    <a:lnTo>
                      <a:pt x="1840" y="731"/>
                    </a:lnTo>
                    <a:lnTo>
                      <a:pt x="1817" y="726"/>
                    </a:lnTo>
                    <a:lnTo>
                      <a:pt x="1796" y="722"/>
                    </a:lnTo>
                    <a:lnTo>
                      <a:pt x="1771" y="721"/>
                    </a:lnTo>
                    <a:lnTo>
                      <a:pt x="1746" y="719"/>
                    </a:lnTo>
                    <a:lnTo>
                      <a:pt x="1721" y="717"/>
                    </a:lnTo>
                    <a:lnTo>
                      <a:pt x="1694" y="717"/>
                    </a:lnTo>
                    <a:lnTo>
                      <a:pt x="1694" y="440"/>
                    </a:lnTo>
                    <a:lnTo>
                      <a:pt x="1694" y="285"/>
                    </a:lnTo>
                    <a:lnTo>
                      <a:pt x="1566" y="254"/>
                    </a:lnTo>
                    <a:lnTo>
                      <a:pt x="1352" y="206"/>
                    </a:lnTo>
                    <a:lnTo>
                      <a:pt x="1255" y="137"/>
                    </a:lnTo>
                    <a:lnTo>
                      <a:pt x="1215" y="0"/>
                    </a:lnTo>
                    <a:lnTo>
                      <a:pt x="1119" y="39"/>
                    </a:lnTo>
                    <a:lnTo>
                      <a:pt x="1070" y="98"/>
                    </a:lnTo>
                    <a:lnTo>
                      <a:pt x="954" y="48"/>
                    </a:lnTo>
                    <a:close/>
                  </a:path>
                </a:pathLst>
              </a:custGeom>
              <a:solidFill>
                <a:srgbClr val="E5D1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470"/>
              <p:cNvSpPr>
                <a:spLocks/>
              </p:cNvSpPr>
              <p:nvPr/>
            </p:nvSpPr>
            <p:spPr bwMode="auto">
              <a:xfrm rot="20053737" flipH="1">
                <a:off x="5187" y="2755"/>
                <a:ext cx="80" cy="123"/>
              </a:xfrm>
              <a:custGeom>
                <a:avLst/>
                <a:gdLst>
                  <a:gd name="T0" fmla="*/ 212 w 212"/>
                  <a:gd name="T1" fmla="*/ 18 h 320"/>
                  <a:gd name="T2" fmla="*/ 84 w 212"/>
                  <a:gd name="T3" fmla="*/ 18 h 320"/>
                  <a:gd name="T4" fmla="*/ 0 w 212"/>
                  <a:gd name="T5" fmla="*/ 0 h 320"/>
                  <a:gd name="T6" fmla="*/ 6 w 212"/>
                  <a:gd name="T7" fmla="*/ 78 h 320"/>
                  <a:gd name="T8" fmla="*/ 27 w 212"/>
                  <a:gd name="T9" fmla="*/ 242 h 320"/>
                  <a:gd name="T10" fmla="*/ 71 w 212"/>
                  <a:gd name="T11" fmla="*/ 320 h 320"/>
                  <a:gd name="T12" fmla="*/ 116 w 212"/>
                  <a:gd name="T13" fmla="*/ 320 h 320"/>
                  <a:gd name="T14" fmla="*/ 162 w 212"/>
                  <a:gd name="T15" fmla="*/ 253 h 320"/>
                  <a:gd name="T16" fmla="*/ 162 w 212"/>
                  <a:gd name="T17" fmla="*/ 180 h 320"/>
                  <a:gd name="T18" fmla="*/ 200 w 212"/>
                  <a:gd name="T19" fmla="*/ 180 h 320"/>
                  <a:gd name="T20" fmla="*/ 212 w 212"/>
                  <a:gd name="T21" fmla="*/ 18 h 32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2"/>
                  <a:gd name="T34" fmla="*/ 0 h 320"/>
                  <a:gd name="T35" fmla="*/ 212 w 212"/>
                  <a:gd name="T36" fmla="*/ 320 h 32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2" h="320">
                    <a:moveTo>
                      <a:pt x="212" y="18"/>
                    </a:moveTo>
                    <a:lnTo>
                      <a:pt x="84" y="18"/>
                    </a:lnTo>
                    <a:lnTo>
                      <a:pt x="0" y="0"/>
                    </a:lnTo>
                    <a:lnTo>
                      <a:pt x="6" y="78"/>
                    </a:lnTo>
                    <a:lnTo>
                      <a:pt x="27" y="242"/>
                    </a:lnTo>
                    <a:lnTo>
                      <a:pt x="71" y="320"/>
                    </a:lnTo>
                    <a:lnTo>
                      <a:pt x="116" y="320"/>
                    </a:lnTo>
                    <a:lnTo>
                      <a:pt x="162" y="253"/>
                    </a:lnTo>
                    <a:lnTo>
                      <a:pt x="162" y="180"/>
                    </a:lnTo>
                    <a:lnTo>
                      <a:pt x="200" y="180"/>
                    </a:lnTo>
                    <a:lnTo>
                      <a:pt x="212" y="18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471"/>
              <p:cNvSpPr>
                <a:spLocks/>
              </p:cNvSpPr>
              <p:nvPr/>
            </p:nvSpPr>
            <p:spPr bwMode="auto">
              <a:xfrm rot="20053737" flipH="1">
                <a:off x="5044" y="2744"/>
                <a:ext cx="119" cy="148"/>
              </a:xfrm>
              <a:custGeom>
                <a:avLst/>
                <a:gdLst>
                  <a:gd name="T0" fmla="*/ 62 w 313"/>
                  <a:gd name="T1" fmla="*/ 0 h 384"/>
                  <a:gd name="T2" fmla="*/ 57 w 313"/>
                  <a:gd name="T3" fmla="*/ 114 h 384"/>
                  <a:gd name="T4" fmla="*/ 0 w 313"/>
                  <a:gd name="T5" fmla="*/ 288 h 384"/>
                  <a:gd name="T6" fmla="*/ 0 w 313"/>
                  <a:gd name="T7" fmla="*/ 351 h 384"/>
                  <a:gd name="T8" fmla="*/ 34 w 313"/>
                  <a:gd name="T9" fmla="*/ 351 h 384"/>
                  <a:gd name="T10" fmla="*/ 78 w 313"/>
                  <a:gd name="T11" fmla="*/ 384 h 384"/>
                  <a:gd name="T12" fmla="*/ 118 w 313"/>
                  <a:gd name="T13" fmla="*/ 283 h 384"/>
                  <a:gd name="T14" fmla="*/ 191 w 313"/>
                  <a:gd name="T15" fmla="*/ 205 h 384"/>
                  <a:gd name="T16" fmla="*/ 235 w 313"/>
                  <a:gd name="T17" fmla="*/ 166 h 384"/>
                  <a:gd name="T18" fmla="*/ 240 w 313"/>
                  <a:gd name="T19" fmla="*/ 103 h 384"/>
                  <a:gd name="T20" fmla="*/ 313 w 313"/>
                  <a:gd name="T21" fmla="*/ 20 h 384"/>
                  <a:gd name="T22" fmla="*/ 240 w 313"/>
                  <a:gd name="T23" fmla="*/ 0 h 384"/>
                  <a:gd name="T24" fmla="*/ 62 w 313"/>
                  <a:gd name="T25" fmla="*/ 0 h 3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3"/>
                  <a:gd name="T40" fmla="*/ 0 h 384"/>
                  <a:gd name="T41" fmla="*/ 313 w 313"/>
                  <a:gd name="T42" fmla="*/ 384 h 38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3" h="384">
                    <a:moveTo>
                      <a:pt x="62" y="0"/>
                    </a:moveTo>
                    <a:lnTo>
                      <a:pt x="57" y="114"/>
                    </a:lnTo>
                    <a:lnTo>
                      <a:pt x="0" y="288"/>
                    </a:lnTo>
                    <a:lnTo>
                      <a:pt x="0" y="351"/>
                    </a:lnTo>
                    <a:lnTo>
                      <a:pt x="34" y="351"/>
                    </a:lnTo>
                    <a:lnTo>
                      <a:pt x="78" y="384"/>
                    </a:lnTo>
                    <a:lnTo>
                      <a:pt x="118" y="283"/>
                    </a:lnTo>
                    <a:lnTo>
                      <a:pt x="191" y="205"/>
                    </a:lnTo>
                    <a:lnTo>
                      <a:pt x="235" y="166"/>
                    </a:lnTo>
                    <a:lnTo>
                      <a:pt x="240" y="103"/>
                    </a:lnTo>
                    <a:lnTo>
                      <a:pt x="313" y="20"/>
                    </a:lnTo>
                    <a:lnTo>
                      <a:pt x="240" y="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eeform 472"/>
              <p:cNvSpPr>
                <a:spLocks/>
              </p:cNvSpPr>
              <p:nvPr/>
            </p:nvSpPr>
            <p:spPr bwMode="auto">
              <a:xfrm rot="20053737" flipH="1">
                <a:off x="5132" y="2857"/>
                <a:ext cx="121" cy="182"/>
              </a:xfrm>
              <a:custGeom>
                <a:avLst/>
                <a:gdLst>
                  <a:gd name="T0" fmla="*/ 0 w 317"/>
                  <a:gd name="T1" fmla="*/ 0 h 472"/>
                  <a:gd name="T2" fmla="*/ 66 w 317"/>
                  <a:gd name="T3" fmla="*/ 0 h 472"/>
                  <a:gd name="T4" fmla="*/ 144 w 317"/>
                  <a:gd name="T5" fmla="*/ 27 h 472"/>
                  <a:gd name="T6" fmla="*/ 144 w 317"/>
                  <a:gd name="T7" fmla="*/ 89 h 472"/>
                  <a:gd name="T8" fmla="*/ 201 w 317"/>
                  <a:gd name="T9" fmla="*/ 208 h 472"/>
                  <a:gd name="T10" fmla="*/ 262 w 317"/>
                  <a:gd name="T11" fmla="*/ 306 h 472"/>
                  <a:gd name="T12" fmla="*/ 301 w 317"/>
                  <a:gd name="T13" fmla="*/ 376 h 472"/>
                  <a:gd name="T14" fmla="*/ 317 w 317"/>
                  <a:gd name="T15" fmla="*/ 472 h 472"/>
                  <a:gd name="T16" fmla="*/ 217 w 317"/>
                  <a:gd name="T17" fmla="*/ 438 h 472"/>
                  <a:gd name="T18" fmla="*/ 173 w 317"/>
                  <a:gd name="T19" fmla="*/ 336 h 472"/>
                  <a:gd name="T20" fmla="*/ 157 w 317"/>
                  <a:gd name="T21" fmla="*/ 269 h 472"/>
                  <a:gd name="T22" fmla="*/ 79 w 317"/>
                  <a:gd name="T23" fmla="*/ 134 h 472"/>
                  <a:gd name="T24" fmla="*/ 16 w 317"/>
                  <a:gd name="T25" fmla="*/ 50 h 472"/>
                  <a:gd name="T26" fmla="*/ 0 w 317"/>
                  <a:gd name="T27" fmla="*/ 0 h 47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17"/>
                  <a:gd name="T43" fmla="*/ 0 h 472"/>
                  <a:gd name="T44" fmla="*/ 317 w 317"/>
                  <a:gd name="T45" fmla="*/ 472 h 47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17" h="472">
                    <a:moveTo>
                      <a:pt x="0" y="0"/>
                    </a:moveTo>
                    <a:lnTo>
                      <a:pt x="66" y="0"/>
                    </a:lnTo>
                    <a:lnTo>
                      <a:pt x="144" y="27"/>
                    </a:lnTo>
                    <a:lnTo>
                      <a:pt x="144" y="89"/>
                    </a:lnTo>
                    <a:lnTo>
                      <a:pt x="201" y="208"/>
                    </a:lnTo>
                    <a:lnTo>
                      <a:pt x="262" y="306"/>
                    </a:lnTo>
                    <a:lnTo>
                      <a:pt x="301" y="376"/>
                    </a:lnTo>
                    <a:lnTo>
                      <a:pt x="317" y="472"/>
                    </a:lnTo>
                    <a:lnTo>
                      <a:pt x="217" y="438"/>
                    </a:lnTo>
                    <a:lnTo>
                      <a:pt x="173" y="336"/>
                    </a:lnTo>
                    <a:lnTo>
                      <a:pt x="157" y="269"/>
                    </a:lnTo>
                    <a:lnTo>
                      <a:pt x="79" y="134"/>
                    </a:lnTo>
                    <a:lnTo>
                      <a:pt x="16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Freeform 473"/>
              <p:cNvSpPr>
                <a:spLocks/>
              </p:cNvSpPr>
              <p:nvPr/>
            </p:nvSpPr>
            <p:spPr bwMode="auto">
              <a:xfrm rot="20053737" flipH="1">
                <a:off x="5217" y="2992"/>
                <a:ext cx="31" cy="22"/>
              </a:xfrm>
              <a:custGeom>
                <a:avLst/>
                <a:gdLst>
                  <a:gd name="T0" fmla="*/ 0 w 84"/>
                  <a:gd name="T1" fmla="*/ 0 h 57"/>
                  <a:gd name="T2" fmla="*/ 73 w 84"/>
                  <a:gd name="T3" fmla="*/ 7 h 57"/>
                  <a:gd name="T4" fmla="*/ 84 w 84"/>
                  <a:gd name="T5" fmla="*/ 57 h 57"/>
                  <a:gd name="T6" fmla="*/ 39 w 84"/>
                  <a:gd name="T7" fmla="*/ 57 h 57"/>
                  <a:gd name="T8" fmla="*/ 0 w 84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"/>
                  <a:gd name="T16" fmla="*/ 0 h 57"/>
                  <a:gd name="T17" fmla="*/ 84 w 84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" h="57">
                    <a:moveTo>
                      <a:pt x="0" y="0"/>
                    </a:moveTo>
                    <a:lnTo>
                      <a:pt x="73" y="7"/>
                    </a:lnTo>
                    <a:lnTo>
                      <a:pt x="84" y="57"/>
                    </a:lnTo>
                    <a:lnTo>
                      <a:pt x="39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" name="Freeform 474"/>
              <p:cNvSpPr>
                <a:spLocks/>
              </p:cNvSpPr>
              <p:nvPr/>
            </p:nvSpPr>
            <p:spPr bwMode="auto">
              <a:xfrm rot="20053737" flipH="1">
                <a:off x="5204" y="2949"/>
                <a:ext cx="223" cy="187"/>
              </a:xfrm>
              <a:custGeom>
                <a:avLst/>
                <a:gdLst>
                  <a:gd name="T0" fmla="*/ 211 w 591"/>
                  <a:gd name="T1" fmla="*/ 2 h 486"/>
                  <a:gd name="T2" fmla="*/ 263 w 591"/>
                  <a:gd name="T3" fmla="*/ 91 h 486"/>
                  <a:gd name="T4" fmla="*/ 284 w 591"/>
                  <a:gd name="T5" fmla="*/ 159 h 486"/>
                  <a:gd name="T6" fmla="*/ 224 w 591"/>
                  <a:gd name="T7" fmla="*/ 159 h 486"/>
                  <a:gd name="T8" fmla="*/ 185 w 591"/>
                  <a:gd name="T9" fmla="*/ 175 h 486"/>
                  <a:gd name="T10" fmla="*/ 263 w 591"/>
                  <a:gd name="T11" fmla="*/ 175 h 486"/>
                  <a:gd name="T12" fmla="*/ 324 w 591"/>
                  <a:gd name="T13" fmla="*/ 232 h 486"/>
                  <a:gd name="T14" fmla="*/ 340 w 591"/>
                  <a:gd name="T15" fmla="*/ 312 h 486"/>
                  <a:gd name="T16" fmla="*/ 384 w 591"/>
                  <a:gd name="T17" fmla="*/ 372 h 486"/>
                  <a:gd name="T18" fmla="*/ 452 w 591"/>
                  <a:gd name="T19" fmla="*/ 372 h 486"/>
                  <a:gd name="T20" fmla="*/ 486 w 591"/>
                  <a:gd name="T21" fmla="*/ 419 h 486"/>
                  <a:gd name="T22" fmla="*/ 591 w 591"/>
                  <a:gd name="T23" fmla="*/ 435 h 486"/>
                  <a:gd name="T24" fmla="*/ 502 w 591"/>
                  <a:gd name="T25" fmla="*/ 486 h 486"/>
                  <a:gd name="T26" fmla="*/ 436 w 591"/>
                  <a:gd name="T27" fmla="*/ 435 h 486"/>
                  <a:gd name="T28" fmla="*/ 313 w 591"/>
                  <a:gd name="T29" fmla="*/ 333 h 486"/>
                  <a:gd name="T30" fmla="*/ 219 w 591"/>
                  <a:gd name="T31" fmla="*/ 266 h 486"/>
                  <a:gd name="T32" fmla="*/ 101 w 591"/>
                  <a:gd name="T33" fmla="*/ 244 h 486"/>
                  <a:gd name="T34" fmla="*/ 0 w 591"/>
                  <a:gd name="T35" fmla="*/ 232 h 486"/>
                  <a:gd name="T36" fmla="*/ 62 w 591"/>
                  <a:gd name="T37" fmla="*/ 164 h 486"/>
                  <a:gd name="T38" fmla="*/ 78 w 591"/>
                  <a:gd name="T39" fmla="*/ 114 h 486"/>
                  <a:gd name="T40" fmla="*/ 87 w 591"/>
                  <a:gd name="T41" fmla="*/ 75 h 486"/>
                  <a:gd name="T42" fmla="*/ 94 w 591"/>
                  <a:gd name="T43" fmla="*/ 47 h 486"/>
                  <a:gd name="T44" fmla="*/ 99 w 591"/>
                  <a:gd name="T45" fmla="*/ 25 h 486"/>
                  <a:gd name="T46" fmla="*/ 112 w 591"/>
                  <a:gd name="T47" fmla="*/ 11 h 486"/>
                  <a:gd name="T48" fmla="*/ 131 w 591"/>
                  <a:gd name="T49" fmla="*/ 4 h 486"/>
                  <a:gd name="T50" fmla="*/ 163 w 591"/>
                  <a:gd name="T51" fmla="*/ 0 h 486"/>
                  <a:gd name="T52" fmla="*/ 211 w 591"/>
                  <a:gd name="T53" fmla="*/ 2 h 48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91"/>
                  <a:gd name="T82" fmla="*/ 0 h 486"/>
                  <a:gd name="T83" fmla="*/ 591 w 591"/>
                  <a:gd name="T84" fmla="*/ 486 h 48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91" h="486">
                    <a:moveTo>
                      <a:pt x="211" y="2"/>
                    </a:moveTo>
                    <a:lnTo>
                      <a:pt x="263" y="91"/>
                    </a:lnTo>
                    <a:lnTo>
                      <a:pt x="284" y="159"/>
                    </a:lnTo>
                    <a:lnTo>
                      <a:pt x="224" y="159"/>
                    </a:lnTo>
                    <a:lnTo>
                      <a:pt x="185" y="175"/>
                    </a:lnTo>
                    <a:lnTo>
                      <a:pt x="263" y="175"/>
                    </a:lnTo>
                    <a:lnTo>
                      <a:pt x="324" y="232"/>
                    </a:lnTo>
                    <a:lnTo>
                      <a:pt x="340" y="312"/>
                    </a:lnTo>
                    <a:lnTo>
                      <a:pt x="384" y="372"/>
                    </a:lnTo>
                    <a:lnTo>
                      <a:pt x="452" y="372"/>
                    </a:lnTo>
                    <a:lnTo>
                      <a:pt x="486" y="419"/>
                    </a:lnTo>
                    <a:lnTo>
                      <a:pt x="591" y="435"/>
                    </a:lnTo>
                    <a:lnTo>
                      <a:pt x="502" y="486"/>
                    </a:lnTo>
                    <a:lnTo>
                      <a:pt x="436" y="435"/>
                    </a:lnTo>
                    <a:lnTo>
                      <a:pt x="313" y="333"/>
                    </a:lnTo>
                    <a:lnTo>
                      <a:pt x="219" y="266"/>
                    </a:lnTo>
                    <a:lnTo>
                      <a:pt x="101" y="244"/>
                    </a:lnTo>
                    <a:lnTo>
                      <a:pt x="0" y="232"/>
                    </a:lnTo>
                    <a:lnTo>
                      <a:pt x="62" y="164"/>
                    </a:lnTo>
                    <a:lnTo>
                      <a:pt x="78" y="114"/>
                    </a:lnTo>
                    <a:lnTo>
                      <a:pt x="87" y="75"/>
                    </a:lnTo>
                    <a:lnTo>
                      <a:pt x="94" y="47"/>
                    </a:lnTo>
                    <a:lnTo>
                      <a:pt x="99" y="25"/>
                    </a:lnTo>
                    <a:lnTo>
                      <a:pt x="112" y="11"/>
                    </a:lnTo>
                    <a:lnTo>
                      <a:pt x="131" y="4"/>
                    </a:lnTo>
                    <a:lnTo>
                      <a:pt x="163" y="0"/>
                    </a:lnTo>
                    <a:lnTo>
                      <a:pt x="211" y="2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" name="Freeform 475"/>
              <p:cNvSpPr>
                <a:spLocks/>
              </p:cNvSpPr>
              <p:nvPr/>
            </p:nvSpPr>
            <p:spPr bwMode="auto">
              <a:xfrm rot="20053737" flipH="1">
                <a:off x="5045" y="3081"/>
                <a:ext cx="184" cy="83"/>
              </a:xfrm>
              <a:custGeom>
                <a:avLst/>
                <a:gdLst>
                  <a:gd name="T0" fmla="*/ 0 w 490"/>
                  <a:gd name="T1" fmla="*/ 0 h 213"/>
                  <a:gd name="T2" fmla="*/ 100 w 490"/>
                  <a:gd name="T3" fmla="*/ 28 h 213"/>
                  <a:gd name="T4" fmla="*/ 306 w 490"/>
                  <a:gd name="T5" fmla="*/ 90 h 213"/>
                  <a:gd name="T6" fmla="*/ 458 w 490"/>
                  <a:gd name="T7" fmla="*/ 124 h 213"/>
                  <a:gd name="T8" fmla="*/ 490 w 490"/>
                  <a:gd name="T9" fmla="*/ 179 h 213"/>
                  <a:gd name="T10" fmla="*/ 490 w 490"/>
                  <a:gd name="T11" fmla="*/ 213 h 213"/>
                  <a:gd name="T12" fmla="*/ 445 w 490"/>
                  <a:gd name="T13" fmla="*/ 213 h 213"/>
                  <a:gd name="T14" fmla="*/ 345 w 490"/>
                  <a:gd name="T15" fmla="*/ 197 h 213"/>
                  <a:gd name="T16" fmla="*/ 173 w 490"/>
                  <a:gd name="T17" fmla="*/ 140 h 213"/>
                  <a:gd name="T18" fmla="*/ 55 w 490"/>
                  <a:gd name="T19" fmla="*/ 78 h 213"/>
                  <a:gd name="T20" fmla="*/ 11 w 490"/>
                  <a:gd name="T21" fmla="*/ 44 h 213"/>
                  <a:gd name="T22" fmla="*/ 0 w 490"/>
                  <a:gd name="T23" fmla="*/ 0 h 21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90"/>
                  <a:gd name="T37" fmla="*/ 0 h 213"/>
                  <a:gd name="T38" fmla="*/ 490 w 490"/>
                  <a:gd name="T39" fmla="*/ 213 h 21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90" h="213">
                    <a:moveTo>
                      <a:pt x="0" y="0"/>
                    </a:moveTo>
                    <a:lnTo>
                      <a:pt x="100" y="28"/>
                    </a:lnTo>
                    <a:lnTo>
                      <a:pt x="306" y="90"/>
                    </a:lnTo>
                    <a:lnTo>
                      <a:pt x="458" y="124"/>
                    </a:lnTo>
                    <a:lnTo>
                      <a:pt x="490" y="179"/>
                    </a:lnTo>
                    <a:lnTo>
                      <a:pt x="490" y="213"/>
                    </a:lnTo>
                    <a:lnTo>
                      <a:pt x="445" y="213"/>
                    </a:lnTo>
                    <a:lnTo>
                      <a:pt x="345" y="197"/>
                    </a:lnTo>
                    <a:lnTo>
                      <a:pt x="173" y="140"/>
                    </a:lnTo>
                    <a:lnTo>
                      <a:pt x="55" y="78"/>
                    </a:lnTo>
                    <a:lnTo>
                      <a:pt x="11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" name="Freeform 476"/>
              <p:cNvSpPr>
                <a:spLocks/>
              </p:cNvSpPr>
              <p:nvPr/>
            </p:nvSpPr>
            <p:spPr bwMode="auto">
              <a:xfrm rot="20053737" flipH="1">
                <a:off x="4980" y="2882"/>
                <a:ext cx="151" cy="135"/>
              </a:xfrm>
              <a:custGeom>
                <a:avLst/>
                <a:gdLst>
                  <a:gd name="T0" fmla="*/ 0 w 401"/>
                  <a:gd name="T1" fmla="*/ 0 h 349"/>
                  <a:gd name="T2" fmla="*/ 39 w 401"/>
                  <a:gd name="T3" fmla="*/ 63 h 349"/>
                  <a:gd name="T4" fmla="*/ 105 w 401"/>
                  <a:gd name="T5" fmla="*/ 152 h 349"/>
                  <a:gd name="T6" fmla="*/ 246 w 401"/>
                  <a:gd name="T7" fmla="*/ 242 h 349"/>
                  <a:gd name="T8" fmla="*/ 340 w 401"/>
                  <a:gd name="T9" fmla="*/ 305 h 349"/>
                  <a:gd name="T10" fmla="*/ 401 w 401"/>
                  <a:gd name="T11" fmla="*/ 349 h 349"/>
                  <a:gd name="T12" fmla="*/ 346 w 401"/>
                  <a:gd name="T13" fmla="*/ 349 h 349"/>
                  <a:gd name="T14" fmla="*/ 217 w 401"/>
                  <a:gd name="T15" fmla="*/ 271 h 349"/>
                  <a:gd name="T16" fmla="*/ 72 w 401"/>
                  <a:gd name="T17" fmla="*/ 173 h 349"/>
                  <a:gd name="T18" fmla="*/ 0 w 401"/>
                  <a:gd name="T19" fmla="*/ 73 h 349"/>
                  <a:gd name="T20" fmla="*/ 0 w 401"/>
                  <a:gd name="T21" fmla="*/ 0 h 34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01"/>
                  <a:gd name="T34" fmla="*/ 0 h 349"/>
                  <a:gd name="T35" fmla="*/ 401 w 401"/>
                  <a:gd name="T36" fmla="*/ 349 h 34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01" h="349">
                    <a:moveTo>
                      <a:pt x="0" y="0"/>
                    </a:moveTo>
                    <a:lnTo>
                      <a:pt x="39" y="63"/>
                    </a:lnTo>
                    <a:lnTo>
                      <a:pt x="105" y="152"/>
                    </a:lnTo>
                    <a:lnTo>
                      <a:pt x="246" y="242"/>
                    </a:lnTo>
                    <a:lnTo>
                      <a:pt x="340" y="305"/>
                    </a:lnTo>
                    <a:lnTo>
                      <a:pt x="401" y="349"/>
                    </a:lnTo>
                    <a:lnTo>
                      <a:pt x="346" y="349"/>
                    </a:lnTo>
                    <a:lnTo>
                      <a:pt x="217" y="271"/>
                    </a:lnTo>
                    <a:lnTo>
                      <a:pt x="72" y="173"/>
                    </a:lnTo>
                    <a:lnTo>
                      <a:pt x="0" y="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Freeform 477"/>
              <p:cNvSpPr>
                <a:spLocks/>
              </p:cNvSpPr>
              <p:nvPr/>
            </p:nvSpPr>
            <p:spPr bwMode="auto">
              <a:xfrm rot="20053737" flipH="1">
                <a:off x="4873" y="3054"/>
                <a:ext cx="293" cy="27"/>
              </a:xfrm>
              <a:custGeom>
                <a:avLst/>
                <a:gdLst>
                  <a:gd name="T0" fmla="*/ 0 w 774"/>
                  <a:gd name="T1" fmla="*/ 33 h 67"/>
                  <a:gd name="T2" fmla="*/ 167 w 774"/>
                  <a:gd name="T3" fmla="*/ 5 h 67"/>
                  <a:gd name="T4" fmla="*/ 256 w 774"/>
                  <a:gd name="T5" fmla="*/ 0 h 67"/>
                  <a:gd name="T6" fmla="*/ 562 w 774"/>
                  <a:gd name="T7" fmla="*/ 0 h 67"/>
                  <a:gd name="T8" fmla="*/ 712 w 774"/>
                  <a:gd name="T9" fmla="*/ 0 h 67"/>
                  <a:gd name="T10" fmla="*/ 774 w 774"/>
                  <a:gd name="T11" fmla="*/ 28 h 67"/>
                  <a:gd name="T12" fmla="*/ 724 w 774"/>
                  <a:gd name="T13" fmla="*/ 49 h 67"/>
                  <a:gd name="T14" fmla="*/ 534 w 774"/>
                  <a:gd name="T15" fmla="*/ 49 h 67"/>
                  <a:gd name="T16" fmla="*/ 450 w 774"/>
                  <a:gd name="T17" fmla="*/ 33 h 67"/>
                  <a:gd name="T18" fmla="*/ 385 w 774"/>
                  <a:gd name="T19" fmla="*/ 33 h 67"/>
                  <a:gd name="T20" fmla="*/ 345 w 774"/>
                  <a:gd name="T21" fmla="*/ 39 h 67"/>
                  <a:gd name="T22" fmla="*/ 267 w 774"/>
                  <a:gd name="T23" fmla="*/ 39 h 67"/>
                  <a:gd name="T24" fmla="*/ 194 w 774"/>
                  <a:gd name="T25" fmla="*/ 33 h 67"/>
                  <a:gd name="T26" fmla="*/ 100 w 774"/>
                  <a:gd name="T27" fmla="*/ 67 h 67"/>
                  <a:gd name="T28" fmla="*/ 11 w 774"/>
                  <a:gd name="T29" fmla="*/ 67 h 67"/>
                  <a:gd name="T30" fmla="*/ 0 w 774"/>
                  <a:gd name="T31" fmla="*/ 33 h 6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74"/>
                  <a:gd name="T49" fmla="*/ 0 h 67"/>
                  <a:gd name="T50" fmla="*/ 774 w 774"/>
                  <a:gd name="T51" fmla="*/ 67 h 6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74" h="67">
                    <a:moveTo>
                      <a:pt x="0" y="33"/>
                    </a:moveTo>
                    <a:lnTo>
                      <a:pt x="167" y="5"/>
                    </a:lnTo>
                    <a:lnTo>
                      <a:pt x="256" y="0"/>
                    </a:lnTo>
                    <a:lnTo>
                      <a:pt x="562" y="0"/>
                    </a:lnTo>
                    <a:lnTo>
                      <a:pt x="712" y="0"/>
                    </a:lnTo>
                    <a:lnTo>
                      <a:pt x="774" y="28"/>
                    </a:lnTo>
                    <a:lnTo>
                      <a:pt x="724" y="49"/>
                    </a:lnTo>
                    <a:lnTo>
                      <a:pt x="534" y="49"/>
                    </a:lnTo>
                    <a:lnTo>
                      <a:pt x="450" y="33"/>
                    </a:lnTo>
                    <a:lnTo>
                      <a:pt x="385" y="33"/>
                    </a:lnTo>
                    <a:lnTo>
                      <a:pt x="345" y="39"/>
                    </a:lnTo>
                    <a:lnTo>
                      <a:pt x="267" y="39"/>
                    </a:lnTo>
                    <a:lnTo>
                      <a:pt x="194" y="33"/>
                    </a:lnTo>
                    <a:lnTo>
                      <a:pt x="100" y="67"/>
                    </a:lnTo>
                    <a:lnTo>
                      <a:pt x="11" y="67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Freeform 478"/>
              <p:cNvSpPr>
                <a:spLocks/>
              </p:cNvSpPr>
              <p:nvPr/>
            </p:nvSpPr>
            <p:spPr bwMode="auto">
              <a:xfrm rot="20053737" flipH="1">
                <a:off x="5061" y="2793"/>
                <a:ext cx="22" cy="108"/>
              </a:xfrm>
              <a:custGeom>
                <a:avLst/>
                <a:gdLst>
                  <a:gd name="T0" fmla="*/ 23 w 61"/>
                  <a:gd name="T1" fmla="*/ 0 h 281"/>
                  <a:gd name="T2" fmla="*/ 0 w 61"/>
                  <a:gd name="T3" fmla="*/ 89 h 281"/>
                  <a:gd name="T4" fmla="*/ 11 w 61"/>
                  <a:gd name="T5" fmla="*/ 185 h 281"/>
                  <a:gd name="T6" fmla="*/ 61 w 61"/>
                  <a:gd name="T7" fmla="*/ 281 h 281"/>
                  <a:gd name="T8" fmla="*/ 28 w 61"/>
                  <a:gd name="T9" fmla="*/ 136 h 281"/>
                  <a:gd name="T10" fmla="*/ 23 w 61"/>
                  <a:gd name="T11" fmla="*/ 0 h 2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1"/>
                  <a:gd name="T19" fmla="*/ 0 h 281"/>
                  <a:gd name="T20" fmla="*/ 61 w 61"/>
                  <a:gd name="T21" fmla="*/ 281 h 28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1" h="281">
                    <a:moveTo>
                      <a:pt x="23" y="0"/>
                    </a:moveTo>
                    <a:lnTo>
                      <a:pt x="0" y="89"/>
                    </a:lnTo>
                    <a:lnTo>
                      <a:pt x="11" y="185"/>
                    </a:lnTo>
                    <a:lnTo>
                      <a:pt x="61" y="281"/>
                    </a:lnTo>
                    <a:lnTo>
                      <a:pt x="28" y="136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Freeform 479"/>
              <p:cNvSpPr>
                <a:spLocks/>
              </p:cNvSpPr>
              <p:nvPr/>
            </p:nvSpPr>
            <p:spPr bwMode="auto">
              <a:xfrm rot="20053737" flipH="1">
                <a:off x="4988" y="2881"/>
                <a:ext cx="105" cy="106"/>
              </a:xfrm>
              <a:custGeom>
                <a:avLst/>
                <a:gdLst>
                  <a:gd name="T0" fmla="*/ 0 w 277"/>
                  <a:gd name="T1" fmla="*/ 0 h 274"/>
                  <a:gd name="T2" fmla="*/ 44 w 277"/>
                  <a:gd name="T3" fmla="*/ 56 h 274"/>
                  <a:gd name="T4" fmla="*/ 154 w 277"/>
                  <a:gd name="T5" fmla="*/ 128 h 274"/>
                  <a:gd name="T6" fmla="*/ 243 w 277"/>
                  <a:gd name="T7" fmla="*/ 214 h 274"/>
                  <a:gd name="T8" fmla="*/ 277 w 277"/>
                  <a:gd name="T9" fmla="*/ 274 h 274"/>
                  <a:gd name="T10" fmla="*/ 243 w 277"/>
                  <a:gd name="T11" fmla="*/ 258 h 274"/>
                  <a:gd name="T12" fmla="*/ 194 w 277"/>
                  <a:gd name="T13" fmla="*/ 185 h 274"/>
                  <a:gd name="T14" fmla="*/ 89 w 277"/>
                  <a:gd name="T15" fmla="*/ 118 h 274"/>
                  <a:gd name="T16" fmla="*/ 10 w 277"/>
                  <a:gd name="T17" fmla="*/ 61 h 274"/>
                  <a:gd name="T18" fmla="*/ 0 w 277"/>
                  <a:gd name="T19" fmla="*/ 0 h 27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77"/>
                  <a:gd name="T31" fmla="*/ 0 h 274"/>
                  <a:gd name="T32" fmla="*/ 277 w 277"/>
                  <a:gd name="T33" fmla="*/ 274 h 27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77" h="274">
                    <a:moveTo>
                      <a:pt x="0" y="0"/>
                    </a:moveTo>
                    <a:lnTo>
                      <a:pt x="44" y="56"/>
                    </a:lnTo>
                    <a:lnTo>
                      <a:pt x="154" y="128"/>
                    </a:lnTo>
                    <a:lnTo>
                      <a:pt x="243" y="214"/>
                    </a:lnTo>
                    <a:lnTo>
                      <a:pt x="277" y="274"/>
                    </a:lnTo>
                    <a:lnTo>
                      <a:pt x="243" y="258"/>
                    </a:lnTo>
                    <a:lnTo>
                      <a:pt x="194" y="185"/>
                    </a:lnTo>
                    <a:lnTo>
                      <a:pt x="89" y="118"/>
                    </a:lnTo>
                    <a:lnTo>
                      <a:pt x="10" y="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Freeform 480"/>
              <p:cNvSpPr>
                <a:spLocks/>
              </p:cNvSpPr>
              <p:nvPr/>
            </p:nvSpPr>
            <p:spPr bwMode="auto">
              <a:xfrm rot="20053737" flipH="1">
                <a:off x="4886" y="2951"/>
                <a:ext cx="118" cy="96"/>
              </a:xfrm>
              <a:custGeom>
                <a:avLst/>
                <a:gdLst>
                  <a:gd name="T0" fmla="*/ 0 w 313"/>
                  <a:gd name="T1" fmla="*/ 247 h 247"/>
                  <a:gd name="T2" fmla="*/ 73 w 313"/>
                  <a:gd name="T3" fmla="*/ 174 h 247"/>
                  <a:gd name="T4" fmla="*/ 240 w 313"/>
                  <a:gd name="T5" fmla="*/ 46 h 247"/>
                  <a:gd name="T6" fmla="*/ 313 w 313"/>
                  <a:gd name="T7" fmla="*/ 0 h 247"/>
                  <a:gd name="T8" fmla="*/ 245 w 313"/>
                  <a:gd name="T9" fmla="*/ 91 h 247"/>
                  <a:gd name="T10" fmla="*/ 185 w 313"/>
                  <a:gd name="T11" fmla="*/ 124 h 247"/>
                  <a:gd name="T12" fmla="*/ 96 w 313"/>
                  <a:gd name="T13" fmla="*/ 174 h 247"/>
                  <a:gd name="T14" fmla="*/ 0 w 313"/>
                  <a:gd name="T15" fmla="*/ 247 h 24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13"/>
                  <a:gd name="T25" fmla="*/ 0 h 247"/>
                  <a:gd name="T26" fmla="*/ 313 w 313"/>
                  <a:gd name="T27" fmla="*/ 247 h 24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13" h="247">
                    <a:moveTo>
                      <a:pt x="0" y="247"/>
                    </a:moveTo>
                    <a:lnTo>
                      <a:pt x="73" y="174"/>
                    </a:lnTo>
                    <a:lnTo>
                      <a:pt x="240" y="46"/>
                    </a:lnTo>
                    <a:lnTo>
                      <a:pt x="313" y="0"/>
                    </a:lnTo>
                    <a:lnTo>
                      <a:pt x="245" y="91"/>
                    </a:lnTo>
                    <a:lnTo>
                      <a:pt x="185" y="124"/>
                    </a:lnTo>
                    <a:lnTo>
                      <a:pt x="96" y="174"/>
                    </a:lnTo>
                    <a:lnTo>
                      <a:pt x="0" y="247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eeform 481"/>
              <p:cNvSpPr>
                <a:spLocks/>
              </p:cNvSpPr>
              <p:nvPr/>
            </p:nvSpPr>
            <p:spPr bwMode="auto">
              <a:xfrm rot="20053737" flipH="1">
                <a:off x="4795" y="2940"/>
                <a:ext cx="80" cy="167"/>
              </a:xfrm>
              <a:custGeom>
                <a:avLst/>
                <a:gdLst>
                  <a:gd name="T0" fmla="*/ 52 w 212"/>
                  <a:gd name="T1" fmla="*/ 0 h 432"/>
                  <a:gd name="T2" fmla="*/ 136 w 212"/>
                  <a:gd name="T3" fmla="*/ 34 h 432"/>
                  <a:gd name="T4" fmla="*/ 212 w 212"/>
                  <a:gd name="T5" fmla="*/ 117 h 432"/>
                  <a:gd name="T6" fmla="*/ 173 w 212"/>
                  <a:gd name="T7" fmla="*/ 190 h 432"/>
                  <a:gd name="T8" fmla="*/ 118 w 212"/>
                  <a:gd name="T9" fmla="*/ 281 h 432"/>
                  <a:gd name="T10" fmla="*/ 79 w 212"/>
                  <a:gd name="T11" fmla="*/ 383 h 432"/>
                  <a:gd name="T12" fmla="*/ 0 w 212"/>
                  <a:gd name="T13" fmla="*/ 432 h 432"/>
                  <a:gd name="T14" fmla="*/ 57 w 212"/>
                  <a:gd name="T15" fmla="*/ 359 h 432"/>
                  <a:gd name="T16" fmla="*/ 129 w 212"/>
                  <a:gd name="T17" fmla="*/ 185 h 432"/>
                  <a:gd name="T18" fmla="*/ 123 w 212"/>
                  <a:gd name="T19" fmla="*/ 60 h 432"/>
                  <a:gd name="T20" fmla="*/ 45 w 212"/>
                  <a:gd name="T21" fmla="*/ 60 h 432"/>
                  <a:gd name="T22" fmla="*/ 52 w 212"/>
                  <a:gd name="T23" fmla="*/ 0 h 4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12"/>
                  <a:gd name="T37" fmla="*/ 0 h 432"/>
                  <a:gd name="T38" fmla="*/ 212 w 212"/>
                  <a:gd name="T39" fmla="*/ 432 h 43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12" h="432">
                    <a:moveTo>
                      <a:pt x="52" y="0"/>
                    </a:moveTo>
                    <a:lnTo>
                      <a:pt x="136" y="34"/>
                    </a:lnTo>
                    <a:lnTo>
                      <a:pt x="212" y="117"/>
                    </a:lnTo>
                    <a:lnTo>
                      <a:pt x="173" y="190"/>
                    </a:lnTo>
                    <a:lnTo>
                      <a:pt x="118" y="281"/>
                    </a:lnTo>
                    <a:lnTo>
                      <a:pt x="79" y="383"/>
                    </a:lnTo>
                    <a:lnTo>
                      <a:pt x="0" y="432"/>
                    </a:lnTo>
                    <a:lnTo>
                      <a:pt x="57" y="359"/>
                    </a:lnTo>
                    <a:lnTo>
                      <a:pt x="129" y="185"/>
                    </a:lnTo>
                    <a:lnTo>
                      <a:pt x="123" y="60"/>
                    </a:lnTo>
                    <a:lnTo>
                      <a:pt x="45" y="6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Freeform 482"/>
              <p:cNvSpPr>
                <a:spLocks/>
              </p:cNvSpPr>
              <p:nvPr/>
            </p:nvSpPr>
            <p:spPr bwMode="auto">
              <a:xfrm rot="20053737" flipH="1">
                <a:off x="4963" y="2786"/>
                <a:ext cx="122" cy="132"/>
              </a:xfrm>
              <a:custGeom>
                <a:avLst/>
                <a:gdLst>
                  <a:gd name="T0" fmla="*/ 45 w 322"/>
                  <a:gd name="T1" fmla="*/ 68 h 342"/>
                  <a:gd name="T2" fmla="*/ 0 w 322"/>
                  <a:gd name="T3" fmla="*/ 162 h 342"/>
                  <a:gd name="T4" fmla="*/ 6 w 322"/>
                  <a:gd name="T5" fmla="*/ 225 h 342"/>
                  <a:gd name="T6" fmla="*/ 34 w 322"/>
                  <a:gd name="T7" fmla="*/ 285 h 342"/>
                  <a:gd name="T8" fmla="*/ 72 w 322"/>
                  <a:gd name="T9" fmla="*/ 342 h 342"/>
                  <a:gd name="T10" fmla="*/ 34 w 322"/>
                  <a:gd name="T11" fmla="*/ 185 h 342"/>
                  <a:gd name="T12" fmla="*/ 84 w 322"/>
                  <a:gd name="T13" fmla="*/ 123 h 342"/>
                  <a:gd name="T14" fmla="*/ 150 w 322"/>
                  <a:gd name="T15" fmla="*/ 100 h 342"/>
                  <a:gd name="T16" fmla="*/ 150 w 322"/>
                  <a:gd name="T17" fmla="*/ 55 h 342"/>
                  <a:gd name="T18" fmla="*/ 212 w 322"/>
                  <a:gd name="T19" fmla="*/ 55 h 342"/>
                  <a:gd name="T20" fmla="*/ 296 w 322"/>
                  <a:gd name="T21" fmla="*/ 89 h 342"/>
                  <a:gd name="T22" fmla="*/ 322 w 322"/>
                  <a:gd name="T23" fmla="*/ 39 h 342"/>
                  <a:gd name="T24" fmla="*/ 262 w 322"/>
                  <a:gd name="T25" fmla="*/ 11 h 342"/>
                  <a:gd name="T26" fmla="*/ 150 w 322"/>
                  <a:gd name="T27" fmla="*/ 0 h 342"/>
                  <a:gd name="T28" fmla="*/ 89 w 322"/>
                  <a:gd name="T29" fmla="*/ 0 h 342"/>
                  <a:gd name="T30" fmla="*/ 45 w 322"/>
                  <a:gd name="T31" fmla="*/ 68 h 34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22"/>
                  <a:gd name="T49" fmla="*/ 0 h 342"/>
                  <a:gd name="T50" fmla="*/ 322 w 322"/>
                  <a:gd name="T51" fmla="*/ 342 h 34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22" h="342">
                    <a:moveTo>
                      <a:pt x="45" y="68"/>
                    </a:moveTo>
                    <a:lnTo>
                      <a:pt x="0" y="162"/>
                    </a:lnTo>
                    <a:lnTo>
                      <a:pt x="6" y="225"/>
                    </a:lnTo>
                    <a:lnTo>
                      <a:pt x="34" y="285"/>
                    </a:lnTo>
                    <a:lnTo>
                      <a:pt x="72" y="342"/>
                    </a:lnTo>
                    <a:lnTo>
                      <a:pt x="34" y="185"/>
                    </a:lnTo>
                    <a:lnTo>
                      <a:pt x="84" y="123"/>
                    </a:lnTo>
                    <a:lnTo>
                      <a:pt x="150" y="100"/>
                    </a:lnTo>
                    <a:lnTo>
                      <a:pt x="150" y="55"/>
                    </a:lnTo>
                    <a:lnTo>
                      <a:pt x="212" y="55"/>
                    </a:lnTo>
                    <a:lnTo>
                      <a:pt x="296" y="89"/>
                    </a:lnTo>
                    <a:lnTo>
                      <a:pt x="322" y="39"/>
                    </a:lnTo>
                    <a:lnTo>
                      <a:pt x="262" y="11"/>
                    </a:lnTo>
                    <a:lnTo>
                      <a:pt x="150" y="0"/>
                    </a:lnTo>
                    <a:lnTo>
                      <a:pt x="89" y="0"/>
                    </a:lnTo>
                    <a:lnTo>
                      <a:pt x="45" y="68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Freeform 483"/>
              <p:cNvSpPr>
                <a:spLocks/>
              </p:cNvSpPr>
              <p:nvPr/>
            </p:nvSpPr>
            <p:spPr bwMode="auto">
              <a:xfrm rot="20053737" flipH="1">
                <a:off x="4802" y="3017"/>
                <a:ext cx="182" cy="193"/>
              </a:xfrm>
              <a:custGeom>
                <a:avLst/>
                <a:gdLst>
                  <a:gd name="T0" fmla="*/ 0 w 481"/>
                  <a:gd name="T1" fmla="*/ 482 h 500"/>
                  <a:gd name="T2" fmla="*/ 167 w 481"/>
                  <a:gd name="T3" fmla="*/ 427 h 500"/>
                  <a:gd name="T4" fmla="*/ 251 w 481"/>
                  <a:gd name="T5" fmla="*/ 342 h 500"/>
                  <a:gd name="T6" fmla="*/ 386 w 481"/>
                  <a:gd name="T7" fmla="*/ 133 h 500"/>
                  <a:gd name="T8" fmla="*/ 418 w 481"/>
                  <a:gd name="T9" fmla="*/ 84 h 500"/>
                  <a:gd name="T10" fmla="*/ 369 w 481"/>
                  <a:gd name="T11" fmla="*/ 39 h 500"/>
                  <a:gd name="T12" fmla="*/ 408 w 481"/>
                  <a:gd name="T13" fmla="*/ 0 h 500"/>
                  <a:gd name="T14" fmla="*/ 481 w 481"/>
                  <a:gd name="T15" fmla="*/ 44 h 500"/>
                  <a:gd name="T16" fmla="*/ 481 w 481"/>
                  <a:gd name="T17" fmla="*/ 112 h 500"/>
                  <a:gd name="T18" fmla="*/ 340 w 481"/>
                  <a:gd name="T19" fmla="*/ 354 h 500"/>
                  <a:gd name="T20" fmla="*/ 290 w 481"/>
                  <a:gd name="T21" fmla="*/ 443 h 500"/>
                  <a:gd name="T22" fmla="*/ 212 w 481"/>
                  <a:gd name="T23" fmla="*/ 466 h 500"/>
                  <a:gd name="T24" fmla="*/ 39 w 481"/>
                  <a:gd name="T25" fmla="*/ 500 h 500"/>
                  <a:gd name="T26" fmla="*/ 0 w 481"/>
                  <a:gd name="T27" fmla="*/ 482 h 50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81"/>
                  <a:gd name="T43" fmla="*/ 0 h 500"/>
                  <a:gd name="T44" fmla="*/ 481 w 481"/>
                  <a:gd name="T45" fmla="*/ 500 h 50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81" h="500">
                    <a:moveTo>
                      <a:pt x="0" y="482"/>
                    </a:moveTo>
                    <a:lnTo>
                      <a:pt x="167" y="427"/>
                    </a:lnTo>
                    <a:lnTo>
                      <a:pt x="251" y="342"/>
                    </a:lnTo>
                    <a:lnTo>
                      <a:pt x="386" y="133"/>
                    </a:lnTo>
                    <a:lnTo>
                      <a:pt x="418" y="84"/>
                    </a:lnTo>
                    <a:lnTo>
                      <a:pt x="369" y="39"/>
                    </a:lnTo>
                    <a:lnTo>
                      <a:pt x="408" y="0"/>
                    </a:lnTo>
                    <a:lnTo>
                      <a:pt x="481" y="44"/>
                    </a:lnTo>
                    <a:lnTo>
                      <a:pt x="481" y="112"/>
                    </a:lnTo>
                    <a:lnTo>
                      <a:pt x="340" y="354"/>
                    </a:lnTo>
                    <a:lnTo>
                      <a:pt x="290" y="443"/>
                    </a:lnTo>
                    <a:lnTo>
                      <a:pt x="212" y="466"/>
                    </a:lnTo>
                    <a:lnTo>
                      <a:pt x="39" y="500"/>
                    </a:lnTo>
                    <a:lnTo>
                      <a:pt x="0" y="482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Freeform 484"/>
              <p:cNvSpPr>
                <a:spLocks/>
              </p:cNvSpPr>
              <p:nvPr/>
            </p:nvSpPr>
            <p:spPr bwMode="auto">
              <a:xfrm rot="20053737" flipH="1">
                <a:off x="4834" y="3154"/>
                <a:ext cx="323" cy="135"/>
              </a:xfrm>
              <a:custGeom>
                <a:avLst/>
                <a:gdLst>
                  <a:gd name="T0" fmla="*/ 62 w 853"/>
                  <a:gd name="T1" fmla="*/ 226 h 349"/>
                  <a:gd name="T2" fmla="*/ 217 w 853"/>
                  <a:gd name="T3" fmla="*/ 260 h 349"/>
                  <a:gd name="T4" fmla="*/ 351 w 853"/>
                  <a:gd name="T5" fmla="*/ 255 h 349"/>
                  <a:gd name="T6" fmla="*/ 541 w 853"/>
                  <a:gd name="T7" fmla="*/ 153 h 349"/>
                  <a:gd name="T8" fmla="*/ 625 w 853"/>
                  <a:gd name="T9" fmla="*/ 85 h 349"/>
                  <a:gd name="T10" fmla="*/ 669 w 853"/>
                  <a:gd name="T11" fmla="*/ 0 h 349"/>
                  <a:gd name="T12" fmla="*/ 753 w 853"/>
                  <a:gd name="T13" fmla="*/ 23 h 349"/>
                  <a:gd name="T14" fmla="*/ 803 w 853"/>
                  <a:gd name="T15" fmla="*/ 73 h 349"/>
                  <a:gd name="T16" fmla="*/ 853 w 853"/>
                  <a:gd name="T17" fmla="*/ 96 h 349"/>
                  <a:gd name="T18" fmla="*/ 703 w 853"/>
                  <a:gd name="T19" fmla="*/ 231 h 349"/>
                  <a:gd name="T20" fmla="*/ 530 w 853"/>
                  <a:gd name="T21" fmla="*/ 343 h 349"/>
                  <a:gd name="T22" fmla="*/ 468 w 853"/>
                  <a:gd name="T23" fmla="*/ 333 h 349"/>
                  <a:gd name="T24" fmla="*/ 397 w 853"/>
                  <a:gd name="T25" fmla="*/ 333 h 349"/>
                  <a:gd name="T26" fmla="*/ 285 w 853"/>
                  <a:gd name="T27" fmla="*/ 349 h 349"/>
                  <a:gd name="T28" fmla="*/ 191 w 853"/>
                  <a:gd name="T29" fmla="*/ 310 h 349"/>
                  <a:gd name="T30" fmla="*/ 0 w 853"/>
                  <a:gd name="T31" fmla="*/ 255 h 349"/>
                  <a:gd name="T32" fmla="*/ 62 w 853"/>
                  <a:gd name="T33" fmla="*/ 226 h 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53"/>
                  <a:gd name="T52" fmla="*/ 0 h 349"/>
                  <a:gd name="T53" fmla="*/ 853 w 853"/>
                  <a:gd name="T54" fmla="*/ 349 h 34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53" h="349">
                    <a:moveTo>
                      <a:pt x="62" y="226"/>
                    </a:moveTo>
                    <a:lnTo>
                      <a:pt x="217" y="260"/>
                    </a:lnTo>
                    <a:lnTo>
                      <a:pt x="351" y="255"/>
                    </a:lnTo>
                    <a:lnTo>
                      <a:pt x="541" y="153"/>
                    </a:lnTo>
                    <a:lnTo>
                      <a:pt x="625" y="85"/>
                    </a:lnTo>
                    <a:lnTo>
                      <a:pt x="669" y="0"/>
                    </a:lnTo>
                    <a:lnTo>
                      <a:pt x="753" y="23"/>
                    </a:lnTo>
                    <a:lnTo>
                      <a:pt x="803" y="73"/>
                    </a:lnTo>
                    <a:lnTo>
                      <a:pt x="853" y="96"/>
                    </a:lnTo>
                    <a:lnTo>
                      <a:pt x="703" y="231"/>
                    </a:lnTo>
                    <a:lnTo>
                      <a:pt x="530" y="343"/>
                    </a:lnTo>
                    <a:lnTo>
                      <a:pt x="468" y="333"/>
                    </a:lnTo>
                    <a:lnTo>
                      <a:pt x="397" y="333"/>
                    </a:lnTo>
                    <a:lnTo>
                      <a:pt x="285" y="349"/>
                    </a:lnTo>
                    <a:lnTo>
                      <a:pt x="191" y="310"/>
                    </a:lnTo>
                    <a:lnTo>
                      <a:pt x="0" y="255"/>
                    </a:lnTo>
                    <a:lnTo>
                      <a:pt x="62" y="226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Freeform 485"/>
              <p:cNvSpPr>
                <a:spLocks/>
              </p:cNvSpPr>
              <p:nvPr/>
            </p:nvSpPr>
            <p:spPr bwMode="auto">
              <a:xfrm rot="20053737" flipH="1">
                <a:off x="4718" y="3088"/>
                <a:ext cx="246" cy="339"/>
              </a:xfrm>
              <a:custGeom>
                <a:avLst/>
                <a:gdLst>
                  <a:gd name="T0" fmla="*/ 340 w 653"/>
                  <a:gd name="T1" fmla="*/ 0 h 877"/>
                  <a:gd name="T2" fmla="*/ 447 w 653"/>
                  <a:gd name="T3" fmla="*/ 5 h 877"/>
                  <a:gd name="T4" fmla="*/ 653 w 653"/>
                  <a:gd name="T5" fmla="*/ 112 h 877"/>
                  <a:gd name="T6" fmla="*/ 639 w 653"/>
                  <a:gd name="T7" fmla="*/ 310 h 877"/>
                  <a:gd name="T8" fmla="*/ 637 w 653"/>
                  <a:gd name="T9" fmla="*/ 358 h 877"/>
                  <a:gd name="T10" fmla="*/ 632 w 653"/>
                  <a:gd name="T11" fmla="*/ 400 h 877"/>
                  <a:gd name="T12" fmla="*/ 623 w 653"/>
                  <a:gd name="T13" fmla="*/ 438 h 877"/>
                  <a:gd name="T14" fmla="*/ 611 w 653"/>
                  <a:gd name="T15" fmla="*/ 471 h 877"/>
                  <a:gd name="T16" fmla="*/ 596 w 653"/>
                  <a:gd name="T17" fmla="*/ 502 h 877"/>
                  <a:gd name="T18" fmla="*/ 577 w 653"/>
                  <a:gd name="T19" fmla="*/ 530 h 877"/>
                  <a:gd name="T20" fmla="*/ 557 w 653"/>
                  <a:gd name="T21" fmla="*/ 555 h 877"/>
                  <a:gd name="T22" fmla="*/ 532 w 653"/>
                  <a:gd name="T23" fmla="*/ 578 h 877"/>
                  <a:gd name="T24" fmla="*/ 507 w 653"/>
                  <a:gd name="T25" fmla="*/ 601 h 877"/>
                  <a:gd name="T26" fmla="*/ 479 w 653"/>
                  <a:gd name="T27" fmla="*/ 625 h 877"/>
                  <a:gd name="T28" fmla="*/ 449 w 653"/>
                  <a:gd name="T29" fmla="*/ 646 h 877"/>
                  <a:gd name="T30" fmla="*/ 415 w 653"/>
                  <a:gd name="T31" fmla="*/ 669 h 877"/>
                  <a:gd name="T32" fmla="*/ 381 w 653"/>
                  <a:gd name="T33" fmla="*/ 694 h 877"/>
                  <a:gd name="T34" fmla="*/ 346 w 653"/>
                  <a:gd name="T35" fmla="*/ 721 h 877"/>
                  <a:gd name="T36" fmla="*/ 308 w 653"/>
                  <a:gd name="T37" fmla="*/ 751 h 877"/>
                  <a:gd name="T38" fmla="*/ 269 w 653"/>
                  <a:gd name="T39" fmla="*/ 783 h 877"/>
                  <a:gd name="T40" fmla="*/ 185 w 653"/>
                  <a:gd name="T41" fmla="*/ 877 h 877"/>
                  <a:gd name="T42" fmla="*/ 107 w 653"/>
                  <a:gd name="T43" fmla="*/ 838 h 877"/>
                  <a:gd name="T44" fmla="*/ 0 w 653"/>
                  <a:gd name="T45" fmla="*/ 783 h 877"/>
                  <a:gd name="T46" fmla="*/ 63 w 653"/>
                  <a:gd name="T47" fmla="*/ 715 h 877"/>
                  <a:gd name="T48" fmla="*/ 340 w 653"/>
                  <a:gd name="T49" fmla="*/ 495 h 877"/>
                  <a:gd name="T50" fmla="*/ 424 w 653"/>
                  <a:gd name="T51" fmla="*/ 427 h 877"/>
                  <a:gd name="T52" fmla="*/ 507 w 653"/>
                  <a:gd name="T53" fmla="*/ 270 h 877"/>
                  <a:gd name="T54" fmla="*/ 474 w 653"/>
                  <a:gd name="T55" fmla="*/ 146 h 877"/>
                  <a:gd name="T56" fmla="*/ 385 w 653"/>
                  <a:gd name="T57" fmla="*/ 78 h 877"/>
                  <a:gd name="T58" fmla="*/ 319 w 653"/>
                  <a:gd name="T59" fmla="*/ 68 h 877"/>
                  <a:gd name="T60" fmla="*/ 340 w 653"/>
                  <a:gd name="T61" fmla="*/ 0 h 87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653"/>
                  <a:gd name="T94" fmla="*/ 0 h 877"/>
                  <a:gd name="T95" fmla="*/ 653 w 653"/>
                  <a:gd name="T96" fmla="*/ 877 h 877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653" h="877">
                    <a:moveTo>
                      <a:pt x="340" y="0"/>
                    </a:moveTo>
                    <a:lnTo>
                      <a:pt x="447" y="5"/>
                    </a:lnTo>
                    <a:lnTo>
                      <a:pt x="653" y="112"/>
                    </a:lnTo>
                    <a:lnTo>
                      <a:pt x="639" y="310"/>
                    </a:lnTo>
                    <a:lnTo>
                      <a:pt x="637" y="358"/>
                    </a:lnTo>
                    <a:lnTo>
                      <a:pt x="632" y="400"/>
                    </a:lnTo>
                    <a:lnTo>
                      <a:pt x="623" y="438"/>
                    </a:lnTo>
                    <a:lnTo>
                      <a:pt x="611" y="471"/>
                    </a:lnTo>
                    <a:lnTo>
                      <a:pt x="596" y="502"/>
                    </a:lnTo>
                    <a:lnTo>
                      <a:pt x="577" y="530"/>
                    </a:lnTo>
                    <a:lnTo>
                      <a:pt x="557" y="555"/>
                    </a:lnTo>
                    <a:lnTo>
                      <a:pt x="532" y="578"/>
                    </a:lnTo>
                    <a:lnTo>
                      <a:pt x="507" y="601"/>
                    </a:lnTo>
                    <a:lnTo>
                      <a:pt x="479" y="625"/>
                    </a:lnTo>
                    <a:lnTo>
                      <a:pt x="449" y="646"/>
                    </a:lnTo>
                    <a:lnTo>
                      <a:pt x="415" y="669"/>
                    </a:lnTo>
                    <a:lnTo>
                      <a:pt x="381" y="694"/>
                    </a:lnTo>
                    <a:lnTo>
                      <a:pt x="346" y="721"/>
                    </a:lnTo>
                    <a:lnTo>
                      <a:pt x="308" y="751"/>
                    </a:lnTo>
                    <a:lnTo>
                      <a:pt x="269" y="783"/>
                    </a:lnTo>
                    <a:lnTo>
                      <a:pt x="185" y="877"/>
                    </a:lnTo>
                    <a:lnTo>
                      <a:pt x="107" y="838"/>
                    </a:lnTo>
                    <a:lnTo>
                      <a:pt x="0" y="783"/>
                    </a:lnTo>
                    <a:lnTo>
                      <a:pt x="63" y="715"/>
                    </a:lnTo>
                    <a:lnTo>
                      <a:pt x="340" y="495"/>
                    </a:lnTo>
                    <a:lnTo>
                      <a:pt x="424" y="427"/>
                    </a:lnTo>
                    <a:lnTo>
                      <a:pt x="507" y="270"/>
                    </a:lnTo>
                    <a:lnTo>
                      <a:pt x="474" y="146"/>
                    </a:lnTo>
                    <a:lnTo>
                      <a:pt x="385" y="78"/>
                    </a:lnTo>
                    <a:lnTo>
                      <a:pt x="319" y="68"/>
                    </a:lnTo>
                    <a:lnTo>
                      <a:pt x="340" y="0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Freeform 486"/>
              <p:cNvSpPr>
                <a:spLocks/>
              </p:cNvSpPr>
              <p:nvPr/>
            </p:nvSpPr>
            <p:spPr bwMode="auto">
              <a:xfrm rot="20053737" flipH="1">
                <a:off x="4702" y="2812"/>
                <a:ext cx="223" cy="237"/>
              </a:xfrm>
              <a:custGeom>
                <a:avLst/>
                <a:gdLst>
                  <a:gd name="T0" fmla="*/ 0 w 591"/>
                  <a:gd name="T1" fmla="*/ 84 h 612"/>
                  <a:gd name="T2" fmla="*/ 43 w 591"/>
                  <a:gd name="T3" fmla="*/ 48 h 612"/>
                  <a:gd name="T4" fmla="*/ 105 w 591"/>
                  <a:gd name="T5" fmla="*/ 0 h 612"/>
                  <a:gd name="T6" fmla="*/ 173 w 591"/>
                  <a:gd name="T7" fmla="*/ 92 h 612"/>
                  <a:gd name="T8" fmla="*/ 287 w 591"/>
                  <a:gd name="T9" fmla="*/ 171 h 612"/>
                  <a:gd name="T10" fmla="*/ 426 w 591"/>
                  <a:gd name="T11" fmla="*/ 199 h 612"/>
                  <a:gd name="T12" fmla="*/ 575 w 591"/>
                  <a:gd name="T13" fmla="*/ 219 h 612"/>
                  <a:gd name="T14" fmla="*/ 591 w 591"/>
                  <a:gd name="T15" fmla="*/ 274 h 612"/>
                  <a:gd name="T16" fmla="*/ 579 w 591"/>
                  <a:gd name="T17" fmla="*/ 612 h 612"/>
                  <a:gd name="T18" fmla="*/ 520 w 591"/>
                  <a:gd name="T19" fmla="*/ 564 h 612"/>
                  <a:gd name="T20" fmla="*/ 488 w 591"/>
                  <a:gd name="T21" fmla="*/ 518 h 612"/>
                  <a:gd name="T22" fmla="*/ 520 w 591"/>
                  <a:gd name="T23" fmla="*/ 399 h 612"/>
                  <a:gd name="T24" fmla="*/ 520 w 591"/>
                  <a:gd name="T25" fmla="*/ 274 h 612"/>
                  <a:gd name="T26" fmla="*/ 401 w 591"/>
                  <a:gd name="T27" fmla="*/ 274 h 612"/>
                  <a:gd name="T28" fmla="*/ 296 w 591"/>
                  <a:gd name="T29" fmla="*/ 249 h 612"/>
                  <a:gd name="T30" fmla="*/ 205 w 591"/>
                  <a:gd name="T31" fmla="*/ 203 h 612"/>
                  <a:gd name="T32" fmla="*/ 127 w 591"/>
                  <a:gd name="T33" fmla="*/ 123 h 612"/>
                  <a:gd name="T34" fmla="*/ 47 w 591"/>
                  <a:gd name="T35" fmla="*/ 76 h 612"/>
                  <a:gd name="T36" fmla="*/ 0 w 591"/>
                  <a:gd name="T37" fmla="*/ 84 h 6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91"/>
                  <a:gd name="T58" fmla="*/ 0 h 612"/>
                  <a:gd name="T59" fmla="*/ 591 w 591"/>
                  <a:gd name="T60" fmla="*/ 612 h 61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91" h="612">
                    <a:moveTo>
                      <a:pt x="0" y="84"/>
                    </a:moveTo>
                    <a:lnTo>
                      <a:pt x="43" y="48"/>
                    </a:lnTo>
                    <a:lnTo>
                      <a:pt x="105" y="0"/>
                    </a:lnTo>
                    <a:lnTo>
                      <a:pt x="173" y="92"/>
                    </a:lnTo>
                    <a:lnTo>
                      <a:pt x="287" y="171"/>
                    </a:lnTo>
                    <a:lnTo>
                      <a:pt x="426" y="199"/>
                    </a:lnTo>
                    <a:lnTo>
                      <a:pt x="575" y="219"/>
                    </a:lnTo>
                    <a:lnTo>
                      <a:pt x="591" y="274"/>
                    </a:lnTo>
                    <a:lnTo>
                      <a:pt x="579" y="612"/>
                    </a:lnTo>
                    <a:lnTo>
                      <a:pt x="520" y="564"/>
                    </a:lnTo>
                    <a:lnTo>
                      <a:pt x="488" y="518"/>
                    </a:lnTo>
                    <a:lnTo>
                      <a:pt x="520" y="399"/>
                    </a:lnTo>
                    <a:lnTo>
                      <a:pt x="520" y="274"/>
                    </a:lnTo>
                    <a:lnTo>
                      <a:pt x="401" y="274"/>
                    </a:lnTo>
                    <a:lnTo>
                      <a:pt x="296" y="249"/>
                    </a:lnTo>
                    <a:lnTo>
                      <a:pt x="205" y="203"/>
                    </a:lnTo>
                    <a:lnTo>
                      <a:pt x="127" y="123"/>
                    </a:lnTo>
                    <a:lnTo>
                      <a:pt x="47" y="76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Freeform 487"/>
              <p:cNvSpPr>
                <a:spLocks/>
              </p:cNvSpPr>
              <p:nvPr/>
            </p:nvSpPr>
            <p:spPr bwMode="auto">
              <a:xfrm rot="20053737" flipH="1">
                <a:off x="4902" y="2865"/>
                <a:ext cx="66" cy="98"/>
              </a:xfrm>
              <a:custGeom>
                <a:avLst/>
                <a:gdLst>
                  <a:gd name="T0" fmla="*/ 0 w 175"/>
                  <a:gd name="T1" fmla="*/ 0 h 255"/>
                  <a:gd name="T2" fmla="*/ 71 w 175"/>
                  <a:gd name="T3" fmla="*/ 0 h 255"/>
                  <a:gd name="T4" fmla="*/ 134 w 175"/>
                  <a:gd name="T5" fmla="*/ 43 h 255"/>
                  <a:gd name="T6" fmla="*/ 175 w 175"/>
                  <a:gd name="T7" fmla="*/ 98 h 255"/>
                  <a:gd name="T8" fmla="*/ 162 w 175"/>
                  <a:gd name="T9" fmla="*/ 150 h 255"/>
                  <a:gd name="T10" fmla="*/ 107 w 175"/>
                  <a:gd name="T11" fmla="*/ 255 h 255"/>
                  <a:gd name="T12" fmla="*/ 143 w 175"/>
                  <a:gd name="T13" fmla="*/ 182 h 255"/>
                  <a:gd name="T14" fmla="*/ 143 w 175"/>
                  <a:gd name="T15" fmla="*/ 88 h 255"/>
                  <a:gd name="T16" fmla="*/ 87 w 175"/>
                  <a:gd name="T17" fmla="*/ 23 h 255"/>
                  <a:gd name="T18" fmla="*/ 32 w 175"/>
                  <a:gd name="T19" fmla="*/ 7 h 255"/>
                  <a:gd name="T20" fmla="*/ 0 w 175"/>
                  <a:gd name="T21" fmla="*/ 0 h 25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5"/>
                  <a:gd name="T34" fmla="*/ 0 h 255"/>
                  <a:gd name="T35" fmla="*/ 175 w 175"/>
                  <a:gd name="T36" fmla="*/ 255 h 25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5" h="255">
                    <a:moveTo>
                      <a:pt x="0" y="0"/>
                    </a:moveTo>
                    <a:lnTo>
                      <a:pt x="71" y="0"/>
                    </a:lnTo>
                    <a:lnTo>
                      <a:pt x="134" y="43"/>
                    </a:lnTo>
                    <a:lnTo>
                      <a:pt x="175" y="98"/>
                    </a:lnTo>
                    <a:lnTo>
                      <a:pt x="162" y="150"/>
                    </a:lnTo>
                    <a:lnTo>
                      <a:pt x="107" y="255"/>
                    </a:lnTo>
                    <a:lnTo>
                      <a:pt x="143" y="182"/>
                    </a:lnTo>
                    <a:lnTo>
                      <a:pt x="143" y="88"/>
                    </a:lnTo>
                    <a:lnTo>
                      <a:pt x="87" y="23"/>
                    </a:lnTo>
                    <a:lnTo>
                      <a:pt x="32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" name="Freeform 488"/>
              <p:cNvSpPr>
                <a:spLocks/>
              </p:cNvSpPr>
              <p:nvPr/>
            </p:nvSpPr>
            <p:spPr bwMode="auto">
              <a:xfrm rot="20053737" flipH="1">
                <a:off x="4867" y="2802"/>
                <a:ext cx="104" cy="147"/>
              </a:xfrm>
              <a:custGeom>
                <a:avLst/>
                <a:gdLst>
                  <a:gd name="T0" fmla="*/ 0 w 276"/>
                  <a:gd name="T1" fmla="*/ 0 h 381"/>
                  <a:gd name="T2" fmla="*/ 107 w 276"/>
                  <a:gd name="T3" fmla="*/ 47 h 381"/>
                  <a:gd name="T4" fmla="*/ 214 w 276"/>
                  <a:gd name="T5" fmla="*/ 104 h 381"/>
                  <a:gd name="T6" fmla="*/ 237 w 276"/>
                  <a:gd name="T7" fmla="*/ 182 h 381"/>
                  <a:gd name="T8" fmla="*/ 276 w 276"/>
                  <a:gd name="T9" fmla="*/ 291 h 381"/>
                  <a:gd name="T10" fmla="*/ 269 w 276"/>
                  <a:gd name="T11" fmla="*/ 337 h 381"/>
                  <a:gd name="T12" fmla="*/ 201 w 276"/>
                  <a:gd name="T13" fmla="*/ 381 h 381"/>
                  <a:gd name="T14" fmla="*/ 249 w 276"/>
                  <a:gd name="T15" fmla="*/ 337 h 381"/>
                  <a:gd name="T16" fmla="*/ 249 w 276"/>
                  <a:gd name="T17" fmla="*/ 291 h 381"/>
                  <a:gd name="T18" fmla="*/ 224 w 276"/>
                  <a:gd name="T19" fmla="*/ 187 h 381"/>
                  <a:gd name="T20" fmla="*/ 198 w 276"/>
                  <a:gd name="T21" fmla="*/ 123 h 381"/>
                  <a:gd name="T22" fmla="*/ 134 w 276"/>
                  <a:gd name="T23" fmla="*/ 82 h 381"/>
                  <a:gd name="T24" fmla="*/ 39 w 276"/>
                  <a:gd name="T25" fmla="*/ 63 h 381"/>
                  <a:gd name="T26" fmla="*/ 9 w 276"/>
                  <a:gd name="T27" fmla="*/ 31 h 381"/>
                  <a:gd name="T28" fmla="*/ 0 w 276"/>
                  <a:gd name="T29" fmla="*/ 0 h 38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76"/>
                  <a:gd name="T46" fmla="*/ 0 h 381"/>
                  <a:gd name="T47" fmla="*/ 276 w 276"/>
                  <a:gd name="T48" fmla="*/ 381 h 38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76" h="381">
                    <a:moveTo>
                      <a:pt x="0" y="0"/>
                    </a:moveTo>
                    <a:lnTo>
                      <a:pt x="107" y="47"/>
                    </a:lnTo>
                    <a:lnTo>
                      <a:pt x="214" y="104"/>
                    </a:lnTo>
                    <a:lnTo>
                      <a:pt x="237" y="182"/>
                    </a:lnTo>
                    <a:lnTo>
                      <a:pt x="276" y="291"/>
                    </a:lnTo>
                    <a:lnTo>
                      <a:pt x="269" y="337"/>
                    </a:lnTo>
                    <a:lnTo>
                      <a:pt x="201" y="381"/>
                    </a:lnTo>
                    <a:lnTo>
                      <a:pt x="249" y="337"/>
                    </a:lnTo>
                    <a:lnTo>
                      <a:pt x="249" y="291"/>
                    </a:lnTo>
                    <a:lnTo>
                      <a:pt x="224" y="187"/>
                    </a:lnTo>
                    <a:lnTo>
                      <a:pt x="198" y="123"/>
                    </a:lnTo>
                    <a:lnTo>
                      <a:pt x="134" y="82"/>
                    </a:lnTo>
                    <a:lnTo>
                      <a:pt x="39" y="63"/>
                    </a:lnTo>
                    <a:lnTo>
                      <a:pt x="9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" name="Freeform 489"/>
              <p:cNvSpPr>
                <a:spLocks/>
              </p:cNvSpPr>
              <p:nvPr/>
            </p:nvSpPr>
            <p:spPr bwMode="auto">
              <a:xfrm rot="20053737" flipH="1">
                <a:off x="4818" y="2827"/>
                <a:ext cx="130" cy="201"/>
              </a:xfrm>
              <a:custGeom>
                <a:avLst/>
                <a:gdLst>
                  <a:gd name="T0" fmla="*/ 0 w 343"/>
                  <a:gd name="T1" fmla="*/ 28 h 521"/>
                  <a:gd name="T2" fmla="*/ 48 w 343"/>
                  <a:gd name="T3" fmla="*/ 0 h 521"/>
                  <a:gd name="T4" fmla="*/ 146 w 343"/>
                  <a:gd name="T5" fmla="*/ 0 h 521"/>
                  <a:gd name="T6" fmla="*/ 205 w 343"/>
                  <a:gd name="T7" fmla="*/ 71 h 521"/>
                  <a:gd name="T8" fmla="*/ 279 w 343"/>
                  <a:gd name="T9" fmla="*/ 147 h 521"/>
                  <a:gd name="T10" fmla="*/ 311 w 343"/>
                  <a:gd name="T11" fmla="*/ 206 h 521"/>
                  <a:gd name="T12" fmla="*/ 340 w 343"/>
                  <a:gd name="T13" fmla="*/ 302 h 521"/>
                  <a:gd name="T14" fmla="*/ 343 w 343"/>
                  <a:gd name="T15" fmla="*/ 386 h 521"/>
                  <a:gd name="T16" fmla="*/ 343 w 343"/>
                  <a:gd name="T17" fmla="*/ 489 h 521"/>
                  <a:gd name="T18" fmla="*/ 311 w 343"/>
                  <a:gd name="T19" fmla="*/ 521 h 521"/>
                  <a:gd name="T20" fmla="*/ 320 w 343"/>
                  <a:gd name="T21" fmla="*/ 434 h 521"/>
                  <a:gd name="T22" fmla="*/ 320 w 343"/>
                  <a:gd name="T23" fmla="*/ 318 h 521"/>
                  <a:gd name="T24" fmla="*/ 285 w 343"/>
                  <a:gd name="T25" fmla="*/ 186 h 521"/>
                  <a:gd name="T26" fmla="*/ 221 w 343"/>
                  <a:gd name="T27" fmla="*/ 122 h 521"/>
                  <a:gd name="T28" fmla="*/ 149 w 343"/>
                  <a:gd name="T29" fmla="*/ 23 h 521"/>
                  <a:gd name="T30" fmla="*/ 80 w 343"/>
                  <a:gd name="T31" fmla="*/ 12 h 521"/>
                  <a:gd name="T32" fmla="*/ 0 w 343"/>
                  <a:gd name="T33" fmla="*/ 28 h 5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43"/>
                  <a:gd name="T52" fmla="*/ 0 h 521"/>
                  <a:gd name="T53" fmla="*/ 343 w 343"/>
                  <a:gd name="T54" fmla="*/ 521 h 5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43" h="521">
                    <a:moveTo>
                      <a:pt x="0" y="28"/>
                    </a:moveTo>
                    <a:lnTo>
                      <a:pt x="48" y="0"/>
                    </a:lnTo>
                    <a:lnTo>
                      <a:pt x="146" y="0"/>
                    </a:lnTo>
                    <a:lnTo>
                      <a:pt x="205" y="71"/>
                    </a:lnTo>
                    <a:lnTo>
                      <a:pt x="279" y="147"/>
                    </a:lnTo>
                    <a:lnTo>
                      <a:pt x="311" y="206"/>
                    </a:lnTo>
                    <a:lnTo>
                      <a:pt x="340" y="302"/>
                    </a:lnTo>
                    <a:lnTo>
                      <a:pt x="343" y="386"/>
                    </a:lnTo>
                    <a:lnTo>
                      <a:pt x="343" y="489"/>
                    </a:lnTo>
                    <a:lnTo>
                      <a:pt x="311" y="521"/>
                    </a:lnTo>
                    <a:lnTo>
                      <a:pt x="320" y="434"/>
                    </a:lnTo>
                    <a:lnTo>
                      <a:pt x="320" y="318"/>
                    </a:lnTo>
                    <a:lnTo>
                      <a:pt x="285" y="186"/>
                    </a:lnTo>
                    <a:lnTo>
                      <a:pt x="221" y="122"/>
                    </a:lnTo>
                    <a:lnTo>
                      <a:pt x="149" y="23"/>
                    </a:lnTo>
                    <a:lnTo>
                      <a:pt x="80" y="12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" name="Freeform 490"/>
              <p:cNvSpPr>
                <a:spLocks/>
              </p:cNvSpPr>
              <p:nvPr/>
            </p:nvSpPr>
            <p:spPr bwMode="auto">
              <a:xfrm rot="20053737" flipH="1">
                <a:off x="4925" y="2917"/>
                <a:ext cx="131" cy="46"/>
              </a:xfrm>
              <a:custGeom>
                <a:avLst/>
                <a:gdLst>
                  <a:gd name="T0" fmla="*/ 0 w 347"/>
                  <a:gd name="T1" fmla="*/ 0 h 119"/>
                  <a:gd name="T2" fmla="*/ 101 w 347"/>
                  <a:gd name="T3" fmla="*/ 51 h 119"/>
                  <a:gd name="T4" fmla="*/ 208 w 347"/>
                  <a:gd name="T5" fmla="*/ 71 h 119"/>
                  <a:gd name="T6" fmla="*/ 267 w 347"/>
                  <a:gd name="T7" fmla="*/ 80 h 119"/>
                  <a:gd name="T8" fmla="*/ 347 w 347"/>
                  <a:gd name="T9" fmla="*/ 119 h 119"/>
                  <a:gd name="T10" fmla="*/ 279 w 347"/>
                  <a:gd name="T11" fmla="*/ 115 h 119"/>
                  <a:gd name="T12" fmla="*/ 220 w 347"/>
                  <a:gd name="T13" fmla="*/ 90 h 119"/>
                  <a:gd name="T14" fmla="*/ 106 w 347"/>
                  <a:gd name="T15" fmla="*/ 71 h 119"/>
                  <a:gd name="T16" fmla="*/ 19 w 347"/>
                  <a:gd name="T17" fmla="*/ 32 h 119"/>
                  <a:gd name="T18" fmla="*/ 0 w 347"/>
                  <a:gd name="T19" fmla="*/ 0 h 11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47"/>
                  <a:gd name="T31" fmla="*/ 0 h 119"/>
                  <a:gd name="T32" fmla="*/ 347 w 347"/>
                  <a:gd name="T33" fmla="*/ 119 h 11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47" h="119">
                    <a:moveTo>
                      <a:pt x="0" y="0"/>
                    </a:moveTo>
                    <a:lnTo>
                      <a:pt x="101" y="51"/>
                    </a:lnTo>
                    <a:lnTo>
                      <a:pt x="208" y="71"/>
                    </a:lnTo>
                    <a:lnTo>
                      <a:pt x="267" y="80"/>
                    </a:lnTo>
                    <a:lnTo>
                      <a:pt x="347" y="119"/>
                    </a:lnTo>
                    <a:lnTo>
                      <a:pt x="279" y="115"/>
                    </a:lnTo>
                    <a:lnTo>
                      <a:pt x="220" y="90"/>
                    </a:lnTo>
                    <a:lnTo>
                      <a:pt x="106" y="71"/>
                    </a:lnTo>
                    <a:lnTo>
                      <a:pt x="19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" name="Freeform 491"/>
              <p:cNvSpPr>
                <a:spLocks/>
              </p:cNvSpPr>
              <p:nvPr/>
            </p:nvSpPr>
            <p:spPr bwMode="auto">
              <a:xfrm rot="20053737" flipH="1">
                <a:off x="5004" y="2839"/>
                <a:ext cx="56" cy="42"/>
              </a:xfrm>
              <a:custGeom>
                <a:avLst/>
                <a:gdLst>
                  <a:gd name="T0" fmla="*/ 0 w 146"/>
                  <a:gd name="T1" fmla="*/ 62 h 110"/>
                  <a:gd name="T2" fmla="*/ 32 w 146"/>
                  <a:gd name="T3" fmla="*/ 32 h 110"/>
                  <a:gd name="T4" fmla="*/ 84 w 146"/>
                  <a:gd name="T5" fmla="*/ 0 h 110"/>
                  <a:gd name="T6" fmla="*/ 143 w 146"/>
                  <a:gd name="T7" fmla="*/ 27 h 110"/>
                  <a:gd name="T8" fmla="*/ 146 w 146"/>
                  <a:gd name="T9" fmla="*/ 69 h 110"/>
                  <a:gd name="T10" fmla="*/ 91 w 146"/>
                  <a:gd name="T11" fmla="*/ 69 h 110"/>
                  <a:gd name="T12" fmla="*/ 79 w 146"/>
                  <a:gd name="T13" fmla="*/ 110 h 110"/>
                  <a:gd name="T14" fmla="*/ 32 w 146"/>
                  <a:gd name="T15" fmla="*/ 110 h 110"/>
                  <a:gd name="T16" fmla="*/ 0 w 146"/>
                  <a:gd name="T17" fmla="*/ 62 h 1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6"/>
                  <a:gd name="T28" fmla="*/ 0 h 110"/>
                  <a:gd name="T29" fmla="*/ 146 w 146"/>
                  <a:gd name="T30" fmla="*/ 110 h 1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6" h="110">
                    <a:moveTo>
                      <a:pt x="0" y="62"/>
                    </a:moveTo>
                    <a:lnTo>
                      <a:pt x="32" y="32"/>
                    </a:lnTo>
                    <a:lnTo>
                      <a:pt x="84" y="0"/>
                    </a:lnTo>
                    <a:lnTo>
                      <a:pt x="143" y="27"/>
                    </a:lnTo>
                    <a:lnTo>
                      <a:pt x="146" y="69"/>
                    </a:lnTo>
                    <a:lnTo>
                      <a:pt x="91" y="69"/>
                    </a:lnTo>
                    <a:lnTo>
                      <a:pt x="79" y="110"/>
                    </a:lnTo>
                    <a:lnTo>
                      <a:pt x="32" y="11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" name="Freeform 492"/>
              <p:cNvSpPr>
                <a:spLocks/>
              </p:cNvSpPr>
              <p:nvPr/>
            </p:nvSpPr>
            <p:spPr bwMode="auto">
              <a:xfrm rot="20053737" flipH="1">
                <a:off x="4939" y="2894"/>
                <a:ext cx="34" cy="23"/>
              </a:xfrm>
              <a:custGeom>
                <a:avLst/>
                <a:gdLst>
                  <a:gd name="T0" fmla="*/ 0 w 91"/>
                  <a:gd name="T1" fmla="*/ 22 h 61"/>
                  <a:gd name="T2" fmla="*/ 45 w 91"/>
                  <a:gd name="T3" fmla="*/ 0 h 61"/>
                  <a:gd name="T4" fmla="*/ 87 w 91"/>
                  <a:gd name="T5" fmla="*/ 23 h 61"/>
                  <a:gd name="T6" fmla="*/ 91 w 91"/>
                  <a:gd name="T7" fmla="*/ 61 h 61"/>
                  <a:gd name="T8" fmla="*/ 55 w 91"/>
                  <a:gd name="T9" fmla="*/ 29 h 61"/>
                  <a:gd name="T10" fmla="*/ 0 w 91"/>
                  <a:gd name="T11" fmla="*/ 22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1"/>
                  <a:gd name="T19" fmla="*/ 0 h 61"/>
                  <a:gd name="T20" fmla="*/ 91 w 91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1" h="61">
                    <a:moveTo>
                      <a:pt x="0" y="22"/>
                    </a:moveTo>
                    <a:lnTo>
                      <a:pt x="45" y="0"/>
                    </a:lnTo>
                    <a:lnTo>
                      <a:pt x="87" y="23"/>
                    </a:lnTo>
                    <a:lnTo>
                      <a:pt x="91" y="61"/>
                    </a:lnTo>
                    <a:lnTo>
                      <a:pt x="55" y="29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" name="Freeform 493"/>
              <p:cNvSpPr>
                <a:spLocks/>
              </p:cNvSpPr>
              <p:nvPr/>
            </p:nvSpPr>
            <p:spPr bwMode="auto">
              <a:xfrm rot="20053737" flipH="1">
                <a:off x="4968" y="2892"/>
                <a:ext cx="28" cy="22"/>
              </a:xfrm>
              <a:custGeom>
                <a:avLst/>
                <a:gdLst>
                  <a:gd name="T0" fmla="*/ 0 w 75"/>
                  <a:gd name="T1" fmla="*/ 23 h 55"/>
                  <a:gd name="T2" fmla="*/ 33 w 75"/>
                  <a:gd name="T3" fmla="*/ 0 h 55"/>
                  <a:gd name="T4" fmla="*/ 75 w 75"/>
                  <a:gd name="T5" fmla="*/ 23 h 55"/>
                  <a:gd name="T6" fmla="*/ 56 w 75"/>
                  <a:gd name="T7" fmla="*/ 55 h 55"/>
                  <a:gd name="T8" fmla="*/ 13 w 75"/>
                  <a:gd name="T9" fmla="*/ 55 h 55"/>
                  <a:gd name="T10" fmla="*/ 0 w 75"/>
                  <a:gd name="T11" fmla="*/ 23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5"/>
                  <a:gd name="T19" fmla="*/ 0 h 55"/>
                  <a:gd name="T20" fmla="*/ 75 w 75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5" h="55">
                    <a:moveTo>
                      <a:pt x="0" y="23"/>
                    </a:moveTo>
                    <a:lnTo>
                      <a:pt x="33" y="0"/>
                    </a:lnTo>
                    <a:lnTo>
                      <a:pt x="75" y="23"/>
                    </a:lnTo>
                    <a:lnTo>
                      <a:pt x="56" y="55"/>
                    </a:lnTo>
                    <a:lnTo>
                      <a:pt x="13" y="55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" name="Freeform 494"/>
              <p:cNvSpPr>
                <a:spLocks/>
              </p:cNvSpPr>
              <p:nvPr/>
            </p:nvSpPr>
            <p:spPr bwMode="auto">
              <a:xfrm rot="20053737" flipH="1">
                <a:off x="4966" y="2918"/>
                <a:ext cx="32" cy="10"/>
              </a:xfrm>
              <a:custGeom>
                <a:avLst/>
                <a:gdLst>
                  <a:gd name="T0" fmla="*/ 48 w 83"/>
                  <a:gd name="T1" fmla="*/ 6 h 27"/>
                  <a:gd name="T2" fmla="*/ 83 w 83"/>
                  <a:gd name="T3" fmla="*/ 0 h 27"/>
                  <a:gd name="T4" fmla="*/ 74 w 83"/>
                  <a:gd name="T5" fmla="*/ 23 h 27"/>
                  <a:gd name="T6" fmla="*/ 44 w 83"/>
                  <a:gd name="T7" fmla="*/ 27 h 27"/>
                  <a:gd name="T8" fmla="*/ 0 w 83"/>
                  <a:gd name="T9" fmla="*/ 27 h 27"/>
                  <a:gd name="T10" fmla="*/ 0 w 83"/>
                  <a:gd name="T11" fmla="*/ 4 h 27"/>
                  <a:gd name="T12" fmla="*/ 48 w 83"/>
                  <a:gd name="T13" fmla="*/ 6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3"/>
                  <a:gd name="T22" fmla="*/ 0 h 27"/>
                  <a:gd name="T23" fmla="*/ 83 w 83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3" h="27">
                    <a:moveTo>
                      <a:pt x="48" y="6"/>
                    </a:moveTo>
                    <a:lnTo>
                      <a:pt x="83" y="0"/>
                    </a:lnTo>
                    <a:lnTo>
                      <a:pt x="74" y="23"/>
                    </a:lnTo>
                    <a:lnTo>
                      <a:pt x="44" y="27"/>
                    </a:lnTo>
                    <a:lnTo>
                      <a:pt x="0" y="27"/>
                    </a:lnTo>
                    <a:lnTo>
                      <a:pt x="0" y="4"/>
                    </a:lnTo>
                    <a:lnTo>
                      <a:pt x="48" y="6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" name="Freeform 495"/>
              <p:cNvSpPr>
                <a:spLocks/>
              </p:cNvSpPr>
              <p:nvPr/>
            </p:nvSpPr>
            <p:spPr bwMode="auto">
              <a:xfrm rot="20053737" flipH="1">
                <a:off x="4881" y="2747"/>
                <a:ext cx="96" cy="63"/>
              </a:xfrm>
              <a:custGeom>
                <a:avLst/>
                <a:gdLst>
                  <a:gd name="T0" fmla="*/ 144 w 255"/>
                  <a:gd name="T1" fmla="*/ 0 h 164"/>
                  <a:gd name="T2" fmla="*/ 50 w 255"/>
                  <a:gd name="T3" fmla="*/ 96 h 164"/>
                  <a:gd name="T4" fmla="*/ 0 w 255"/>
                  <a:gd name="T5" fmla="*/ 164 h 164"/>
                  <a:gd name="T6" fmla="*/ 62 w 255"/>
                  <a:gd name="T7" fmla="*/ 132 h 164"/>
                  <a:gd name="T8" fmla="*/ 153 w 255"/>
                  <a:gd name="T9" fmla="*/ 80 h 164"/>
                  <a:gd name="T10" fmla="*/ 215 w 255"/>
                  <a:gd name="T11" fmla="*/ 96 h 164"/>
                  <a:gd name="T12" fmla="*/ 255 w 255"/>
                  <a:gd name="T13" fmla="*/ 68 h 164"/>
                  <a:gd name="T14" fmla="*/ 215 w 255"/>
                  <a:gd name="T15" fmla="*/ 36 h 164"/>
                  <a:gd name="T16" fmla="*/ 144 w 255"/>
                  <a:gd name="T17" fmla="*/ 0 h 16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5"/>
                  <a:gd name="T28" fmla="*/ 0 h 164"/>
                  <a:gd name="T29" fmla="*/ 255 w 255"/>
                  <a:gd name="T30" fmla="*/ 164 h 16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5" h="164">
                    <a:moveTo>
                      <a:pt x="144" y="0"/>
                    </a:moveTo>
                    <a:lnTo>
                      <a:pt x="50" y="96"/>
                    </a:lnTo>
                    <a:lnTo>
                      <a:pt x="0" y="164"/>
                    </a:lnTo>
                    <a:lnTo>
                      <a:pt x="62" y="132"/>
                    </a:lnTo>
                    <a:lnTo>
                      <a:pt x="153" y="80"/>
                    </a:lnTo>
                    <a:lnTo>
                      <a:pt x="215" y="96"/>
                    </a:lnTo>
                    <a:lnTo>
                      <a:pt x="255" y="68"/>
                    </a:lnTo>
                    <a:lnTo>
                      <a:pt x="215" y="36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" name="Freeform 496"/>
              <p:cNvSpPr>
                <a:spLocks/>
              </p:cNvSpPr>
              <p:nvPr/>
            </p:nvSpPr>
            <p:spPr bwMode="auto">
              <a:xfrm rot="20053737" flipH="1">
                <a:off x="5034" y="3246"/>
                <a:ext cx="328" cy="181"/>
              </a:xfrm>
              <a:custGeom>
                <a:avLst/>
                <a:gdLst>
                  <a:gd name="T0" fmla="*/ 0 w 867"/>
                  <a:gd name="T1" fmla="*/ 39 h 472"/>
                  <a:gd name="T2" fmla="*/ 137 w 867"/>
                  <a:gd name="T3" fmla="*/ 0 h 472"/>
                  <a:gd name="T4" fmla="*/ 146 w 867"/>
                  <a:gd name="T5" fmla="*/ 128 h 472"/>
                  <a:gd name="T6" fmla="*/ 253 w 867"/>
                  <a:gd name="T7" fmla="*/ 237 h 472"/>
                  <a:gd name="T8" fmla="*/ 488 w 867"/>
                  <a:gd name="T9" fmla="*/ 237 h 472"/>
                  <a:gd name="T10" fmla="*/ 634 w 867"/>
                  <a:gd name="T11" fmla="*/ 167 h 472"/>
                  <a:gd name="T12" fmla="*/ 730 w 867"/>
                  <a:gd name="T13" fmla="*/ 167 h 472"/>
                  <a:gd name="T14" fmla="*/ 867 w 867"/>
                  <a:gd name="T15" fmla="*/ 226 h 472"/>
                  <a:gd name="T16" fmla="*/ 839 w 867"/>
                  <a:gd name="T17" fmla="*/ 472 h 472"/>
                  <a:gd name="T18" fmla="*/ 730 w 867"/>
                  <a:gd name="T19" fmla="*/ 363 h 472"/>
                  <a:gd name="T20" fmla="*/ 536 w 867"/>
                  <a:gd name="T21" fmla="*/ 363 h 472"/>
                  <a:gd name="T22" fmla="*/ 351 w 867"/>
                  <a:gd name="T23" fmla="*/ 363 h 472"/>
                  <a:gd name="T24" fmla="*/ 157 w 867"/>
                  <a:gd name="T25" fmla="*/ 324 h 472"/>
                  <a:gd name="T26" fmla="*/ 107 w 867"/>
                  <a:gd name="T27" fmla="*/ 383 h 472"/>
                  <a:gd name="T28" fmla="*/ 88 w 867"/>
                  <a:gd name="T29" fmla="*/ 256 h 472"/>
                  <a:gd name="T30" fmla="*/ 20 w 867"/>
                  <a:gd name="T31" fmla="*/ 135 h 472"/>
                  <a:gd name="T32" fmla="*/ 0 w 867"/>
                  <a:gd name="T33" fmla="*/ 39 h 47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67"/>
                  <a:gd name="T52" fmla="*/ 0 h 472"/>
                  <a:gd name="T53" fmla="*/ 867 w 867"/>
                  <a:gd name="T54" fmla="*/ 472 h 47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67" h="472">
                    <a:moveTo>
                      <a:pt x="0" y="39"/>
                    </a:moveTo>
                    <a:lnTo>
                      <a:pt x="137" y="0"/>
                    </a:lnTo>
                    <a:lnTo>
                      <a:pt x="146" y="128"/>
                    </a:lnTo>
                    <a:lnTo>
                      <a:pt x="253" y="237"/>
                    </a:lnTo>
                    <a:lnTo>
                      <a:pt x="488" y="237"/>
                    </a:lnTo>
                    <a:lnTo>
                      <a:pt x="634" y="167"/>
                    </a:lnTo>
                    <a:lnTo>
                      <a:pt x="730" y="167"/>
                    </a:lnTo>
                    <a:lnTo>
                      <a:pt x="867" y="226"/>
                    </a:lnTo>
                    <a:lnTo>
                      <a:pt x="839" y="472"/>
                    </a:lnTo>
                    <a:lnTo>
                      <a:pt x="730" y="363"/>
                    </a:lnTo>
                    <a:lnTo>
                      <a:pt x="536" y="363"/>
                    </a:lnTo>
                    <a:lnTo>
                      <a:pt x="351" y="363"/>
                    </a:lnTo>
                    <a:lnTo>
                      <a:pt x="157" y="324"/>
                    </a:lnTo>
                    <a:lnTo>
                      <a:pt x="107" y="383"/>
                    </a:lnTo>
                    <a:lnTo>
                      <a:pt x="88" y="256"/>
                    </a:lnTo>
                    <a:lnTo>
                      <a:pt x="20" y="135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FFF7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" name="Freeform 497"/>
              <p:cNvSpPr>
                <a:spLocks/>
              </p:cNvSpPr>
              <p:nvPr/>
            </p:nvSpPr>
            <p:spPr bwMode="auto">
              <a:xfrm rot="20053737" flipH="1">
                <a:off x="4824" y="2970"/>
                <a:ext cx="130" cy="220"/>
              </a:xfrm>
              <a:custGeom>
                <a:avLst/>
                <a:gdLst>
                  <a:gd name="T0" fmla="*/ 212 w 342"/>
                  <a:gd name="T1" fmla="*/ 413 h 572"/>
                  <a:gd name="T2" fmla="*/ 168 w 342"/>
                  <a:gd name="T3" fmla="*/ 470 h 572"/>
                  <a:gd name="T4" fmla="*/ 50 w 342"/>
                  <a:gd name="T5" fmla="*/ 504 h 572"/>
                  <a:gd name="T6" fmla="*/ 0 w 342"/>
                  <a:gd name="T7" fmla="*/ 572 h 572"/>
                  <a:gd name="T8" fmla="*/ 105 w 342"/>
                  <a:gd name="T9" fmla="*/ 543 h 572"/>
                  <a:gd name="T10" fmla="*/ 168 w 342"/>
                  <a:gd name="T11" fmla="*/ 492 h 572"/>
                  <a:gd name="T12" fmla="*/ 251 w 342"/>
                  <a:gd name="T13" fmla="*/ 385 h 572"/>
                  <a:gd name="T14" fmla="*/ 280 w 342"/>
                  <a:gd name="T15" fmla="*/ 323 h 572"/>
                  <a:gd name="T16" fmla="*/ 264 w 342"/>
                  <a:gd name="T17" fmla="*/ 255 h 572"/>
                  <a:gd name="T18" fmla="*/ 280 w 342"/>
                  <a:gd name="T19" fmla="*/ 198 h 572"/>
                  <a:gd name="T20" fmla="*/ 308 w 342"/>
                  <a:gd name="T21" fmla="*/ 107 h 572"/>
                  <a:gd name="T22" fmla="*/ 342 w 342"/>
                  <a:gd name="T23" fmla="*/ 89 h 572"/>
                  <a:gd name="T24" fmla="*/ 342 w 342"/>
                  <a:gd name="T25" fmla="*/ 0 h 572"/>
                  <a:gd name="T26" fmla="*/ 258 w 342"/>
                  <a:gd name="T27" fmla="*/ 107 h 572"/>
                  <a:gd name="T28" fmla="*/ 212 w 342"/>
                  <a:gd name="T29" fmla="*/ 266 h 572"/>
                  <a:gd name="T30" fmla="*/ 196 w 342"/>
                  <a:gd name="T31" fmla="*/ 312 h 572"/>
                  <a:gd name="T32" fmla="*/ 185 w 342"/>
                  <a:gd name="T33" fmla="*/ 374 h 572"/>
                  <a:gd name="T34" fmla="*/ 225 w 342"/>
                  <a:gd name="T35" fmla="*/ 374 h 572"/>
                  <a:gd name="T36" fmla="*/ 212 w 342"/>
                  <a:gd name="T37" fmla="*/ 413 h 57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42"/>
                  <a:gd name="T58" fmla="*/ 0 h 572"/>
                  <a:gd name="T59" fmla="*/ 342 w 342"/>
                  <a:gd name="T60" fmla="*/ 572 h 57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42" h="572">
                    <a:moveTo>
                      <a:pt x="212" y="413"/>
                    </a:moveTo>
                    <a:lnTo>
                      <a:pt x="168" y="470"/>
                    </a:lnTo>
                    <a:lnTo>
                      <a:pt x="50" y="504"/>
                    </a:lnTo>
                    <a:lnTo>
                      <a:pt x="0" y="572"/>
                    </a:lnTo>
                    <a:lnTo>
                      <a:pt x="105" y="543"/>
                    </a:lnTo>
                    <a:lnTo>
                      <a:pt x="168" y="492"/>
                    </a:lnTo>
                    <a:lnTo>
                      <a:pt x="251" y="385"/>
                    </a:lnTo>
                    <a:lnTo>
                      <a:pt x="280" y="323"/>
                    </a:lnTo>
                    <a:lnTo>
                      <a:pt x="264" y="255"/>
                    </a:lnTo>
                    <a:lnTo>
                      <a:pt x="280" y="198"/>
                    </a:lnTo>
                    <a:lnTo>
                      <a:pt x="308" y="107"/>
                    </a:lnTo>
                    <a:lnTo>
                      <a:pt x="342" y="89"/>
                    </a:lnTo>
                    <a:lnTo>
                      <a:pt x="342" y="0"/>
                    </a:lnTo>
                    <a:lnTo>
                      <a:pt x="258" y="107"/>
                    </a:lnTo>
                    <a:lnTo>
                      <a:pt x="212" y="266"/>
                    </a:lnTo>
                    <a:lnTo>
                      <a:pt x="196" y="312"/>
                    </a:lnTo>
                    <a:lnTo>
                      <a:pt x="185" y="374"/>
                    </a:lnTo>
                    <a:lnTo>
                      <a:pt x="225" y="374"/>
                    </a:lnTo>
                    <a:lnTo>
                      <a:pt x="212" y="413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" name="Freeform 498"/>
              <p:cNvSpPr>
                <a:spLocks/>
              </p:cNvSpPr>
              <p:nvPr/>
            </p:nvSpPr>
            <p:spPr bwMode="auto">
              <a:xfrm rot="20053737" flipH="1">
                <a:off x="4913" y="2865"/>
                <a:ext cx="64" cy="77"/>
              </a:xfrm>
              <a:custGeom>
                <a:avLst/>
                <a:gdLst>
                  <a:gd name="T0" fmla="*/ 0 w 167"/>
                  <a:gd name="T1" fmla="*/ 12 h 199"/>
                  <a:gd name="T2" fmla="*/ 0 w 167"/>
                  <a:gd name="T3" fmla="*/ 68 h 199"/>
                  <a:gd name="T4" fmla="*/ 0 w 167"/>
                  <a:gd name="T5" fmla="*/ 114 h 199"/>
                  <a:gd name="T6" fmla="*/ 44 w 167"/>
                  <a:gd name="T7" fmla="*/ 75 h 199"/>
                  <a:gd name="T8" fmla="*/ 89 w 167"/>
                  <a:gd name="T9" fmla="*/ 103 h 199"/>
                  <a:gd name="T10" fmla="*/ 123 w 167"/>
                  <a:gd name="T11" fmla="*/ 142 h 199"/>
                  <a:gd name="T12" fmla="*/ 135 w 167"/>
                  <a:gd name="T13" fmla="*/ 199 h 199"/>
                  <a:gd name="T14" fmla="*/ 167 w 167"/>
                  <a:gd name="T15" fmla="*/ 125 h 199"/>
                  <a:gd name="T16" fmla="*/ 167 w 167"/>
                  <a:gd name="T17" fmla="*/ 68 h 199"/>
                  <a:gd name="T18" fmla="*/ 123 w 167"/>
                  <a:gd name="T19" fmla="*/ 12 h 199"/>
                  <a:gd name="T20" fmla="*/ 62 w 167"/>
                  <a:gd name="T21" fmla="*/ 0 h 199"/>
                  <a:gd name="T22" fmla="*/ 0 w 167"/>
                  <a:gd name="T23" fmla="*/ 12 h 19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67"/>
                  <a:gd name="T37" fmla="*/ 0 h 199"/>
                  <a:gd name="T38" fmla="*/ 167 w 167"/>
                  <a:gd name="T39" fmla="*/ 199 h 19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67" h="199">
                    <a:moveTo>
                      <a:pt x="0" y="12"/>
                    </a:moveTo>
                    <a:lnTo>
                      <a:pt x="0" y="68"/>
                    </a:lnTo>
                    <a:lnTo>
                      <a:pt x="0" y="114"/>
                    </a:lnTo>
                    <a:lnTo>
                      <a:pt x="44" y="75"/>
                    </a:lnTo>
                    <a:lnTo>
                      <a:pt x="89" y="103"/>
                    </a:lnTo>
                    <a:lnTo>
                      <a:pt x="123" y="142"/>
                    </a:lnTo>
                    <a:lnTo>
                      <a:pt x="135" y="199"/>
                    </a:lnTo>
                    <a:lnTo>
                      <a:pt x="167" y="125"/>
                    </a:lnTo>
                    <a:lnTo>
                      <a:pt x="167" y="68"/>
                    </a:lnTo>
                    <a:lnTo>
                      <a:pt x="123" y="12"/>
                    </a:lnTo>
                    <a:lnTo>
                      <a:pt x="62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" name="Freeform 499"/>
              <p:cNvSpPr>
                <a:spLocks/>
              </p:cNvSpPr>
              <p:nvPr/>
            </p:nvSpPr>
            <p:spPr bwMode="auto">
              <a:xfrm rot="20053737" flipH="1">
                <a:off x="4945" y="2920"/>
                <a:ext cx="30" cy="37"/>
              </a:xfrm>
              <a:custGeom>
                <a:avLst/>
                <a:gdLst>
                  <a:gd name="T0" fmla="*/ 0 w 78"/>
                  <a:gd name="T1" fmla="*/ 0 h 96"/>
                  <a:gd name="T2" fmla="*/ 44 w 78"/>
                  <a:gd name="T3" fmla="*/ 23 h 96"/>
                  <a:gd name="T4" fmla="*/ 78 w 78"/>
                  <a:gd name="T5" fmla="*/ 46 h 96"/>
                  <a:gd name="T6" fmla="*/ 67 w 78"/>
                  <a:gd name="T7" fmla="*/ 96 h 96"/>
                  <a:gd name="T8" fmla="*/ 12 w 78"/>
                  <a:gd name="T9" fmla="*/ 96 h 96"/>
                  <a:gd name="T10" fmla="*/ 34 w 78"/>
                  <a:gd name="T11" fmla="*/ 46 h 96"/>
                  <a:gd name="T12" fmla="*/ 28 w 78"/>
                  <a:gd name="T13" fmla="*/ 39 h 96"/>
                  <a:gd name="T14" fmla="*/ 18 w 78"/>
                  <a:gd name="T15" fmla="*/ 21 h 96"/>
                  <a:gd name="T16" fmla="*/ 5 w 78"/>
                  <a:gd name="T17" fmla="*/ 5 h 96"/>
                  <a:gd name="T18" fmla="*/ 0 w 78"/>
                  <a:gd name="T19" fmla="*/ 0 h 9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8"/>
                  <a:gd name="T31" fmla="*/ 0 h 96"/>
                  <a:gd name="T32" fmla="*/ 78 w 78"/>
                  <a:gd name="T33" fmla="*/ 96 h 9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8" h="96">
                    <a:moveTo>
                      <a:pt x="0" y="0"/>
                    </a:moveTo>
                    <a:lnTo>
                      <a:pt x="44" y="23"/>
                    </a:lnTo>
                    <a:lnTo>
                      <a:pt x="78" y="46"/>
                    </a:lnTo>
                    <a:lnTo>
                      <a:pt x="67" y="96"/>
                    </a:lnTo>
                    <a:lnTo>
                      <a:pt x="12" y="96"/>
                    </a:lnTo>
                    <a:lnTo>
                      <a:pt x="34" y="46"/>
                    </a:lnTo>
                    <a:lnTo>
                      <a:pt x="28" y="39"/>
                    </a:lnTo>
                    <a:lnTo>
                      <a:pt x="18" y="21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" name="Freeform 500"/>
              <p:cNvSpPr>
                <a:spLocks/>
              </p:cNvSpPr>
              <p:nvPr/>
            </p:nvSpPr>
            <p:spPr bwMode="auto">
              <a:xfrm rot="20053737" flipH="1">
                <a:off x="4877" y="2815"/>
                <a:ext cx="88" cy="118"/>
              </a:xfrm>
              <a:custGeom>
                <a:avLst/>
                <a:gdLst>
                  <a:gd name="T0" fmla="*/ 0 w 235"/>
                  <a:gd name="T1" fmla="*/ 0 h 306"/>
                  <a:gd name="T2" fmla="*/ 139 w 235"/>
                  <a:gd name="T3" fmla="*/ 55 h 306"/>
                  <a:gd name="T4" fmla="*/ 196 w 235"/>
                  <a:gd name="T5" fmla="*/ 120 h 306"/>
                  <a:gd name="T6" fmla="*/ 235 w 235"/>
                  <a:gd name="T7" fmla="*/ 210 h 306"/>
                  <a:gd name="T8" fmla="*/ 235 w 235"/>
                  <a:gd name="T9" fmla="*/ 278 h 306"/>
                  <a:gd name="T10" fmla="*/ 201 w 235"/>
                  <a:gd name="T11" fmla="*/ 306 h 306"/>
                  <a:gd name="T12" fmla="*/ 201 w 235"/>
                  <a:gd name="T13" fmla="*/ 210 h 306"/>
                  <a:gd name="T14" fmla="*/ 168 w 235"/>
                  <a:gd name="T15" fmla="*/ 176 h 306"/>
                  <a:gd name="T16" fmla="*/ 112 w 235"/>
                  <a:gd name="T17" fmla="*/ 112 h 306"/>
                  <a:gd name="T18" fmla="*/ 55 w 235"/>
                  <a:gd name="T19" fmla="*/ 107 h 306"/>
                  <a:gd name="T20" fmla="*/ 0 w 235"/>
                  <a:gd name="T21" fmla="*/ 0 h 30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35"/>
                  <a:gd name="T34" fmla="*/ 0 h 306"/>
                  <a:gd name="T35" fmla="*/ 235 w 235"/>
                  <a:gd name="T36" fmla="*/ 306 h 30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35" h="306">
                    <a:moveTo>
                      <a:pt x="0" y="0"/>
                    </a:moveTo>
                    <a:lnTo>
                      <a:pt x="139" y="55"/>
                    </a:lnTo>
                    <a:lnTo>
                      <a:pt x="196" y="120"/>
                    </a:lnTo>
                    <a:lnTo>
                      <a:pt x="235" y="210"/>
                    </a:lnTo>
                    <a:lnTo>
                      <a:pt x="235" y="278"/>
                    </a:lnTo>
                    <a:lnTo>
                      <a:pt x="201" y="306"/>
                    </a:lnTo>
                    <a:lnTo>
                      <a:pt x="201" y="210"/>
                    </a:lnTo>
                    <a:lnTo>
                      <a:pt x="168" y="176"/>
                    </a:lnTo>
                    <a:lnTo>
                      <a:pt x="112" y="112"/>
                    </a:lnTo>
                    <a:lnTo>
                      <a:pt x="55" y="1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" name="Freeform 501"/>
              <p:cNvSpPr>
                <a:spLocks/>
              </p:cNvSpPr>
              <p:nvPr/>
            </p:nvSpPr>
            <p:spPr bwMode="auto">
              <a:xfrm rot="20053737" flipH="1">
                <a:off x="4839" y="2839"/>
                <a:ext cx="108" cy="220"/>
              </a:xfrm>
              <a:custGeom>
                <a:avLst/>
                <a:gdLst>
                  <a:gd name="T0" fmla="*/ 0 w 287"/>
                  <a:gd name="T1" fmla="*/ 0 h 571"/>
                  <a:gd name="T2" fmla="*/ 107 w 287"/>
                  <a:gd name="T3" fmla="*/ 0 h 571"/>
                  <a:gd name="T4" fmla="*/ 146 w 287"/>
                  <a:gd name="T5" fmla="*/ 51 h 571"/>
                  <a:gd name="T6" fmla="*/ 253 w 287"/>
                  <a:gd name="T7" fmla="*/ 140 h 571"/>
                  <a:gd name="T8" fmla="*/ 287 w 287"/>
                  <a:gd name="T9" fmla="*/ 226 h 571"/>
                  <a:gd name="T10" fmla="*/ 287 w 287"/>
                  <a:gd name="T11" fmla="*/ 425 h 571"/>
                  <a:gd name="T12" fmla="*/ 276 w 287"/>
                  <a:gd name="T13" fmla="*/ 514 h 571"/>
                  <a:gd name="T14" fmla="*/ 242 w 287"/>
                  <a:gd name="T15" fmla="*/ 571 h 571"/>
                  <a:gd name="T16" fmla="*/ 242 w 287"/>
                  <a:gd name="T17" fmla="*/ 475 h 571"/>
                  <a:gd name="T18" fmla="*/ 269 w 287"/>
                  <a:gd name="T19" fmla="*/ 340 h 571"/>
                  <a:gd name="T20" fmla="*/ 207 w 287"/>
                  <a:gd name="T21" fmla="*/ 352 h 571"/>
                  <a:gd name="T22" fmla="*/ 219 w 287"/>
                  <a:gd name="T23" fmla="*/ 215 h 571"/>
                  <a:gd name="T24" fmla="*/ 191 w 287"/>
                  <a:gd name="T25" fmla="*/ 158 h 571"/>
                  <a:gd name="T26" fmla="*/ 116 w 287"/>
                  <a:gd name="T27" fmla="*/ 121 h 571"/>
                  <a:gd name="T28" fmla="*/ 79 w 287"/>
                  <a:gd name="T29" fmla="*/ 39 h 571"/>
                  <a:gd name="T30" fmla="*/ 75 w 287"/>
                  <a:gd name="T31" fmla="*/ 37 h 571"/>
                  <a:gd name="T32" fmla="*/ 66 w 287"/>
                  <a:gd name="T33" fmla="*/ 34 h 571"/>
                  <a:gd name="T34" fmla="*/ 52 w 287"/>
                  <a:gd name="T35" fmla="*/ 26 h 571"/>
                  <a:gd name="T36" fmla="*/ 38 w 287"/>
                  <a:gd name="T37" fmla="*/ 19 h 571"/>
                  <a:gd name="T38" fmla="*/ 24 w 287"/>
                  <a:gd name="T39" fmla="*/ 12 h 571"/>
                  <a:gd name="T40" fmla="*/ 11 w 287"/>
                  <a:gd name="T41" fmla="*/ 5 h 571"/>
                  <a:gd name="T42" fmla="*/ 2 w 287"/>
                  <a:gd name="T43" fmla="*/ 2 h 571"/>
                  <a:gd name="T44" fmla="*/ 0 w 287"/>
                  <a:gd name="T45" fmla="*/ 0 h 57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87"/>
                  <a:gd name="T70" fmla="*/ 0 h 571"/>
                  <a:gd name="T71" fmla="*/ 287 w 287"/>
                  <a:gd name="T72" fmla="*/ 571 h 57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87" h="571">
                    <a:moveTo>
                      <a:pt x="0" y="0"/>
                    </a:moveTo>
                    <a:lnTo>
                      <a:pt x="107" y="0"/>
                    </a:lnTo>
                    <a:lnTo>
                      <a:pt x="146" y="51"/>
                    </a:lnTo>
                    <a:lnTo>
                      <a:pt x="253" y="140"/>
                    </a:lnTo>
                    <a:lnTo>
                      <a:pt x="287" y="226"/>
                    </a:lnTo>
                    <a:lnTo>
                      <a:pt x="287" y="425"/>
                    </a:lnTo>
                    <a:lnTo>
                      <a:pt x="276" y="514"/>
                    </a:lnTo>
                    <a:lnTo>
                      <a:pt x="242" y="571"/>
                    </a:lnTo>
                    <a:lnTo>
                      <a:pt x="242" y="475"/>
                    </a:lnTo>
                    <a:lnTo>
                      <a:pt x="269" y="340"/>
                    </a:lnTo>
                    <a:lnTo>
                      <a:pt x="207" y="352"/>
                    </a:lnTo>
                    <a:lnTo>
                      <a:pt x="219" y="215"/>
                    </a:lnTo>
                    <a:lnTo>
                      <a:pt x="191" y="158"/>
                    </a:lnTo>
                    <a:lnTo>
                      <a:pt x="116" y="121"/>
                    </a:lnTo>
                    <a:lnTo>
                      <a:pt x="79" y="39"/>
                    </a:lnTo>
                    <a:lnTo>
                      <a:pt x="75" y="37"/>
                    </a:lnTo>
                    <a:lnTo>
                      <a:pt x="66" y="34"/>
                    </a:lnTo>
                    <a:lnTo>
                      <a:pt x="52" y="26"/>
                    </a:lnTo>
                    <a:lnTo>
                      <a:pt x="38" y="19"/>
                    </a:lnTo>
                    <a:lnTo>
                      <a:pt x="24" y="12"/>
                    </a:lnTo>
                    <a:lnTo>
                      <a:pt x="11" y="5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" name="Freeform 502"/>
              <p:cNvSpPr>
                <a:spLocks/>
              </p:cNvSpPr>
              <p:nvPr/>
            </p:nvSpPr>
            <p:spPr bwMode="auto">
              <a:xfrm rot="20053737" flipH="1">
                <a:off x="4889" y="2983"/>
                <a:ext cx="36" cy="113"/>
              </a:xfrm>
              <a:custGeom>
                <a:avLst/>
                <a:gdLst>
                  <a:gd name="T0" fmla="*/ 46 w 96"/>
                  <a:gd name="T1" fmla="*/ 50 h 293"/>
                  <a:gd name="T2" fmla="*/ 51 w 96"/>
                  <a:gd name="T3" fmla="*/ 0 h 293"/>
                  <a:gd name="T4" fmla="*/ 96 w 96"/>
                  <a:gd name="T5" fmla="*/ 0 h 293"/>
                  <a:gd name="T6" fmla="*/ 74 w 96"/>
                  <a:gd name="T7" fmla="*/ 83 h 293"/>
                  <a:gd name="T8" fmla="*/ 74 w 96"/>
                  <a:gd name="T9" fmla="*/ 174 h 293"/>
                  <a:gd name="T10" fmla="*/ 67 w 96"/>
                  <a:gd name="T11" fmla="*/ 236 h 293"/>
                  <a:gd name="T12" fmla="*/ 0 w 96"/>
                  <a:gd name="T13" fmla="*/ 293 h 293"/>
                  <a:gd name="T14" fmla="*/ 28 w 96"/>
                  <a:gd name="T15" fmla="*/ 192 h 293"/>
                  <a:gd name="T16" fmla="*/ 32 w 96"/>
                  <a:gd name="T17" fmla="*/ 169 h 293"/>
                  <a:gd name="T18" fmla="*/ 37 w 96"/>
                  <a:gd name="T19" fmla="*/ 119 h 293"/>
                  <a:gd name="T20" fmla="*/ 42 w 96"/>
                  <a:gd name="T21" fmla="*/ 69 h 293"/>
                  <a:gd name="T22" fmla="*/ 46 w 96"/>
                  <a:gd name="T23" fmla="*/ 50 h 29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6"/>
                  <a:gd name="T37" fmla="*/ 0 h 293"/>
                  <a:gd name="T38" fmla="*/ 96 w 96"/>
                  <a:gd name="T39" fmla="*/ 293 h 29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6" h="293">
                    <a:moveTo>
                      <a:pt x="46" y="50"/>
                    </a:moveTo>
                    <a:lnTo>
                      <a:pt x="51" y="0"/>
                    </a:lnTo>
                    <a:lnTo>
                      <a:pt x="96" y="0"/>
                    </a:lnTo>
                    <a:lnTo>
                      <a:pt x="74" y="83"/>
                    </a:lnTo>
                    <a:lnTo>
                      <a:pt x="74" y="174"/>
                    </a:lnTo>
                    <a:lnTo>
                      <a:pt x="67" y="236"/>
                    </a:lnTo>
                    <a:lnTo>
                      <a:pt x="0" y="293"/>
                    </a:lnTo>
                    <a:lnTo>
                      <a:pt x="28" y="192"/>
                    </a:lnTo>
                    <a:lnTo>
                      <a:pt x="32" y="169"/>
                    </a:lnTo>
                    <a:lnTo>
                      <a:pt x="37" y="119"/>
                    </a:lnTo>
                    <a:lnTo>
                      <a:pt x="42" y="69"/>
                    </a:lnTo>
                    <a:lnTo>
                      <a:pt x="46" y="5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" name="Freeform 503"/>
              <p:cNvSpPr>
                <a:spLocks/>
              </p:cNvSpPr>
              <p:nvPr/>
            </p:nvSpPr>
            <p:spPr bwMode="auto">
              <a:xfrm rot="20053737" flipH="1">
                <a:off x="5000" y="2893"/>
                <a:ext cx="30" cy="24"/>
              </a:xfrm>
              <a:custGeom>
                <a:avLst/>
                <a:gdLst>
                  <a:gd name="T0" fmla="*/ 80 w 80"/>
                  <a:gd name="T1" fmla="*/ 0 h 62"/>
                  <a:gd name="T2" fmla="*/ 52 w 80"/>
                  <a:gd name="T3" fmla="*/ 62 h 62"/>
                  <a:gd name="T4" fmla="*/ 0 w 80"/>
                  <a:gd name="T5" fmla="*/ 52 h 62"/>
                  <a:gd name="T6" fmla="*/ 41 w 80"/>
                  <a:gd name="T7" fmla="*/ 5 h 62"/>
                  <a:gd name="T8" fmla="*/ 80 w 80"/>
                  <a:gd name="T9" fmla="*/ 0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62"/>
                  <a:gd name="T17" fmla="*/ 80 w 80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62">
                    <a:moveTo>
                      <a:pt x="80" y="0"/>
                    </a:moveTo>
                    <a:lnTo>
                      <a:pt x="52" y="62"/>
                    </a:lnTo>
                    <a:lnTo>
                      <a:pt x="0" y="52"/>
                    </a:lnTo>
                    <a:lnTo>
                      <a:pt x="41" y="5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" name="Freeform 504"/>
              <p:cNvSpPr>
                <a:spLocks/>
              </p:cNvSpPr>
              <p:nvPr/>
            </p:nvSpPr>
            <p:spPr bwMode="auto">
              <a:xfrm rot="20053737" flipH="1">
                <a:off x="5107" y="2811"/>
                <a:ext cx="64" cy="196"/>
              </a:xfrm>
              <a:custGeom>
                <a:avLst/>
                <a:gdLst>
                  <a:gd name="T0" fmla="*/ 159 w 169"/>
                  <a:gd name="T1" fmla="*/ 221 h 509"/>
                  <a:gd name="T2" fmla="*/ 159 w 169"/>
                  <a:gd name="T3" fmla="*/ 306 h 509"/>
                  <a:gd name="T4" fmla="*/ 169 w 169"/>
                  <a:gd name="T5" fmla="*/ 397 h 509"/>
                  <a:gd name="T6" fmla="*/ 169 w 169"/>
                  <a:gd name="T7" fmla="*/ 459 h 509"/>
                  <a:gd name="T8" fmla="*/ 125 w 169"/>
                  <a:gd name="T9" fmla="*/ 509 h 509"/>
                  <a:gd name="T10" fmla="*/ 73 w 169"/>
                  <a:gd name="T11" fmla="*/ 436 h 509"/>
                  <a:gd name="T12" fmla="*/ 0 w 169"/>
                  <a:gd name="T13" fmla="*/ 311 h 509"/>
                  <a:gd name="T14" fmla="*/ 0 w 169"/>
                  <a:gd name="T15" fmla="*/ 203 h 509"/>
                  <a:gd name="T16" fmla="*/ 13 w 169"/>
                  <a:gd name="T17" fmla="*/ 112 h 509"/>
                  <a:gd name="T18" fmla="*/ 91 w 169"/>
                  <a:gd name="T19" fmla="*/ 39 h 509"/>
                  <a:gd name="T20" fmla="*/ 136 w 169"/>
                  <a:gd name="T21" fmla="*/ 0 h 509"/>
                  <a:gd name="T22" fmla="*/ 130 w 169"/>
                  <a:gd name="T23" fmla="*/ 68 h 509"/>
                  <a:gd name="T24" fmla="*/ 120 w 169"/>
                  <a:gd name="T25" fmla="*/ 119 h 509"/>
                  <a:gd name="T26" fmla="*/ 136 w 169"/>
                  <a:gd name="T27" fmla="*/ 169 h 509"/>
                  <a:gd name="T28" fmla="*/ 159 w 169"/>
                  <a:gd name="T29" fmla="*/ 221 h 50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69"/>
                  <a:gd name="T46" fmla="*/ 0 h 509"/>
                  <a:gd name="T47" fmla="*/ 169 w 169"/>
                  <a:gd name="T48" fmla="*/ 509 h 50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69" h="509">
                    <a:moveTo>
                      <a:pt x="159" y="221"/>
                    </a:moveTo>
                    <a:lnTo>
                      <a:pt x="159" y="306"/>
                    </a:lnTo>
                    <a:lnTo>
                      <a:pt x="169" y="397"/>
                    </a:lnTo>
                    <a:lnTo>
                      <a:pt x="169" y="459"/>
                    </a:lnTo>
                    <a:lnTo>
                      <a:pt x="125" y="509"/>
                    </a:lnTo>
                    <a:lnTo>
                      <a:pt x="73" y="436"/>
                    </a:lnTo>
                    <a:lnTo>
                      <a:pt x="0" y="311"/>
                    </a:lnTo>
                    <a:lnTo>
                      <a:pt x="0" y="203"/>
                    </a:lnTo>
                    <a:lnTo>
                      <a:pt x="13" y="112"/>
                    </a:lnTo>
                    <a:lnTo>
                      <a:pt x="91" y="39"/>
                    </a:lnTo>
                    <a:lnTo>
                      <a:pt x="136" y="0"/>
                    </a:lnTo>
                    <a:lnTo>
                      <a:pt x="130" y="68"/>
                    </a:lnTo>
                    <a:lnTo>
                      <a:pt x="120" y="119"/>
                    </a:lnTo>
                    <a:lnTo>
                      <a:pt x="136" y="169"/>
                    </a:lnTo>
                    <a:lnTo>
                      <a:pt x="159" y="221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" name="Freeform 505"/>
              <p:cNvSpPr>
                <a:spLocks/>
              </p:cNvSpPr>
              <p:nvPr/>
            </p:nvSpPr>
            <p:spPr bwMode="auto">
              <a:xfrm rot="20053737" flipH="1">
                <a:off x="5088" y="3047"/>
                <a:ext cx="99" cy="63"/>
              </a:xfrm>
              <a:custGeom>
                <a:avLst/>
                <a:gdLst>
                  <a:gd name="T0" fmla="*/ 0 w 264"/>
                  <a:gd name="T1" fmla="*/ 0 h 164"/>
                  <a:gd name="T2" fmla="*/ 95 w 264"/>
                  <a:gd name="T3" fmla="*/ 0 h 164"/>
                  <a:gd name="T4" fmla="*/ 95 w 264"/>
                  <a:gd name="T5" fmla="*/ 34 h 164"/>
                  <a:gd name="T6" fmla="*/ 146 w 264"/>
                  <a:gd name="T7" fmla="*/ 73 h 164"/>
                  <a:gd name="T8" fmla="*/ 264 w 264"/>
                  <a:gd name="T9" fmla="*/ 164 h 164"/>
                  <a:gd name="T10" fmla="*/ 168 w 264"/>
                  <a:gd name="T11" fmla="*/ 135 h 164"/>
                  <a:gd name="T12" fmla="*/ 95 w 264"/>
                  <a:gd name="T13" fmla="*/ 107 h 164"/>
                  <a:gd name="T14" fmla="*/ 0 w 264"/>
                  <a:gd name="T15" fmla="*/ 0 h 16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4"/>
                  <a:gd name="T25" fmla="*/ 0 h 164"/>
                  <a:gd name="T26" fmla="*/ 264 w 264"/>
                  <a:gd name="T27" fmla="*/ 164 h 16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4" h="164">
                    <a:moveTo>
                      <a:pt x="0" y="0"/>
                    </a:moveTo>
                    <a:lnTo>
                      <a:pt x="95" y="0"/>
                    </a:lnTo>
                    <a:lnTo>
                      <a:pt x="95" y="34"/>
                    </a:lnTo>
                    <a:lnTo>
                      <a:pt x="146" y="73"/>
                    </a:lnTo>
                    <a:lnTo>
                      <a:pt x="264" y="164"/>
                    </a:lnTo>
                    <a:lnTo>
                      <a:pt x="168" y="135"/>
                    </a:lnTo>
                    <a:lnTo>
                      <a:pt x="95" y="1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" name="Freeform 506"/>
              <p:cNvSpPr>
                <a:spLocks/>
              </p:cNvSpPr>
              <p:nvPr/>
            </p:nvSpPr>
            <p:spPr bwMode="auto">
              <a:xfrm rot="20053737" flipH="1">
                <a:off x="5093" y="2903"/>
                <a:ext cx="251" cy="207"/>
              </a:xfrm>
              <a:custGeom>
                <a:avLst/>
                <a:gdLst>
                  <a:gd name="T0" fmla="*/ 119 w 662"/>
                  <a:gd name="T1" fmla="*/ 0 h 535"/>
                  <a:gd name="T2" fmla="*/ 206 w 662"/>
                  <a:gd name="T3" fmla="*/ 183 h 535"/>
                  <a:gd name="T4" fmla="*/ 240 w 662"/>
                  <a:gd name="T5" fmla="*/ 206 h 535"/>
                  <a:gd name="T6" fmla="*/ 206 w 662"/>
                  <a:gd name="T7" fmla="*/ 286 h 535"/>
                  <a:gd name="T8" fmla="*/ 258 w 662"/>
                  <a:gd name="T9" fmla="*/ 336 h 535"/>
                  <a:gd name="T10" fmla="*/ 364 w 662"/>
                  <a:gd name="T11" fmla="*/ 348 h 535"/>
                  <a:gd name="T12" fmla="*/ 414 w 662"/>
                  <a:gd name="T13" fmla="*/ 432 h 535"/>
                  <a:gd name="T14" fmla="*/ 549 w 662"/>
                  <a:gd name="T15" fmla="*/ 494 h 535"/>
                  <a:gd name="T16" fmla="*/ 662 w 662"/>
                  <a:gd name="T17" fmla="*/ 535 h 535"/>
                  <a:gd name="T18" fmla="*/ 542 w 662"/>
                  <a:gd name="T19" fmla="*/ 535 h 535"/>
                  <a:gd name="T20" fmla="*/ 396 w 662"/>
                  <a:gd name="T21" fmla="*/ 535 h 535"/>
                  <a:gd name="T22" fmla="*/ 206 w 662"/>
                  <a:gd name="T23" fmla="*/ 448 h 535"/>
                  <a:gd name="T24" fmla="*/ 135 w 662"/>
                  <a:gd name="T25" fmla="*/ 348 h 535"/>
                  <a:gd name="T26" fmla="*/ 94 w 662"/>
                  <a:gd name="T27" fmla="*/ 234 h 535"/>
                  <a:gd name="T28" fmla="*/ 0 w 662"/>
                  <a:gd name="T29" fmla="*/ 156 h 535"/>
                  <a:gd name="T30" fmla="*/ 73 w 662"/>
                  <a:gd name="T31" fmla="*/ 42 h 535"/>
                  <a:gd name="T32" fmla="*/ 119 w 662"/>
                  <a:gd name="T33" fmla="*/ 0 h 5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62"/>
                  <a:gd name="T52" fmla="*/ 0 h 535"/>
                  <a:gd name="T53" fmla="*/ 662 w 662"/>
                  <a:gd name="T54" fmla="*/ 535 h 5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62" h="535">
                    <a:moveTo>
                      <a:pt x="119" y="0"/>
                    </a:moveTo>
                    <a:lnTo>
                      <a:pt x="206" y="183"/>
                    </a:lnTo>
                    <a:lnTo>
                      <a:pt x="240" y="206"/>
                    </a:lnTo>
                    <a:lnTo>
                      <a:pt x="206" y="286"/>
                    </a:lnTo>
                    <a:lnTo>
                      <a:pt x="258" y="336"/>
                    </a:lnTo>
                    <a:lnTo>
                      <a:pt x="364" y="348"/>
                    </a:lnTo>
                    <a:lnTo>
                      <a:pt x="414" y="432"/>
                    </a:lnTo>
                    <a:lnTo>
                      <a:pt x="549" y="494"/>
                    </a:lnTo>
                    <a:lnTo>
                      <a:pt x="662" y="535"/>
                    </a:lnTo>
                    <a:lnTo>
                      <a:pt x="542" y="535"/>
                    </a:lnTo>
                    <a:lnTo>
                      <a:pt x="396" y="535"/>
                    </a:lnTo>
                    <a:lnTo>
                      <a:pt x="206" y="448"/>
                    </a:lnTo>
                    <a:lnTo>
                      <a:pt x="135" y="348"/>
                    </a:lnTo>
                    <a:lnTo>
                      <a:pt x="94" y="234"/>
                    </a:lnTo>
                    <a:lnTo>
                      <a:pt x="0" y="156"/>
                    </a:lnTo>
                    <a:lnTo>
                      <a:pt x="73" y="42"/>
                    </a:lnTo>
                    <a:lnTo>
                      <a:pt x="119" y="0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" name="Freeform 507"/>
              <p:cNvSpPr>
                <a:spLocks/>
              </p:cNvSpPr>
              <p:nvPr/>
            </p:nvSpPr>
            <p:spPr bwMode="auto">
              <a:xfrm rot="20053737" flipH="1">
                <a:off x="4977" y="3172"/>
                <a:ext cx="89" cy="64"/>
              </a:xfrm>
              <a:custGeom>
                <a:avLst/>
                <a:gdLst>
                  <a:gd name="T0" fmla="*/ 0 w 237"/>
                  <a:gd name="T1" fmla="*/ 33 h 165"/>
                  <a:gd name="T2" fmla="*/ 73 w 237"/>
                  <a:gd name="T3" fmla="*/ 33 h 165"/>
                  <a:gd name="T4" fmla="*/ 237 w 237"/>
                  <a:gd name="T5" fmla="*/ 0 h 165"/>
                  <a:gd name="T6" fmla="*/ 214 w 237"/>
                  <a:gd name="T7" fmla="*/ 39 h 165"/>
                  <a:gd name="T8" fmla="*/ 180 w 237"/>
                  <a:gd name="T9" fmla="*/ 74 h 165"/>
                  <a:gd name="T10" fmla="*/ 112 w 237"/>
                  <a:gd name="T11" fmla="*/ 124 h 165"/>
                  <a:gd name="T12" fmla="*/ 29 w 237"/>
                  <a:gd name="T13" fmla="*/ 165 h 165"/>
                  <a:gd name="T14" fmla="*/ 46 w 237"/>
                  <a:gd name="T15" fmla="*/ 90 h 165"/>
                  <a:gd name="T16" fmla="*/ 0 w 237"/>
                  <a:gd name="T17" fmla="*/ 33 h 1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7"/>
                  <a:gd name="T28" fmla="*/ 0 h 165"/>
                  <a:gd name="T29" fmla="*/ 237 w 237"/>
                  <a:gd name="T30" fmla="*/ 165 h 16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7" h="165">
                    <a:moveTo>
                      <a:pt x="0" y="33"/>
                    </a:moveTo>
                    <a:lnTo>
                      <a:pt x="73" y="33"/>
                    </a:lnTo>
                    <a:lnTo>
                      <a:pt x="237" y="0"/>
                    </a:lnTo>
                    <a:lnTo>
                      <a:pt x="214" y="39"/>
                    </a:lnTo>
                    <a:lnTo>
                      <a:pt x="180" y="74"/>
                    </a:lnTo>
                    <a:lnTo>
                      <a:pt x="112" y="124"/>
                    </a:lnTo>
                    <a:lnTo>
                      <a:pt x="29" y="165"/>
                    </a:lnTo>
                    <a:lnTo>
                      <a:pt x="46" y="90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" name="Freeform 508"/>
              <p:cNvSpPr>
                <a:spLocks/>
              </p:cNvSpPr>
              <p:nvPr/>
            </p:nvSpPr>
            <p:spPr bwMode="auto">
              <a:xfrm rot="20053737" flipH="1">
                <a:off x="4983" y="3204"/>
                <a:ext cx="335" cy="116"/>
              </a:xfrm>
              <a:custGeom>
                <a:avLst/>
                <a:gdLst>
                  <a:gd name="T0" fmla="*/ 41 w 886"/>
                  <a:gd name="T1" fmla="*/ 91 h 301"/>
                  <a:gd name="T2" fmla="*/ 118 w 886"/>
                  <a:gd name="T3" fmla="*/ 66 h 301"/>
                  <a:gd name="T4" fmla="*/ 248 w 886"/>
                  <a:gd name="T5" fmla="*/ 0 h 301"/>
                  <a:gd name="T6" fmla="*/ 390 w 886"/>
                  <a:gd name="T7" fmla="*/ 36 h 301"/>
                  <a:gd name="T8" fmla="*/ 411 w 886"/>
                  <a:gd name="T9" fmla="*/ 43 h 301"/>
                  <a:gd name="T10" fmla="*/ 431 w 886"/>
                  <a:gd name="T11" fmla="*/ 50 h 301"/>
                  <a:gd name="T12" fmla="*/ 450 w 886"/>
                  <a:gd name="T13" fmla="*/ 57 h 301"/>
                  <a:gd name="T14" fmla="*/ 468 w 886"/>
                  <a:gd name="T15" fmla="*/ 63 h 301"/>
                  <a:gd name="T16" fmla="*/ 486 w 886"/>
                  <a:gd name="T17" fmla="*/ 68 h 301"/>
                  <a:gd name="T18" fmla="*/ 504 w 886"/>
                  <a:gd name="T19" fmla="*/ 72 h 301"/>
                  <a:gd name="T20" fmla="*/ 522 w 886"/>
                  <a:gd name="T21" fmla="*/ 75 h 301"/>
                  <a:gd name="T22" fmla="*/ 538 w 886"/>
                  <a:gd name="T23" fmla="*/ 79 h 301"/>
                  <a:gd name="T24" fmla="*/ 555 w 886"/>
                  <a:gd name="T25" fmla="*/ 81 h 301"/>
                  <a:gd name="T26" fmla="*/ 571 w 886"/>
                  <a:gd name="T27" fmla="*/ 82 h 301"/>
                  <a:gd name="T28" fmla="*/ 589 w 886"/>
                  <a:gd name="T29" fmla="*/ 86 h 301"/>
                  <a:gd name="T30" fmla="*/ 607 w 886"/>
                  <a:gd name="T31" fmla="*/ 86 h 301"/>
                  <a:gd name="T32" fmla="*/ 627 w 886"/>
                  <a:gd name="T33" fmla="*/ 88 h 301"/>
                  <a:gd name="T34" fmla="*/ 646 w 886"/>
                  <a:gd name="T35" fmla="*/ 89 h 301"/>
                  <a:gd name="T36" fmla="*/ 668 w 886"/>
                  <a:gd name="T37" fmla="*/ 89 h 301"/>
                  <a:gd name="T38" fmla="*/ 691 w 886"/>
                  <a:gd name="T39" fmla="*/ 91 h 301"/>
                  <a:gd name="T40" fmla="*/ 762 w 886"/>
                  <a:gd name="T41" fmla="*/ 125 h 301"/>
                  <a:gd name="T42" fmla="*/ 886 w 886"/>
                  <a:gd name="T43" fmla="*/ 193 h 301"/>
                  <a:gd name="T44" fmla="*/ 862 w 886"/>
                  <a:gd name="T45" fmla="*/ 251 h 301"/>
                  <a:gd name="T46" fmla="*/ 744 w 886"/>
                  <a:gd name="T47" fmla="*/ 251 h 301"/>
                  <a:gd name="T48" fmla="*/ 579 w 886"/>
                  <a:gd name="T49" fmla="*/ 216 h 301"/>
                  <a:gd name="T50" fmla="*/ 545 w 886"/>
                  <a:gd name="T51" fmla="*/ 241 h 301"/>
                  <a:gd name="T52" fmla="*/ 515 w 886"/>
                  <a:gd name="T53" fmla="*/ 260 h 301"/>
                  <a:gd name="T54" fmla="*/ 488 w 886"/>
                  <a:gd name="T55" fmla="*/ 276 h 301"/>
                  <a:gd name="T56" fmla="*/ 461 w 886"/>
                  <a:gd name="T57" fmla="*/ 289 h 301"/>
                  <a:gd name="T58" fmla="*/ 436 w 886"/>
                  <a:gd name="T59" fmla="*/ 298 h 301"/>
                  <a:gd name="T60" fmla="*/ 413 w 886"/>
                  <a:gd name="T61" fmla="*/ 301 h 301"/>
                  <a:gd name="T62" fmla="*/ 392 w 886"/>
                  <a:gd name="T63" fmla="*/ 301 h 301"/>
                  <a:gd name="T64" fmla="*/ 370 w 886"/>
                  <a:gd name="T65" fmla="*/ 298 h 301"/>
                  <a:gd name="T66" fmla="*/ 349 w 886"/>
                  <a:gd name="T67" fmla="*/ 291 h 301"/>
                  <a:gd name="T68" fmla="*/ 329 w 886"/>
                  <a:gd name="T69" fmla="*/ 278 h 301"/>
                  <a:gd name="T70" fmla="*/ 308 w 886"/>
                  <a:gd name="T71" fmla="*/ 262 h 301"/>
                  <a:gd name="T72" fmla="*/ 289 w 886"/>
                  <a:gd name="T73" fmla="*/ 241 h 301"/>
                  <a:gd name="T74" fmla="*/ 265 w 886"/>
                  <a:gd name="T75" fmla="*/ 218 h 301"/>
                  <a:gd name="T76" fmla="*/ 244 w 886"/>
                  <a:gd name="T77" fmla="*/ 189 h 301"/>
                  <a:gd name="T78" fmla="*/ 219 w 886"/>
                  <a:gd name="T79" fmla="*/ 157 h 301"/>
                  <a:gd name="T80" fmla="*/ 194 w 886"/>
                  <a:gd name="T81" fmla="*/ 120 h 301"/>
                  <a:gd name="T82" fmla="*/ 105 w 886"/>
                  <a:gd name="T83" fmla="*/ 120 h 301"/>
                  <a:gd name="T84" fmla="*/ 6 w 886"/>
                  <a:gd name="T85" fmla="*/ 155 h 301"/>
                  <a:gd name="T86" fmla="*/ 0 w 886"/>
                  <a:gd name="T87" fmla="*/ 102 h 301"/>
                  <a:gd name="T88" fmla="*/ 41 w 886"/>
                  <a:gd name="T89" fmla="*/ 91 h 30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886"/>
                  <a:gd name="T136" fmla="*/ 0 h 301"/>
                  <a:gd name="T137" fmla="*/ 886 w 886"/>
                  <a:gd name="T138" fmla="*/ 301 h 30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886" h="301">
                    <a:moveTo>
                      <a:pt x="41" y="91"/>
                    </a:moveTo>
                    <a:lnTo>
                      <a:pt x="118" y="66"/>
                    </a:lnTo>
                    <a:lnTo>
                      <a:pt x="248" y="0"/>
                    </a:lnTo>
                    <a:lnTo>
                      <a:pt x="390" y="36"/>
                    </a:lnTo>
                    <a:lnTo>
                      <a:pt x="411" y="43"/>
                    </a:lnTo>
                    <a:lnTo>
                      <a:pt x="431" y="50"/>
                    </a:lnTo>
                    <a:lnTo>
                      <a:pt x="450" y="57"/>
                    </a:lnTo>
                    <a:lnTo>
                      <a:pt x="468" y="63"/>
                    </a:lnTo>
                    <a:lnTo>
                      <a:pt x="486" y="68"/>
                    </a:lnTo>
                    <a:lnTo>
                      <a:pt x="504" y="72"/>
                    </a:lnTo>
                    <a:lnTo>
                      <a:pt x="522" y="75"/>
                    </a:lnTo>
                    <a:lnTo>
                      <a:pt x="538" y="79"/>
                    </a:lnTo>
                    <a:lnTo>
                      <a:pt x="555" y="81"/>
                    </a:lnTo>
                    <a:lnTo>
                      <a:pt x="571" y="82"/>
                    </a:lnTo>
                    <a:lnTo>
                      <a:pt x="589" y="86"/>
                    </a:lnTo>
                    <a:lnTo>
                      <a:pt x="607" y="86"/>
                    </a:lnTo>
                    <a:lnTo>
                      <a:pt x="627" y="88"/>
                    </a:lnTo>
                    <a:lnTo>
                      <a:pt x="646" y="89"/>
                    </a:lnTo>
                    <a:lnTo>
                      <a:pt x="668" y="89"/>
                    </a:lnTo>
                    <a:lnTo>
                      <a:pt x="691" y="91"/>
                    </a:lnTo>
                    <a:lnTo>
                      <a:pt x="762" y="125"/>
                    </a:lnTo>
                    <a:lnTo>
                      <a:pt x="886" y="193"/>
                    </a:lnTo>
                    <a:lnTo>
                      <a:pt x="862" y="251"/>
                    </a:lnTo>
                    <a:lnTo>
                      <a:pt x="744" y="251"/>
                    </a:lnTo>
                    <a:lnTo>
                      <a:pt x="579" y="216"/>
                    </a:lnTo>
                    <a:lnTo>
                      <a:pt x="545" y="241"/>
                    </a:lnTo>
                    <a:lnTo>
                      <a:pt x="515" y="260"/>
                    </a:lnTo>
                    <a:lnTo>
                      <a:pt x="488" y="276"/>
                    </a:lnTo>
                    <a:lnTo>
                      <a:pt x="461" y="289"/>
                    </a:lnTo>
                    <a:lnTo>
                      <a:pt x="436" y="298"/>
                    </a:lnTo>
                    <a:lnTo>
                      <a:pt x="413" y="301"/>
                    </a:lnTo>
                    <a:lnTo>
                      <a:pt x="392" y="301"/>
                    </a:lnTo>
                    <a:lnTo>
                      <a:pt x="370" y="298"/>
                    </a:lnTo>
                    <a:lnTo>
                      <a:pt x="349" y="291"/>
                    </a:lnTo>
                    <a:lnTo>
                      <a:pt x="329" y="278"/>
                    </a:lnTo>
                    <a:lnTo>
                      <a:pt x="308" y="262"/>
                    </a:lnTo>
                    <a:lnTo>
                      <a:pt x="289" y="241"/>
                    </a:lnTo>
                    <a:lnTo>
                      <a:pt x="265" y="218"/>
                    </a:lnTo>
                    <a:lnTo>
                      <a:pt x="244" y="189"/>
                    </a:lnTo>
                    <a:lnTo>
                      <a:pt x="219" y="157"/>
                    </a:lnTo>
                    <a:lnTo>
                      <a:pt x="194" y="120"/>
                    </a:lnTo>
                    <a:lnTo>
                      <a:pt x="105" y="120"/>
                    </a:lnTo>
                    <a:lnTo>
                      <a:pt x="6" y="155"/>
                    </a:lnTo>
                    <a:lnTo>
                      <a:pt x="0" y="102"/>
                    </a:lnTo>
                    <a:lnTo>
                      <a:pt x="41" y="91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" name="Freeform 509"/>
              <p:cNvSpPr>
                <a:spLocks/>
              </p:cNvSpPr>
              <p:nvPr/>
            </p:nvSpPr>
            <p:spPr bwMode="auto">
              <a:xfrm rot="20053737" flipH="1">
                <a:off x="4962" y="3078"/>
                <a:ext cx="192" cy="57"/>
              </a:xfrm>
              <a:custGeom>
                <a:avLst/>
                <a:gdLst>
                  <a:gd name="T0" fmla="*/ 0 w 509"/>
                  <a:gd name="T1" fmla="*/ 6 h 150"/>
                  <a:gd name="T2" fmla="*/ 76 w 509"/>
                  <a:gd name="T3" fmla="*/ 104 h 150"/>
                  <a:gd name="T4" fmla="*/ 167 w 509"/>
                  <a:gd name="T5" fmla="*/ 150 h 150"/>
                  <a:gd name="T6" fmla="*/ 290 w 509"/>
                  <a:gd name="T7" fmla="*/ 150 h 150"/>
                  <a:gd name="T8" fmla="*/ 428 w 509"/>
                  <a:gd name="T9" fmla="*/ 109 h 150"/>
                  <a:gd name="T10" fmla="*/ 509 w 509"/>
                  <a:gd name="T11" fmla="*/ 6 h 150"/>
                  <a:gd name="T12" fmla="*/ 437 w 509"/>
                  <a:gd name="T13" fmla="*/ 6 h 150"/>
                  <a:gd name="T14" fmla="*/ 338 w 509"/>
                  <a:gd name="T15" fmla="*/ 22 h 150"/>
                  <a:gd name="T16" fmla="*/ 233 w 509"/>
                  <a:gd name="T17" fmla="*/ 27 h 150"/>
                  <a:gd name="T18" fmla="*/ 110 w 509"/>
                  <a:gd name="T19" fmla="*/ 0 h 150"/>
                  <a:gd name="T20" fmla="*/ 53 w 509"/>
                  <a:gd name="T21" fmla="*/ 0 h 150"/>
                  <a:gd name="T22" fmla="*/ 0 w 509"/>
                  <a:gd name="T23" fmla="*/ 6 h 1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09"/>
                  <a:gd name="T37" fmla="*/ 0 h 150"/>
                  <a:gd name="T38" fmla="*/ 509 w 509"/>
                  <a:gd name="T39" fmla="*/ 150 h 15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09" h="150">
                    <a:moveTo>
                      <a:pt x="0" y="6"/>
                    </a:moveTo>
                    <a:lnTo>
                      <a:pt x="76" y="104"/>
                    </a:lnTo>
                    <a:lnTo>
                      <a:pt x="167" y="150"/>
                    </a:lnTo>
                    <a:lnTo>
                      <a:pt x="290" y="150"/>
                    </a:lnTo>
                    <a:lnTo>
                      <a:pt x="428" y="109"/>
                    </a:lnTo>
                    <a:lnTo>
                      <a:pt x="509" y="6"/>
                    </a:lnTo>
                    <a:lnTo>
                      <a:pt x="437" y="6"/>
                    </a:lnTo>
                    <a:lnTo>
                      <a:pt x="338" y="22"/>
                    </a:lnTo>
                    <a:lnTo>
                      <a:pt x="233" y="27"/>
                    </a:lnTo>
                    <a:lnTo>
                      <a:pt x="110" y="0"/>
                    </a:lnTo>
                    <a:lnTo>
                      <a:pt x="53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" name="Freeform 510"/>
              <p:cNvSpPr>
                <a:spLocks/>
              </p:cNvSpPr>
              <p:nvPr/>
            </p:nvSpPr>
            <p:spPr bwMode="auto">
              <a:xfrm rot="20053737" flipH="1">
                <a:off x="5000" y="2907"/>
                <a:ext cx="142" cy="115"/>
              </a:xfrm>
              <a:custGeom>
                <a:avLst/>
                <a:gdLst>
                  <a:gd name="T0" fmla="*/ 0 w 376"/>
                  <a:gd name="T1" fmla="*/ 0 h 297"/>
                  <a:gd name="T2" fmla="*/ 105 w 376"/>
                  <a:gd name="T3" fmla="*/ 121 h 297"/>
                  <a:gd name="T4" fmla="*/ 210 w 376"/>
                  <a:gd name="T5" fmla="*/ 173 h 297"/>
                  <a:gd name="T6" fmla="*/ 376 w 376"/>
                  <a:gd name="T7" fmla="*/ 272 h 297"/>
                  <a:gd name="T8" fmla="*/ 253 w 376"/>
                  <a:gd name="T9" fmla="*/ 279 h 297"/>
                  <a:gd name="T10" fmla="*/ 175 w 376"/>
                  <a:gd name="T11" fmla="*/ 297 h 297"/>
                  <a:gd name="T12" fmla="*/ 116 w 376"/>
                  <a:gd name="T13" fmla="*/ 297 h 297"/>
                  <a:gd name="T14" fmla="*/ 66 w 376"/>
                  <a:gd name="T15" fmla="*/ 181 h 297"/>
                  <a:gd name="T16" fmla="*/ 0 w 376"/>
                  <a:gd name="T17" fmla="*/ 0 h 29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76"/>
                  <a:gd name="T28" fmla="*/ 0 h 297"/>
                  <a:gd name="T29" fmla="*/ 376 w 376"/>
                  <a:gd name="T30" fmla="*/ 297 h 29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76" h="297">
                    <a:moveTo>
                      <a:pt x="0" y="0"/>
                    </a:moveTo>
                    <a:lnTo>
                      <a:pt x="105" y="121"/>
                    </a:lnTo>
                    <a:lnTo>
                      <a:pt x="210" y="173"/>
                    </a:lnTo>
                    <a:lnTo>
                      <a:pt x="376" y="272"/>
                    </a:lnTo>
                    <a:lnTo>
                      <a:pt x="253" y="279"/>
                    </a:lnTo>
                    <a:lnTo>
                      <a:pt x="175" y="297"/>
                    </a:lnTo>
                    <a:lnTo>
                      <a:pt x="116" y="297"/>
                    </a:lnTo>
                    <a:lnTo>
                      <a:pt x="66" y="1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" name="Freeform 511"/>
              <p:cNvSpPr>
                <a:spLocks/>
              </p:cNvSpPr>
              <p:nvPr/>
            </p:nvSpPr>
            <p:spPr bwMode="auto">
              <a:xfrm rot="20053737" flipH="1">
                <a:off x="4905" y="2970"/>
                <a:ext cx="107" cy="101"/>
              </a:xfrm>
              <a:custGeom>
                <a:avLst/>
                <a:gdLst>
                  <a:gd name="T0" fmla="*/ 276 w 285"/>
                  <a:gd name="T1" fmla="*/ 0 h 261"/>
                  <a:gd name="T2" fmla="*/ 192 w 285"/>
                  <a:gd name="T3" fmla="*/ 44 h 261"/>
                  <a:gd name="T4" fmla="*/ 102 w 285"/>
                  <a:gd name="T5" fmla="*/ 107 h 261"/>
                  <a:gd name="T6" fmla="*/ 0 w 285"/>
                  <a:gd name="T7" fmla="*/ 181 h 261"/>
                  <a:gd name="T8" fmla="*/ 100 w 285"/>
                  <a:gd name="T9" fmla="*/ 258 h 261"/>
                  <a:gd name="T10" fmla="*/ 148 w 285"/>
                  <a:gd name="T11" fmla="*/ 261 h 261"/>
                  <a:gd name="T12" fmla="*/ 189 w 285"/>
                  <a:gd name="T13" fmla="*/ 256 h 261"/>
                  <a:gd name="T14" fmla="*/ 219 w 285"/>
                  <a:gd name="T15" fmla="*/ 247 h 261"/>
                  <a:gd name="T16" fmla="*/ 244 w 285"/>
                  <a:gd name="T17" fmla="*/ 233 h 261"/>
                  <a:gd name="T18" fmla="*/ 262 w 285"/>
                  <a:gd name="T19" fmla="*/ 215 h 261"/>
                  <a:gd name="T20" fmla="*/ 274 w 285"/>
                  <a:gd name="T21" fmla="*/ 194 h 261"/>
                  <a:gd name="T22" fmla="*/ 281 w 285"/>
                  <a:gd name="T23" fmla="*/ 169 h 261"/>
                  <a:gd name="T24" fmla="*/ 285 w 285"/>
                  <a:gd name="T25" fmla="*/ 144 h 261"/>
                  <a:gd name="T26" fmla="*/ 285 w 285"/>
                  <a:gd name="T27" fmla="*/ 119 h 261"/>
                  <a:gd name="T28" fmla="*/ 283 w 285"/>
                  <a:gd name="T29" fmla="*/ 94 h 261"/>
                  <a:gd name="T30" fmla="*/ 281 w 285"/>
                  <a:gd name="T31" fmla="*/ 69 h 261"/>
                  <a:gd name="T32" fmla="*/ 278 w 285"/>
                  <a:gd name="T33" fmla="*/ 48 h 261"/>
                  <a:gd name="T34" fmla="*/ 274 w 285"/>
                  <a:gd name="T35" fmla="*/ 28 h 261"/>
                  <a:gd name="T36" fmla="*/ 273 w 285"/>
                  <a:gd name="T37" fmla="*/ 14 h 261"/>
                  <a:gd name="T38" fmla="*/ 273 w 285"/>
                  <a:gd name="T39" fmla="*/ 3 h 261"/>
                  <a:gd name="T40" fmla="*/ 276 w 285"/>
                  <a:gd name="T41" fmla="*/ 0 h 26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5"/>
                  <a:gd name="T64" fmla="*/ 0 h 261"/>
                  <a:gd name="T65" fmla="*/ 285 w 285"/>
                  <a:gd name="T66" fmla="*/ 261 h 26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5" h="261">
                    <a:moveTo>
                      <a:pt x="276" y="0"/>
                    </a:moveTo>
                    <a:lnTo>
                      <a:pt x="192" y="44"/>
                    </a:lnTo>
                    <a:lnTo>
                      <a:pt x="102" y="107"/>
                    </a:lnTo>
                    <a:lnTo>
                      <a:pt x="0" y="181"/>
                    </a:lnTo>
                    <a:lnTo>
                      <a:pt x="100" y="258"/>
                    </a:lnTo>
                    <a:lnTo>
                      <a:pt x="148" y="261"/>
                    </a:lnTo>
                    <a:lnTo>
                      <a:pt x="189" y="256"/>
                    </a:lnTo>
                    <a:lnTo>
                      <a:pt x="219" y="247"/>
                    </a:lnTo>
                    <a:lnTo>
                      <a:pt x="244" y="233"/>
                    </a:lnTo>
                    <a:lnTo>
                      <a:pt x="262" y="215"/>
                    </a:lnTo>
                    <a:lnTo>
                      <a:pt x="274" y="194"/>
                    </a:lnTo>
                    <a:lnTo>
                      <a:pt x="281" y="169"/>
                    </a:lnTo>
                    <a:lnTo>
                      <a:pt x="285" y="144"/>
                    </a:lnTo>
                    <a:lnTo>
                      <a:pt x="285" y="119"/>
                    </a:lnTo>
                    <a:lnTo>
                      <a:pt x="283" y="94"/>
                    </a:lnTo>
                    <a:lnTo>
                      <a:pt x="281" y="69"/>
                    </a:lnTo>
                    <a:lnTo>
                      <a:pt x="278" y="48"/>
                    </a:lnTo>
                    <a:lnTo>
                      <a:pt x="274" y="28"/>
                    </a:lnTo>
                    <a:lnTo>
                      <a:pt x="273" y="14"/>
                    </a:lnTo>
                    <a:lnTo>
                      <a:pt x="273" y="3"/>
                    </a:lnTo>
                    <a:lnTo>
                      <a:pt x="276" y="0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" name="Freeform 512"/>
              <p:cNvSpPr>
                <a:spLocks/>
              </p:cNvSpPr>
              <p:nvPr/>
            </p:nvSpPr>
            <p:spPr bwMode="auto">
              <a:xfrm rot="20053737" flipH="1">
                <a:off x="4768" y="3133"/>
                <a:ext cx="110" cy="113"/>
              </a:xfrm>
              <a:custGeom>
                <a:avLst/>
                <a:gdLst>
                  <a:gd name="T0" fmla="*/ 126 w 292"/>
                  <a:gd name="T1" fmla="*/ 11 h 294"/>
                  <a:gd name="T2" fmla="*/ 78 w 292"/>
                  <a:gd name="T3" fmla="*/ 109 h 294"/>
                  <a:gd name="T4" fmla="*/ 0 w 292"/>
                  <a:gd name="T5" fmla="*/ 217 h 294"/>
                  <a:gd name="T6" fmla="*/ 78 w 292"/>
                  <a:gd name="T7" fmla="*/ 226 h 294"/>
                  <a:gd name="T8" fmla="*/ 157 w 292"/>
                  <a:gd name="T9" fmla="*/ 294 h 294"/>
                  <a:gd name="T10" fmla="*/ 224 w 292"/>
                  <a:gd name="T11" fmla="*/ 294 h 294"/>
                  <a:gd name="T12" fmla="*/ 292 w 292"/>
                  <a:gd name="T13" fmla="*/ 187 h 294"/>
                  <a:gd name="T14" fmla="*/ 205 w 292"/>
                  <a:gd name="T15" fmla="*/ 206 h 294"/>
                  <a:gd name="T16" fmla="*/ 137 w 292"/>
                  <a:gd name="T17" fmla="*/ 198 h 294"/>
                  <a:gd name="T18" fmla="*/ 194 w 292"/>
                  <a:gd name="T19" fmla="*/ 137 h 294"/>
                  <a:gd name="T20" fmla="*/ 244 w 292"/>
                  <a:gd name="T21" fmla="*/ 50 h 294"/>
                  <a:gd name="T22" fmla="*/ 176 w 292"/>
                  <a:gd name="T23" fmla="*/ 0 h 294"/>
                  <a:gd name="T24" fmla="*/ 169 w 292"/>
                  <a:gd name="T25" fmla="*/ 4 h 294"/>
                  <a:gd name="T26" fmla="*/ 155 w 292"/>
                  <a:gd name="T27" fmla="*/ 9 h 294"/>
                  <a:gd name="T28" fmla="*/ 139 w 292"/>
                  <a:gd name="T29" fmla="*/ 12 h 294"/>
                  <a:gd name="T30" fmla="*/ 126 w 292"/>
                  <a:gd name="T31" fmla="*/ 11 h 29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92"/>
                  <a:gd name="T49" fmla="*/ 0 h 294"/>
                  <a:gd name="T50" fmla="*/ 292 w 292"/>
                  <a:gd name="T51" fmla="*/ 294 h 29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92" h="294">
                    <a:moveTo>
                      <a:pt x="126" y="11"/>
                    </a:moveTo>
                    <a:lnTo>
                      <a:pt x="78" y="109"/>
                    </a:lnTo>
                    <a:lnTo>
                      <a:pt x="0" y="217"/>
                    </a:lnTo>
                    <a:lnTo>
                      <a:pt x="78" y="226"/>
                    </a:lnTo>
                    <a:lnTo>
                      <a:pt x="157" y="294"/>
                    </a:lnTo>
                    <a:lnTo>
                      <a:pt x="224" y="294"/>
                    </a:lnTo>
                    <a:lnTo>
                      <a:pt x="292" y="187"/>
                    </a:lnTo>
                    <a:lnTo>
                      <a:pt x="205" y="206"/>
                    </a:lnTo>
                    <a:lnTo>
                      <a:pt x="137" y="198"/>
                    </a:lnTo>
                    <a:lnTo>
                      <a:pt x="194" y="137"/>
                    </a:lnTo>
                    <a:lnTo>
                      <a:pt x="244" y="50"/>
                    </a:lnTo>
                    <a:lnTo>
                      <a:pt x="176" y="0"/>
                    </a:lnTo>
                    <a:lnTo>
                      <a:pt x="169" y="4"/>
                    </a:lnTo>
                    <a:lnTo>
                      <a:pt x="155" y="9"/>
                    </a:lnTo>
                    <a:lnTo>
                      <a:pt x="139" y="12"/>
                    </a:lnTo>
                    <a:lnTo>
                      <a:pt x="126" y="11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" name="Freeform 513"/>
              <p:cNvSpPr>
                <a:spLocks/>
              </p:cNvSpPr>
              <p:nvPr/>
            </p:nvSpPr>
            <p:spPr bwMode="auto">
              <a:xfrm rot="20053737" flipH="1">
                <a:off x="4860" y="2888"/>
                <a:ext cx="31" cy="103"/>
              </a:xfrm>
              <a:custGeom>
                <a:avLst/>
                <a:gdLst>
                  <a:gd name="T0" fmla="*/ 16 w 84"/>
                  <a:gd name="T1" fmla="*/ 0 h 267"/>
                  <a:gd name="T2" fmla="*/ 84 w 84"/>
                  <a:gd name="T3" fmla="*/ 59 h 267"/>
                  <a:gd name="T4" fmla="*/ 84 w 84"/>
                  <a:gd name="T5" fmla="*/ 237 h 267"/>
                  <a:gd name="T6" fmla="*/ 0 w 84"/>
                  <a:gd name="T7" fmla="*/ 267 h 267"/>
                  <a:gd name="T8" fmla="*/ 25 w 84"/>
                  <a:gd name="T9" fmla="*/ 109 h 267"/>
                  <a:gd name="T10" fmla="*/ 16 w 84"/>
                  <a:gd name="T11" fmla="*/ 0 h 2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267"/>
                  <a:gd name="T20" fmla="*/ 84 w 84"/>
                  <a:gd name="T21" fmla="*/ 267 h 2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267">
                    <a:moveTo>
                      <a:pt x="16" y="0"/>
                    </a:moveTo>
                    <a:lnTo>
                      <a:pt x="84" y="59"/>
                    </a:lnTo>
                    <a:lnTo>
                      <a:pt x="84" y="237"/>
                    </a:lnTo>
                    <a:lnTo>
                      <a:pt x="0" y="267"/>
                    </a:lnTo>
                    <a:lnTo>
                      <a:pt x="25" y="109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DD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" name="Freeform 514"/>
              <p:cNvSpPr>
                <a:spLocks/>
              </p:cNvSpPr>
              <p:nvPr/>
            </p:nvSpPr>
            <p:spPr bwMode="auto">
              <a:xfrm rot="20053737" flipH="1">
                <a:off x="4946" y="2928"/>
                <a:ext cx="121" cy="78"/>
              </a:xfrm>
              <a:custGeom>
                <a:avLst/>
                <a:gdLst>
                  <a:gd name="T0" fmla="*/ 96 w 318"/>
                  <a:gd name="T1" fmla="*/ 34 h 203"/>
                  <a:gd name="T2" fmla="*/ 208 w 318"/>
                  <a:gd name="T3" fmla="*/ 57 h 203"/>
                  <a:gd name="T4" fmla="*/ 318 w 318"/>
                  <a:gd name="T5" fmla="*/ 84 h 203"/>
                  <a:gd name="T6" fmla="*/ 274 w 318"/>
                  <a:gd name="T7" fmla="*/ 153 h 203"/>
                  <a:gd name="T8" fmla="*/ 208 w 318"/>
                  <a:gd name="T9" fmla="*/ 203 h 203"/>
                  <a:gd name="T10" fmla="*/ 144 w 318"/>
                  <a:gd name="T11" fmla="*/ 130 h 203"/>
                  <a:gd name="T12" fmla="*/ 0 w 318"/>
                  <a:gd name="T13" fmla="*/ 0 h 203"/>
                  <a:gd name="T14" fmla="*/ 96 w 318"/>
                  <a:gd name="T15" fmla="*/ 34 h 2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18"/>
                  <a:gd name="T25" fmla="*/ 0 h 203"/>
                  <a:gd name="T26" fmla="*/ 318 w 318"/>
                  <a:gd name="T27" fmla="*/ 203 h 20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18" h="203">
                    <a:moveTo>
                      <a:pt x="96" y="34"/>
                    </a:moveTo>
                    <a:lnTo>
                      <a:pt x="208" y="57"/>
                    </a:lnTo>
                    <a:lnTo>
                      <a:pt x="318" y="84"/>
                    </a:lnTo>
                    <a:lnTo>
                      <a:pt x="274" y="153"/>
                    </a:lnTo>
                    <a:lnTo>
                      <a:pt x="208" y="203"/>
                    </a:lnTo>
                    <a:lnTo>
                      <a:pt x="144" y="130"/>
                    </a:lnTo>
                    <a:lnTo>
                      <a:pt x="0" y="0"/>
                    </a:lnTo>
                    <a:lnTo>
                      <a:pt x="96" y="34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" name="Freeform 515"/>
              <p:cNvSpPr>
                <a:spLocks/>
              </p:cNvSpPr>
              <p:nvPr/>
            </p:nvSpPr>
            <p:spPr bwMode="auto">
              <a:xfrm rot="20053737" flipH="1">
                <a:off x="4941" y="2840"/>
                <a:ext cx="95" cy="70"/>
              </a:xfrm>
              <a:custGeom>
                <a:avLst/>
                <a:gdLst>
                  <a:gd name="T0" fmla="*/ 0 w 251"/>
                  <a:gd name="T1" fmla="*/ 146 h 181"/>
                  <a:gd name="T2" fmla="*/ 14 w 251"/>
                  <a:gd name="T3" fmla="*/ 80 h 181"/>
                  <a:gd name="T4" fmla="*/ 71 w 251"/>
                  <a:gd name="T5" fmla="*/ 58 h 181"/>
                  <a:gd name="T6" fmla="*/ 71 w 251"/>
                  <a:gd name="T7" fmla="*/ 0 h 181"/>
                  <a:gd name="T8" fmla="*/ 121 w 251"/>
                  <a:gd name="T9" fmla="*/ 0 h 181"/>
                  <a:gd name="T10" fmla="*/ 185 w 251"/>
                  <a:gd name="T11" fmla="*/ 44 h 181"/>
                  <a:gd name="T12" fmla="*/ 251 w 251"/>
                  <a:gd name="T13" fmla="*/ 73 h 181"/>
                  <a:gd name="T14" fmla="*/ 178 w 251"/>
                  <a:gd name="T15" fmla="*/ 101 h 181"/>
                  <a:gd name="T16" fmla="*/ 107 w 251"/>
                  <a:gd name="T17" fmla="*/ 124 h 181"/>
                  <a:gd name="T18" fmla="*/ 57 w 251"/>
                  <a:gd name="T19" fmla="*/ 131 h 181"/>
                  <a:gd name="T20" fmla="*/ 57 w 251"/>
                  <a:gd name="T21" fmla="*/ 181 h 181"/>
                  <a:gd name="T22" fmla="*/ 0 w 251"/>
                  <a:gd name="T23" fmla="*/ 146 h 18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1"/>
                  <a:gd name="T37" fmla="*/ 0 h 181"/>
                  <a:gd name="T38" fmla="*/ 251 w 251"/>
                  <a:gd name="T39" fmla="*/ 181 h 18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1" h="181">
                    <a:moveTo>
                      <a:pt x="0" y="146"/>
                    </a:moveTo>
                    <a:lnTo>
                      <a:pt x="14" y="80"/>
                    </a:lnTo>
                    <a:lnTo>
                      <a:pt x="71" y="58"/>
                    </a:lnTo>
                    <a:lnTo>
                      <a:pt x="71" y="0"/>
                    </a:lnTo>
                    <a:lnTo>
                      <a:pt x="121" y="0"/>
                    </a:lnTo>
                    <a:lnTo>
                      <a:pt x="185" y="44"/>
                    </a:lnTo>
                    <a:lnTo>
                      <a:pt x="251" y="73"/>
                    </a:lnTo>
                    <a:lnTo>
                      <a:pt x="178" y="101"/>
                    </a:lnTo>
                    <a:lnTo>
                      <a:pt x="107" y="124"/>
                    </a:lnTo>
                    <a:lnTo>
                      <a:pt x="57" y="131"/>
                    </a:lnTo>
                    <a:lnTo>
                      <a:pt x="57" y="181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" name="Freeform 516"/>
              <p:cNvSpPr>
                <a:spLocks/>
              </p:cNvSpPr>
              <p:nvPr/>
            </p:nvSpPr>
            <p:spPr bwMode="auto">
              <a:xfrm rot="20053737" flipH="1">
                <a:off x="5211" y="2839"/>
                <a:ext cx="67" cy="95"/>
              </a:xfrm>
              <a:custGeom>
                <a:avLst/>
                <a:gdLst>
                  <a:gd name="T0" fmla="*/ 0 w 177"/>
                  <a:gd name="T1" fmla="*/ 158 h 245"/>
                  <a:gd name="T2" fmla="*/ 0 w 177"/>
                  <a:gd name="T3" fmla="*/ 69 h 245"/>
                  <a:gd name="T4" fmla="*/ 98 w 177"/>
                  <a:gd name="T5" fmla="*/ 0 h 245"/>
                  <a:gd name="T6" fmla="*/ 109 w 177"/>
                  <a:gd name="T7" fmla="*/ 78 h 245"/>
                  <a:gd name="T8" fmla="*/ 177 w 177"/>
                  <a:gd name="T9" fmla="*/ 245 h 245"/>
                  <a:gd name="T10" fmla="*/ 79 w 177"/>
                  <a:gd name="T11" fmla="*/ 137 h 245"/>
                  <a:gd name="T12" fmla="*/ 0 w 177"/>
                  <a:gd name="T13" fmla="*/ 158 h 2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7"/>
                  <a:gd name="T22" fmla="*/ 0 h 245"/>
                  <a:gd name="T23" fmla="*/ 177 w 177"/>
                  <a:gd name="T24" fmla="*/ 245 h 24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7" h="245">
                    <a:moveTo>
                      <a:pt x="0" y="158"/>
                    </a:moveTo>
                    <a:lnTo>
                      <a:pt x="0" y="69"/>
                    </a:lnTo>
                    <a:lnTo>
                      <a:pt x="98" y="0"/>
                    </a:lnTo>
                    <a:lnTo>
                      <a:pt x="109" y="78"/>
                    </a:lnTo>
                    <a:lnTo>
                      <a:pt x="177" y="245"/>
                    </a:lnTo>
                    <a:lnTo>
                      <a:pt x="79" y="137"/>
                    </a:lnTo>
                    <a:lnTo>
                      <a:pt x="0" y="158"/>
                    </a:lnTo>
                    <a:close/>
                  </a:path>
                </a:pathLst>
              </a:custGeom>
              <a:solidFill>
                <a:srgbClr val="F9E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" name="Freeform 517"/>
              <p:cNvSpPr>
                <a:spLocks/>
              </p:cNvSpPr>
              <p:nvPr/>
            </p:nvSpPr>
            <p:spPr bwMode="auto">
              <a:xfrm rot="20053737" flipH="1">
                <a:off x="4928" y="3195"/>
                <a:ext cx="77" cy="50"/>
              </a:xfrm>
              <a:custGeom>
                <a:avLst/>
                <a:gdLst>
                  <a:gd name="T0" fmla="*/ 0 w 204"/>
                  <a:gd name="T1" fmla="*/ 117 h 128"/>
                  <a:gd name="T2" fmla="*/ 117 w 204"/>
                  <a:gd name="T3" fmla="*/ 39 h 128"/>
                  <a:gd name="T4" fmla="*/ 204 w 204"/>
                  <a:gd name="T5" fmla="*/ 0 h 128"/>
                  <a:gd name="T6" fmla="*/ 165 w 204"/>
                  <a:gd name="T7" fmla="*/ 78 h 128"/>
                  <a:gd name="T8" fmla="*/ 58 w 204"/>
                  <a:gd name="T9" fmla="*/ 128 h 128"/>
                  <a:gd name="T10" fmla="*/ 0 w 204"/>
                  <a:gd name="T11" fmla="*/ 117 h 1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4"/>
                  <a:gd name="T19" fmla="*/ 0 h 128"/>
                  <a:gd name="T20" fmla="*/ 204 w 204"/>
                  <a:gd name="T21" fmla="*/ 128 h 1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4" h="128">
                    <a:moveTo>
                      <a:pt x="0" y="117"/>
                    </a:moveTo>
                    <a:lnTo>
                      <a:pt x="117" y="39"/>
                    </a:lnTo>
                    <a:lnTo>
                      <a:pt x="204" y="0"/>
                    </a:lnTo>
                    <a:lnTo>
                      <a:pt x="165" y="78"/>
                    </a:lnTo>
                    <a:lnTo>
                      <a:pt x="58" y="128"/>
                    </a:lnTo>
                    <a:lnTo>
                      <a:pt x="0" y="117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" name="Freeform 518"/>
              <p:cNvSpPr>
                <a:spLocks/>
              </p:cNvSpPr>
              <p:nvPr/>
            </p:nvSpPr>
            <p:spPr bwMode="auto">
              <a:xfrm rot="20053737" flipH="1">
                <a:off x="5029" y="3169"/>
                <a:ext cx="258" cy="57"/>
              </a:xfrm>
              <a:custGeom>
                <a:avLst/>
                <a:gdLst>
                  <a:gd name="T0" fmla="*/ 292 w 679"/>
                  <a:gd name="T1" fmla="*/ 0 h 147"/>
                  <a:gd name="T2" fmla="*/ 154 w 679"/>
                  <a:gd name="T3" fmla="*/ 69 h 147"/>
                  <a:gd name="T4" fmla="*/ 0 w 679"/>
                  <a:gd name="T5" fmla="*/ 115 h 147"/>
                  <a:gd name="T6" fmla="*/ 96 w 679"/>
                  <a:gd name="T7" fmla="*/ 115 h 147"/>
                  <a:gd name="T8" fmla="*/ 242 w 679"/>
                  <a:gd name="T9" fmla="*/ 78 h 147"/>
                  <a:gd name="T10" fmla="*/ 340 w 679"/>
                  <a:gd name="T11" fmla="*/ 128 h 147"/>
                  <a:gd name="T12" fmla="*/ 427 w 679"/>
                  <a:gd name="T13" fmla="*/ 97 h 147"/>
                  <a:gd name="T14" fmla="*/ 496 w 679"/>
                  <a:gd name="T15" fmla="*/ 147 h 147"/>
                  <a:gd name="T16" fmla="*/ 612 w 679"/>
                  <a:gd name="T17" fmla="*/ 147 h 147"/>
                  <a:gd name="T18" fmla="*/ 679 w 679"/>
                  <a:gd name="T19" fmla="*/ 147 h 147"/>
                  <a:gd name="T20" fmla="*/ 573 w 679"/>
                  <a:gd name="T21" fmla="*/ 115 h 147"/>
                  <a:gd name="T22" fmla="*/ 379 w 679"/>
                  <a:gd name="T23" fmla="*/ 58 h 147"/>
                  <a:gd name="T24" fmla="*/ 292 w 679"/>
                  <a:gd name="T25" fmla="*/ 0 h 14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79"/>
                  <a:gd name="T40" fmla="*/ 0 h 147"/>
                  <a:gd name="T41" fmla="*/ 679 w 679"/>
                  <a:gd name="T42" fmla="*/ 147 h 14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79" h="147">
                    <a:moveTo>
                      <a:pt x="292" y="0"/>
                    </a:moveTo>
                    <a:lnTo>
                      <a:pt x="154" y="69"/>
                    </a:lnTo>
                    <a:lnTo>
                      <a:pt x="0" y="115"/>
                    </a:lnTo>
                    <a:lnTo>
                      <a:pt x="96" y="115"/>
                    </a:lnTo>
                    <a:lnTo>
                      <a:pt x="242" y="78"/>
                    </a:lnTo>
                    <a:lnTo>
                      <a:pt x="340" y="128"/>
                    </a:lnTo>
                    <a:lnTo>
                      <a:pt x="427" y="97"/>
                    </a:lnTo>
                    <a:lnTo>
                      <a:pt x="496" y="147"/>
                    </a:lnTo>
                    <a:lnTo>
                      <a:pt x="612" y="147"/>
                    </a:lnTo>
                    <a:lnTo>
                      <a:pt x="679" y="147"/>
                    </a:lnTo>
                    <a:lnTo>
                      <a:pt x="573" y="115"/>
                    </a:lnTo>
                    <a:lnTo>
                      <a:pt x="379" y="58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" name="Freeform 519"/>
              <p:cNvSpPr>
                <a:spLocks/>
              </p:cNvSpPr>
              <p:nvPr/>
            </p:nvSpPr>
            <p:spPr bwMode="auto">
              <a:xfrm rot="20053737" flipH="1">
                <a:off x="5094" y="2907"/>
                <a:ext cx="44" cy="101"/>
              </a:xfrm>
              <a:custGeom>
                <a:avLst/>
                <a:gdLst>
                  <a:gd name="T0" fmla="*/ 9 w 116"/>
                  <a:gd name="T1" fmla="*/ 0 h 265"/>
                  <a:gd name="T2" fmla="*/ 40 w 116"/>
                  <a:gd name="T3" fmla="*/ 127 h 265"/>
                  <a:gd name="T4" fmla="*/ 77 w 116"/>
                  <a:gd name="T5" fmla="*/ 187 h 265"/>
                  <a:gd name="T6" fmla="*/ 116 w 116"/>
                  <a:gd name="T7" fmla="*/ 265 h 265"/>
                  <a:gd name="T8" fmla="*/ 59 w 116"/>
                  <a:gd name="T9" fmla="*/ 265 h 265"/>
                  <a:gd name="T10" fmla="*/ 9 w 116"/>
                  <a:gd name="T11" fmla="*/ 196 h 265"/>
                  <a:gd name="T12" fmla="*/ 0 w 116"/>
                  <a:gd name="T13" fmla="*/ 107 h 265"/>
                  <a:gd name="T14" fmla="*/ 9 w 116"/>
                  <a:gd name="T15" fmla="*/ 0 h 26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6"/>
                  <a:gd name="T25" fmla="*/ 0 h 265"/>
                  <a:gd name="T26" fmla="*/ 116 w 116"/>
                  <a:gd name="T27" fmla="*/ 265 h 26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6" h="265">
                    <a:moveTo>
                      <a:pt x="9" y="0"/>
                    </a:moveTo>
                    <a:lnTo>
                      <a:pt x="40" y="127"/>
                    </a:lnTo>
                    <a:lnTo>
                      <a:pt x="77" y="187"/>
                    </a:lnTo>
                    <a:lnTo>
                      <a:pt x="116" y="265"/>
                    </a:lnTo>
                    <a:lnTo>
                      <a:pt x="59" y="265"/>
                    </a:lnTo>
                    <a:lnTo>
                      <a:pt x="9" y="196"/>
                    </a:lnTo>
                    <a:lnTo>
                      <a:pt x="0" y="10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" name="Freeform 520"/>
              <p:cNvSpPr>
                <a:spLocks/>
              </p:cNvSpPr>
              <p:nvPr/>
            </p:nvSpPr>
            <p:spPr bwMode="auto">
              <a:xfrm rot="20053737" flipH="1">
                <a:off x="4948" y="2909"/>
                <a:ext cx="20" cy="54"/>
              </a:xfrm>
              <a:custGeom>
                <a:avLst/>
                <a:gdLst>
                  <a:gd name="T0" fmla="*/ 0 w 52"/>
                  <a:gd name="T1" fmla="*/ 0 h 141"/>
                  <a:gd name="T2" fmla="*/ 38 w 52"/>
                  <a:gd name="T3" fmla="*/ 50 h 141"/>
                  <a:gd name="T4" fmla="*/ 52 w 52"/>
                  <a:gd name="T5" fmla="*/ 141 h 141"/>
                  <a:gd name="T6" fmla="*/ 11 w 52"/>
                  <a:gd name="T7" fmla="*/ 133 h 141"/>
                  <a:gd name="T8" fmla="*/ 11 w 52"/>
                  <a:gd name="T9" fmla="*/ 73 h 141"/>
                  <a:gd name="T10" fmla="*/ 4 w 52"/>
                  <a:gd name="T11" fmla="*/ 43 h 141"/>
                  <a:gd name="T12" fmla="*/ 0 w 52"/>
                  <a:gd name="T13" fmla="*/ 0 h 1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2"/>
                  <a:gd name="T22" fmla="*/ 0 h 141"/>
                  <a:gd name="T23" fmla="*/ 52 w 52"/>
                  <a:gd name="T24" fmla="*/ 141 h 1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2" h="141">
                    <a:moveTo>
                      <a:pt x="0" y="0"/>
                    </a:moveTo>
                    <a:lnTo>
                      <a:pt x="38" y="50"/>
                    </a:lnTo>
                    <a:lnTo>
                      <a:pt x="52" y="141"/>
                    </a:lnTo>
                    <a:lnTo>
                      <a:pt x="11" y="133"/>
                    </a:lnTo>
                    <a:lnTo>
                      <a:pt x="11" y="73"/>
                    </a:lnTo>
                    <a:lnTo>
                      <a:pt x="4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" name="Freeform 521"/>
              <p:cNvSpPr>
                <a:spLocks/>
              </p:cNvSpPr>
              <p:nvPr/>
            </p:nvSpPr>
            <p:spPr bwMode="auto">
              <a:xfrm rot="20053737" flipH="1">
                <a:off x="4878" y="2900"/>
                <a:ext cx="16" cy="92"/>
              </a:xfrm>
              <a:custGeom>
                <a:avLst/>
                <a:gdLst>
                  <a:gd name="T0" fmla="*/ 3 w 42"/>
                  <a:gd name="T1" fmla="*/ 0 h 239"/>
                  <a:gd name="T2" fmla="*/ 16 w 42"/>
                  <a:gd name="T3" fmla="*/ 97 h 239"/>
                  <a:gd name="T4" fmla="*/ 0 w 42"/>
                  <a:gd name="T5" fmla="*/ 239 h 239"/>
                  <a:gd name="T6" fmla="*/ 42 w 42"/>
                  <a:gd name="T7" fmla="*/ 219 h 239"/>
                  <a:gd name="T8" fmla="*/ 37 w 42"/>
                  <a:gd name="T9" fmla="*/ 159 h 239"/>
                  <a:gd name="T10" fmla="*/ 26 w 42"/>
                  <a:gd name="T11" fmla="*/ 65 h 239"/>
                  <a:gd name="T12" fmla="*/ 3 w 42"/>
                  <a:gd name="T13" fmla="*/ 0 h 2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"/>
                  <a:gd name="T22" fmla="*/ 0 h 239"/>
                  <a:gd name="T23" fmla="*/ 42 w 42"/>
                  <a:gd name="T24" fmla="*/ 239 h 23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" h="239">
                    <a:moveTo>
                      <a:pt x="3" y="0"/>
                    </a:moveTo>
                    <a:lnTo>
                      <a:pt x="16" y="97"/>
                    </a:lnTo>
                    <a:lnTo>
                      <a:pt x="0" y="239"/>
                    </a:lnTo>
                    <a:lnTo>
                      <a:pt x="42" y="219"/>
                    </a:lnTo>
                    <a:lnTo>
                      <a:pt x="37" y="159"/>
                    </a:lnTo>
                    <a:lnTo>
                      <a:pt x="26" y="6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" name="Freeform 522"/>
              <p:cNvSpPr>
                <a:spLocks/>
              </p:cNvSpPr>
              <p:nvPr/>
            </p:nvSpPr>
            <p:spPr bwMode="auto">
              <a:xfrm rot="20053737" flipH="1">
                <a:off x="4980" y="2877"/>
                <a:ext cx="47" cy="46"/>
              </a:xfrm>
              <a:custGeom>
                <a:avLst/>
                <a:gdLst>
                  <a:gd name="T0" fmla="*/ 43 w 127"/>
                  <a:gd name="T1" fmla="*/ 40 h 118"/>
                  <a:gd name="T2" fmla="*/ 0 w 127"/>
                  <a:gd name="T3" fmla="*/ 63 h 118"/>
                  <a:gd name="T4" fmla="*/ 66 w 127"/>
                  <a:gd name="T5" fmla="*/ 118 h 118"/>
                  <a:gd name="T6" fmla="*/ 66 w 127"/>
                  <a:gd name="T7" fmla="*/ 63 h 118"/>
                  <a:gd name="T8" fmla="*/ 127 w 127"/>
                  <a:gd name="T9" fmla="*/ 0 h 118"/>
                  <a:gd name="T10" fmla="*/ 43 w 127"/>
                  <a:gd name="T11" fmla="*/ 40 h 1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7"/>
                  <a:gd name="T19" fmla="*/ 0 h 118"/>
                  <a:gd name="T20" fmla="*/ 127 w 127"/>
                  <a:gd name="T21" fmla="*/ 118 h 1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7" h="118">
                    <a:moveTo>
                      <a:pt x="43" y="40"/>
                    </a:moveTo>
                    <a:lnTo>
                      <a:pt x="0" y="63"/>
                    </a:lnTo>
                    <a:lnTo>
                      <a:pt x="66" y="118"/>
                    </a:lnTo>
                    <a:lnTo>
                      <a:pt x="66" y="63"/>
                    </a:lnTo>
                    <a:lnTo>
                      <a:pt x="127" y="0"/>
                    </a:lnTo>
                    <a:lnTo>
                      <a:pt x="43" y="4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" name="Freeform 523"/>
              <p:cNvSpPr>
                <a:spLocks/>
              </p:cNvSpPr>
              <p:nvPr/>
            </p:nvSpPr>
            <p:spPr bwMode="auto">
              <a:xfrm rot="20053737" flipH="1">
                <a:off x="5163" y="2779"/>
                <a:ext cx="25" cy="71"/>
              </a:xfrm>
              <a:custGeom>
                <a:avLst/>
                <a:gdLst>
                  <a:gd name="T0" fmla="*/ 66 w 66"/>
                  <a:gd name="T1" fmla="*/ 0 h 185"/>
                  <a:gd name="T2" fmla="*/ 39 w 66"/>
                  <a:gd name="T3" fmla="*/ 84 h 185"/>
                  <a:gd name="T4" fmla="*/ 39 w 66"/>
                  <a:gd name="T5" fmla="*/ 185 h 185"/>
                  <a:gd name="T6" fmla="*/ 0 w 66"/>
                  <a:gd name="T7" fmla="*/ 185 h 185"/>
                  <a:gd name="T8" fmla="*/ 11 w 66"/>
                  <a:gd name="T9" fmla="*/ 48 h 185"/>
                  <a:gd name="T10" fmla="*/ 34 w 66"/>
                  <a:gd name="T11" fmla="*/ 13 h 185"/>
                  <a:gd name="T12" fmla="*/ 66 w 66"/>
                  <a:gd name="T13" fmla="*/ 0 h 18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6"/>
                  <a:gd name="T22" fmla="*/ 0 h 185"/>
                  <a:gd name="T23" fmla="*/ 66 w 66"/>
                  <a:gd name="T24" fmla="*/ 185 h 18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6" h="185">
                    <a:moveTo>
                      <a:pt x="66" y="0"/>
                    </a:moveTo>
                    <a:lnTo>
                      <a:pt x="39" y="84"/>
                    </a:lnTo>
                    <a:lnTo>
                      <a:pt x="39" y="185"/>
                    </a:lnTo>
                    <a:lnTo>
                      <a:pt x="0" y="185"/>
                    </a:lnTo>
                    <a:lnTo>
                      <a:pt x="11" y="48"/>
                    </a:lnTo>
                    <a:lnTo>
                      <a:pt x="34" y="13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" name="Freeform 524"/>
              <p:cNvSpPr>
                <a:spLocks/>
              </p:cNvSpPr>
              <p:nvPr/>
            </p:nvSpPr>
            <p:spPr bwMode="auto">
              <a:xfrm rot="20053737" flipH="1">
                <a:off x="4843" y="3016"/>
                <a:ext cx="49" cy="107"/>
              </a:xfrm>
              <a:custGeom>
                <a:avLst/>
                <a:gdLst>
                  <a:gd name="T0" fmla="*/ 134 w 134"/>
                  <a:gd name="T1" fmla="*/ 0 h 278"/>
                  <a:gd name="T2" fmla="*/ 50 w 134"/>
                  <a:gd name="T3" fmla="*/ 184 h 278"/>
                  <a:gd name="T4" fmla="*/ 0 w 134"/>
                  <a:gd name="T5" fmla="*/ 278 h 278"/>
                  <a:gd name="T6" fmla="*/ 39 w 134"/>
                  <a:gd name="T7" fmla="*/ 278 h 278"/>
                  <a:gd name="T8" fmla="*/ 71 w 134"/>
                  <a:gd name="T9" fmla="*/ 212 h 278"/>
                  <a:gd name="T10" fmla="*/ 89 w 134"/>
                  <a:gd name="T11" fmla="*/ 118 h 278"/>
                  <a:gd name="T12" fmla="*/ 134 w 134"/>
                  <a:gd name="T13" fmla="*/ 0 h 2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4"/>
                  <a:gd name="T22" fmla="*/ 0 h 278"/>
                  <a:gd name="T23" fmla="*/ 134 w 134"/>
                  <a:gd name="T24" fmla="*/ 278 h 2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4" h="278">
                    <a:moveTo>
                      <a:pt x="134" y="0"/>
                    </a:moveTo>
                    <a:lnTo>
                      <a:pt x="50" y="184"/>
                    </a:lnTo>
                    <a:lnTo>
                      <a:pt x="0" y="278"/>
                    </a:lnTo>
                    <a:lnTo>
                      <a:pt x="39" y="278"/>
                    </a:lnTo>
                    <a:lnTo>
                      <a:pt x="71" y="212"/>
                    </a:lnTo>
                    <a:lnTo>
                      <a:pt x="89" y="118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" name="Freeform 525"/>
              <p:cNvSpPr>
                <a:spLocks/>
              </p:cNvSpPr>
              <p:nvPr/>
            </p:nvSpPr>
            <p:spPr bwMode="auto">
              <a:xfrm rot="20053737" flipH="1">
                <a:off x="5089" y="3019"/>
                <a:ext cx="94" cy="79"/>
              </a:xfrm>
              <a:custGeom>
                <a:avLst/>
                <a:gdLst>
                  <a:gd name="T0" fmla="*/ 56 w 250"/>
                  <a:gd name="T1" fmla="*/ 62 h 206"/>
                  <a:gd name="T2" fmla="*/ 134 w 250"/>
                  <a:gd name="T3" fmla="*/ 133 h 206"/>
                  <a:gd name="T4" fmla="*/ 250 w 250"/>
                  <a:gd name="T5" fmla="*/ 206 h 206"/>
                  <a:gd name="T6" fmla="*/ 155 w 250"/>
                  <a:gd name="T7" fmla="*/ 178 h 206"/>
                  <a:gd name="T8" fmla="*/ 66 w 250"/>
                  <a:gd name="T9" fmla="*/ 146 h 206"/>
                  <a:gd name="T10" fmla="*/ 24 w 250"/>
                  <a:gd name="T11" fmla="*/ 146 h 206"/>
                  <a:gd name="T12" fmla="*/ 0 w 250"/>
                  <a:gd name="T13" fmla="*/ 28 h 206"/>
                  <a:gd name="T14" fmla="*/ 24 w 250"/>
                  <a:gd name="T15" fmla="*/ 0 h 206"/>
                  <a:gd name="T16" fmla="*/ 56 w 250"/>
                  <a:gd name="T17" fmla="*/ 62 h 20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0"/>
                  <a:gd name="T28" fmla="*/ 0 h 206"/>
                  <a:gd name="T29" fmla="*/ 250 w 250"/>
                  <a:gd name="T30" fmla="*/ 206 h 20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0" h="206">
                    <a:moveTo>
                      <a:pt x="56" y="62"/>
                    </a:moveTo>
                    <a:lnTo>
                      <a:pt x="134" y="133"/>
                    </a:lnTo>
                    <a:lnTo>
                      <a:pt x="250" y="206"/>
                    </a:lnTo>
                    <a:lnTo>
                      <a:pt x="155" y="178"/>
                    </a:lnTo>
                    <a:lnTo>
                      <a:pt x="66" y="146"/>
                    </a:lnTo>
                    <a:lnTo>
                      <a:pt x="24" y="146"/>
                    </a:lnTo>
                    <a:lnTo>
                      <a:pt x="0" y="28"/>
                    </a:lnTo>
                    <a:lnTo>
                      <a:pt x="24" y="0"/>
                    </a:lnTo>
                    <a:lnTo>
                      <a:pt x="56" y="62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" name="Freeform 526"/>
              <p:cNvSpPr>
                <a:spLocks/>
              </p:cNvSpPr>
              <p:nvPr/>
            </p:nvSpPr>
            <p:spPr bwMode="auto">
              <a:xfrm rot="20053737" flipH="1">
                <a:off x="4913" y="3095"/>
                <a:ext cx="144" cy="99"/>
              </a:xfrm>
              <a:custGeom>
                <a:avLst/>
                <a:gdLst>
                  <a:gd name="T0" fmla="*/ 304 w 381"/>
                  <a:gd name="T1" fmla="*/ 78 h 256"/>
                  <a:gd name="T2" fmla="*/ 221 w 381"/>
                  <a:gd name="T3" fmla="*/ 134 h 256"/>
                  <a:gd name="T4" fmla="*/ 144 w 381"/>
                  <a:gd name="T5" fmla="*/ 167 h 256"/>
                  <a:gd name="T6" fmla="*/ 11 w 381"/>
                  <a:gd name="T7" fmla="*/ 201 h 256"/>
                  <a:gd name="T8" fmla="*/ 0 w 381"/>
                  <a:gd name="T9" fmla="*/ 235 h 256"/>
                  <a:gd name="T10" fmla="*/ 39 w 381"/>
                  <a:gd name="T11" fmla="*/ 256 h 256"/>
                  <a:gd name="T12" fmla="*/ 110 w 381"/>
                  <a:gd name="T13" fmla="*/ 256 h 256"/>
                  <a:gd name="T14" fmla="*/ 288 w 381"/>
                  <a:gd name="T15" fmla="*/ 240 h 256"/>
                  <a:gd name="T16" fmla="*/ 315 w 381"/>
                  <a:gd name="T17" fmla="*/ 207 h 256"/>
                  <a:gd name="T18" fmla="*/ 244 w 381"/>
                  <a:gd name="T19" fmla="*/ 224 h 256"/>
                  <a:gd name="T20" fmla="*/ 139 w 381"/>
                  <a:gd name="T21" fmla="*/ 230 h 256"/>
                  <a:gd name="T22" fmla="*/ 60 w 381"/>
                  <a:gd name="T23" fmla="*/ 230 h 256"/>
                  <a:gd name="T24" fmla="*/ 116 w 381"/>
                  <a:gd name="T25" fmla="*/ 196 h 256"/>
                  <a:gd name="T26" fmla="*/ 265 w 381"/>
                  <a:gd name="T27" fmla="*/ 146 h 256"/>
                  <a:gd name="T28" fmla="*/ 359 w 381"/>
                  <a:gd name="T29" fmla="*/ 62 h 256"/>
                  <a:gd name="T30" fmla="*/ 381 w 381"/>
                  <a:gd name="T31" fmla="*/ 0 h 256"/>
                  <a:gd name="T32" fmla="*/ 304 w 381"/>
                  <a:gd name="T33" fmla="*/ 78 h 25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81"/>
                  <a:gd name="T52" fmla="*/ 0 h 256"/>
                  <a:gd name="T53" fmla="*/ 381 w 381"/>
                  <a:gd name="T54" fmla="*/ 256 h 25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81" h="256">
                    <a:moveTo>
                      <a:pt x="304" y="78"/>
                    </a:moveTo>
                    <a:lnTo>
                      <a:pt x="221" y="134"/>
                    </a:lnTo>
                    <a:lnTo>
                      <a:pt x="144" y="167"/>
                    </a:lnTo>
                    <a:lnTo>
                      <a:pt x="11" y="201"/>
                    </a:lnTo>
                    <a:lnTo>
                      <a:pt x="0" y="235"/>
                    </a:lnTo>
                    <a:lnTo>
                      <a:pt x="39" y="256"/>
                    </a:lnTo>
                    <a:lnTo>
                      <a:pt x="110" y="256"/>
                    </a:lnTo>
                    <a:lnTo>
                      <a:pt x="288" y="240"/>
                    </a:lnTo>
                    <a:lnTo>
                      <a:pt x="315" y="207"/>
                    </a:lnTo>
                    <a:lnTo>
                      <a:pt x="244" y="224"/>
                    </a:lnTo>
                    <a:lnTo>
                      <a:pt x="139" y="230"/>
                    </a:lnTo>
                    <a:lnTo>
                      <a:pt x="60" y="230"/>
                    </a:lnTo>
                    <a:lnTo>
                      <a:pt x="116" y="196"/>
                    </a:lnTo>
                    <a:lnTo>
                      <a:pt x="265" y="146"/>
                    </a:lnTo>
                    <a:lnTo>
                      <a:pt x="359" y="62"/>
                    </a:lnTo>
                    <a:lnTo>
                      <a:pt x="381" y="0"/>
                    </a:lnTo>
                    <a:lnTo>
                      <a:pt x="304" y="78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" name="Freeform 527"/>
              <p:cNvSpPr>
                <a:spLocks/>
              </p:cNvSpPr>
              <p:nvPr/>
            </p:nvSpPr>
            <p:spPr bwMode="auto">
              <a:xfrm rot="20053737" flipH="1">
                <a:off x="5121" y="2930"/>
                <a:ext cx="214" cy="182"/>
              </a:xfrm>
              <a:custGeom>
                <a:avLst/>
                <a:gdLst>
                  <a:gd name="T0" fmla="*/ 79 w 566"/>
                  <a:gd name="T1" fmla="*/ 0 h 471"/>
                  <a:gd name="T2" fmla="*/ 166 w 566"/>
                  <a:gd name="T3" fmla="*/ 48 h 471"/>
                  <a:gd name="T4" fmla="*/ 186 w 566"/>
                  <a:gd name="T5" fmla="*/ 137 h 471"/>
                  <a:gd name="T6" fmla="*/ 166 w 566"/>
                  <a:gd name="T7" fmla="*/ 226 h 471"/>
                  <a:gd name="T8" fmla="*/ 216 w 566"/>
                  <a:gd name="T9" fmla="*/ 284 h 471"/>
                  <a:gd name="T10" fmla="*/ 314 w 566"/>
                  <a:gd name="T11" fmla="*/ 284 h 471"/>
                  <a:gd name="T12" fmla="*/ 371 w 566"/>
                  <a:gd name="T13" fmla="*/ 382 h 471"/>
                  <a:gd name="T14" fmla="*/ 566 w 566"/>
                  <a:gd name="T15" fmla="*/ 471 h 471"/>
                  <a:gd name="T16" fmla="*/ 342 w 566"/>
                  <a:gd name="T17" fmla="*/ 421 h 471"/>
                  <a:gd name="T18" fmla="*/ 216 w 566"/>
                  <a:gd name="T19" fmla="*/ 391 h 471"/>
                  <a:gd name="T20" fmla="*/ 177 w 566"/>
                  <a:gd name="T21" fmla="*/ 284 h 471"/>
                  <a:gd name="T22" fmla="*/ 79 w 566"/>
                  <a:gd name="T23" fmla="*/ 165 h 471"/>
                  <a:gd name="T24" fmla="*/ 0 w 566"/>
                  <a:gd name="T25" fmla="*/ 48 h 471"/>
                  <a:gd name="T26" fmla="*/ 79 w 566"/>
                  <a:gd name="T27" fmla="*/ 0 h 47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66"/>
                  <a:gd name="T43" fmla="*/ 0 h 471"/>
                  <a:gd name="T44" fmla="*/ 566 w 566"/>
                  <a:gd name="T45" fmla="*/ 471 h 47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66" h="471">
                    <a:moveTo>
                      <a:pt x="79" y="0"/>
                    </a:moveTo>
                    <a:lnTo>
                      <a:pt x="166" y="48"/>
                    </a:lnTo>
                    <a:lnTo>
                      <a:pt x="186" y="137"/>
                    </a:lnTo>
                    <a:lnTo>
                      <a:pt x="166" y="226"/>
                    </a:lnTo>
                    <a:lnTo>
                      <a:pt x="216" y="284"/>
                    </a:lnTo>
                    <a:lnTo>
                      <a:pt x="314" y="284"/>
                    </a:lnTo>
                    <a:lnTo>
                      <a:pt x="371" y="382"/>
                    </a:lnTo>
                    <a:lnTo>
                      <a:pt x="566" y="471"/>
                    </a:lnTo>
                    <a:lnTo>
                      <a:pt x="342" y="421"/>
                    </a:lnTo>
                    <a:lnTo>
                      <a:pt x="216" y="391"/>
                    </a:lnTo>
                    <a:lnTo>
                      <a:pt x="177" y="284"/>
                    </a:lnTo>
                    <a:lnTo>
                      <a:pt x="79" y="165"/>
                    </a:lnTo>
                    <a:lnTo>
                      <a:pt x="0" y="48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" name="Freeform 528"/>
              <p:cNvSpPr>
                <a:spLocks/>
              </p:cNvSpPr>
              <p:nvPr/>
            </p:nvSpPr>
            <p:spPr bwMode="auto">
              <a:xfrm rot="20053737" flipH="1">
                <a:off x="5298" y="3072"/>
                <a:ext cx="85" cy="50"/>
              </a:xfrm>
              <a:custGeom>
                <a:avLst/>
                <a:gdLst>
                  <a:gd name="T0" fmla="*/ 19 w 224"/>
                  <a:gd name="T1" fmla="*/ 0 h 128"/>
                  <a:gd name="T2" fmla="*/ 97 w 224"/>
                  <a:gd name="T3" fmla="*/ 30 h 128"/>
                  <a:gd name="T4" fmla="*/ 224 w 224"/>
                  <a:gd name="T5" fmla="*/ 109 h 128"/>
                  <a:gd name="T6" fmla="*/ 137 w 224"/>
                  <a:gd name="T7" fmla="*/ 128 h 128"/>
                  <a:gd name="T8" fmla="*/ 48 w 224"/>
                  <a:gd name="T9" fmla="*/ 128 h 128"/>
                  <a:gd name="T10" fmla="*/ 0 w 224"/>
                  <a:gd name="T11" fmla="*/ 59 h 128"/>
                  <a:gd name="T12" fmla="*/ 19 w 224"/>
                  <a:gd name="T13" fmla="*/ 0 h 1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4"/>
                  <a:gd name="T22" fmla="*/ 0 h 128"/>
                  <a:gd name="T23" fmla="*/ 224 w 224"/>
                  <a:gd name="T24" fmla="*/ 128 h 1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4" h="128">
                    <a:moveTo>
                      <a:pt x="19" y="0"/>
                    </a:moveTo>
                    <a:lnTo>
                      <a:pt x="97" y="30"/>
                    </a:lnTo>
                    <a:lnTo>
                      <a:pt x="224" y="109"/>
                    </a:lnTo>
                    <a:lnTo>
                      <a:pt x="137" y="128"/>
                    </a:lnTo>
                    <a:lnTo>
                      <a:pt x="48" y="128"/>
                    </a:lnTo>
                    <a:lnTo>
                      <a:pt x="0" y="5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" name="Freeform 529"/>
              <p:cNvSpPr>
                <a:spLocks/>
              </p:cNvSpPr>
              <p:nvPr/>
            </p:nvSpPr>
            <p:spPr bwMode="auto">
              <a:xfrm rot="20053737" flipH="1">
                <a:off x="4928" y="2897"/>
                <a:ext cx="41" cy="42"/>
              </a:xfrm>
              <a:custGeom>
                <a:avLst/>
                <a:gdLst>
                  <a:gd name="T0" fmla="*/ 91 w 111"/>
                  <a:gd name="T1" fmla="*/ 109 h 109"/>
                  <a:gd name="T2" fmla="*/ 91 w 111"/>
                  <a:gd name="T3" fmla="*/ 70 h 109"/>
                  <a:gd name="T4" fmla="*/ 66 w 111"/>
                  <a:gd name="T5" fmla="*/ 29 h 109"/>
                  <a:gd name="T6" fmla="*/ 0 w 111"/>
                  <a:gd name="T7" fmla="*/ 0 h 109"/>
                  <a:gd name="T8" fmla="*/ 59 w 111"/>
                  <a:gd name="T9" fmla="*/ 13 h 109"/>
                  <a:gd name="T10" fmla="*/ 98 w 111"/>
                  <a:gd name="T11" fmla="*/ 34 h 109"/>
                  <a:gd name="T12" fmla="*/ 111 w 111"/>
                  <a:gd name="T13" fmla="*/ 86 h 109"/>
                  <a:gd name="T14" fmla="*/ 91 w 111"/>
                  <a:gd name="T15" fmla="*/ 109 h 10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1"/>
                  <a:gd name="T25" fmla="*/ 0 h 109"/>
                  <a:gd name="T26" fmla="*/ 111 w 111"/>
                  <a:gd name="T27" fmla="*/ 109 h 10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1" h="109">
                    <a:moveTo>
                      <a:pt x="91" y="109"/>
                    </a:moveTo>
                    <a:lnTo>
                      <a:pt x="91" y="70"/>
                    </a:lnTo>
                    <a:lnTo>
                      <a:pt x="66" y="29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98" y="34"/>
                    </a:lnTo>
                    <a:lnTo>
                      <a:pt x="111" y="86"/>
                    </a:lnTo>
                    <a:lnTo>
                      <a:pt x="91" y="109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" name="Freeform 530"/>
              <p:cNvSpPr>
                <a:spLocks/>
              </p:cNvSpPr>
              <p:nvPr/>
            </p:nvSpPr>
            <p:spPr bwMode="auto">
              <a:xfrm rot="20053737" flipH="1">
                <a:off x="4983" y="2854"/>
                <a:ext cx="39" cy="32"/>
              </a:xfrm>
              <a:custGeom>
                <a:avLst/>
                <a:gdLst>
                  <a:gd name="T0" fmla="*/ 23 w 105"/>
                  <a:gd name="T1" fmla="*/ 83 h 83"/>
                  <a:gd name="T2" fmla="*/ 41 w 105"/>
                  <a:gd name="T3" fmla="*/ 57 h 83"/>
                  <a:gd name="T4" fmla="*/ 32 w 105"/>
                  <a:gd name="T5" fmla="*/ 25 h 83"/>
                  <a:gd name="T6" fmla="*/ 0 w 105"/>
                  <a:gd name="T7" fmla="*/ 0 h 83"/>
                  <a:gd name="T8" fmla="*/ 27 w 105"/>
                  <a:gd name="T9" fmla="*/ 0 h 83"/>
                  <a:gd name="T10" fmla="*/ 51 w 105"/>
                  <a:gd name="T11" fmla="*/ 19 h 83"/>
                  <a:gd name="T12" fmla="*/ 67 w 105"/>
                  <a:gd name="T13" fmla="*/ 41 h 83"/>
                  <a:gd name="T14" fmla="*/ 105 w 105"/>
                  <a:gd name="T15" fmla="*/ 41 h 83"/>
                  <a:gd name="T16" fmla="*/ 69 w 105"/>
                  <a:gd name="T17" fmla="*/ 59 h 83"/>
                  <a:gd name="T18" fmla="*/ 23 w 105"/>
                  <a:gd name="T19" fmla="*/ 83 h 8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5"/>
                  <a:gd name="T31" fmla="*/ 0 h 83"/>
                  <a:gd name="T32" fmla="*/ 105 w 105"/>
                  <a:gd name="T33" fmla="*/ 83 h 8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5" h="83">
                    <a:moveTo>
                      <a:pt x="23" y="83"/>
                    </a:moveTo>
                    <a:lnTo>
                      <a:pt x="41" y="57"/>
                    </a:lnTo>
                    <a:lnTo>
                      <a:pt x="32" y="25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51" y="19"/>
                    </a:lnTo>
                    <a:lnTo>
                      <a:pt x="67" y="41"/>
                    </a:lnTo>
                    <a:lnTo>
                      <a:pt x="105" y="41"/>
                    </a:lnTo>
                    <a:lnTo>
                      <a:pt x="69" y="59"/>
                    </a:lnTo>
                    <a:lnTo>
                      <a:pt x="23" y="83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" name="Freeform 531"/>
              <p:cNvSpPr>
                <a:spLocks/>
              </p:cNvSpPr>
              <p:nvPr/>
            </p:nvSpPr>
            <p:spPr bwMode="auto">
              <a:xfrm rot="20053737" flipH="1">
                <a:off x="4916" y="2850"/>
                <a:ext cx="68" cy="37"/>
              </a:xfrm>
              <a:custGeom>
                <a:avLst/>
                <a:gdLst>
                  <a:gd name="T0" fmla="*/ 86 w 184"/>
                  <a:gd name="T1" fmla="*/ 16 h 96"/>
                  <a:gd name="T2" fmla="*/ 57 w 184"/>
                  <a:gd name="T3" fmla="*/ 41 h 96"/>
                  <a:gd name="T4" fmla="*/ 57 w 184"/>
                  <a:gd name="T5" fmla="*/ 76 h 96"/>
                  <a:gd name="T6" fmla="*/ 57 w 184"/>
                  <a:gd name="T7" fmla="*/ 96 h 96"/>
                  <a:gd name="T8" fmla="*/ 39 w 184"/>
                  <a:gd name="T9" fmla="*/ 96 h 96"/>
                  <a:gd name="T10" fmla="*/ 45 w 184"/>
                  <a:gd name="T11" fmla="*/ 64 h 96"/>
                  <a:gd name="T12" fmla="*/ 0 w 184"/>
                  <a:gd name="T13" fmla="*/ 21 h 96"/>
                  <a:gd name="T14" fmla="*/ 29 w 184"/>
                  <a:gd name="T15" fmla="*/ 28 h 96"/>
                  <a:gd name="T16" fmla="*/ 48 w 184"/>
                  <a:gd name="T17" fmla="*/ 44 h 96"/>
                  <a:gd name="T18" fmla="*/ 57 w 184"/>
                  <a:gd name="T19" fmla="*/ 16 h 96"/>
                  <a:gd name="T20" fmla="*/ 109 w 184"/>
                  <a:gd name="T21" fmla="*/ 0 h 96"/>
                  <a:gd name="T22" fmla="*/ 150 w 184"/>
                  <a:gd name="T23" fmla="*/ 0 h 96"/>
                  <a:gd name="T24" fmla="*/ 184 w 184"/>
                  <a:gd name="T25" fmla="*/ 25 h 96"/>
                  <a:gd name="T26" fmla="*/ 125 w 184"/>
                  <a:gd name="T27" fmla="*/ 12 h 96"/>
                  <a:gd name="T28" fmla="*/ 86 w 184"/>
                  <a:gd name="T29" fmla="*/ 16 h 9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84"/>
                  <a:gd name="T46" fmla="*/ 0 h 96"/>
                  <a:gd name="T47" fmla="*/ 184 w 184"/>
                  <a:gd name="T48" fmla="*/ 96 h 9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84" h="96">
                    <a:moveTo>
                      <a:pt x="86" y="16"/>
                    </a:moveTo>
                    <a:lnTo>
                      <a:pt x="57" y="41"/>
                    </a:lnTo>
                    <a:lnTo>
                      <a:pt x="57" y="76"/>
                    </a:lnTo>
                    <a:lnTo>
                      <a:pt x="57" y="96"/>
                    </a:lnTo>
                    <a:lnTo>
                      <a:pt x="39" y="96"/>
                    </a:lnTo>
                    <a:lnTo>
                      <a:pt x="45" y="64"/>
                    </a:lnTo>
                    <a:lnTo>
                      <a:pt x="0" y="21"/>
                    </a:lnTo>
                    <a:lnTo>
                      <a:pt x="29" y="28"/>
                    </a:lnTo>
                    <a:lnTo>
                      <a:pt x="48" y="44"/>
                    </a:lnTo>
                    <a:lnTo>
                      <a:pt x="57" y="16"/>
                    </a:lnTo>
                    <a:lnTo>
                      <a:pt x="109" y="0"/>
                    </a:lnTo>
                    <a:lnTo>
                      <a:pt x="150" y="0"/>
                    </a:lnTo>
                    <a:lnTo>
                      <a:pt x="184" y="25"/>
                    </a:lnTo>
                    <a:lnTo>
                      <a:pt x="125" y="12"/>
                    </a:lnTo>
                    <a:lnTo>
                      <a:pt x="86" y="16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" name="Freeform 532"/>
              <p:cNvSpPr>
                <a:spLocks/>
              </p:cNvSpPr>
              <p:nvPr/>
            </p:nvSpPr>
            <p:spPr bwMode="auto">
              <a:xfrm rot="20053737" flipH="1">
                <a:off x="4934" y="2811"/>
                <a:ext cx="59" cy="24"/>
              </a:xfrm>
              <a:custGeom>
                <a:avLst/>
                <a:gdLst>
                  <a:gd name="T0" fmla="*/ 0 w 155"/>
                  <a:gd name="T1" fmla="*/ 0 h 60"/>
                  <a:gd name="T2" fmla="*/ 125 w 155"/>
                  <a:gd name="T3" fmla="*/ 21 h 60"/>
                  <a:gd name="T4" fmla="*/ 153 w 155"/>
                  <a:gd name="T5" fmla="*/ 60 h 60"/>
                  <a:gd name="T6" fmla="*/ 155 w 155"/>
                  <a:gd name="T7" fmla="*/ 41 h 60"/>
                  <a:gd name="T8" fmla="*/ 130 w 155"/>
                  <a:gd name="T9" fmla="*/ 12 h 60"/>
                  <a:gd name="T10" fmla="*/ 80 w 155"/>
                  <a:gd name="T11" fmla="*/ 0 h 60"/>
                  <a:gd name="T12" fmla="*/ 0 w 155"/>
                  <a:gd name="T13" fmla="*/ 0 h 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5"/>
                  <a:gd name="T22" fmla="*/ 0 h 60"/>
                  <a:gd name="T23" fmla="*/ 155 w 155"/>
                  <a:gd name="T24" fmla="*/ 60 h 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5" h="60">
                    <a:moveTo>
                      <a:pt x="0" y="0"/>
                    </a:moveTo>
                    <a:lnTo>
                      <a:pt x="125" y="21"/>
                    </a:lnTo>
                    <a:lnTo>
                      <a:pt x="153" y="60"/>
                    </a:lnTo>
                    <a:lnTo>
                      <a:pt x="155" y="41"/>
                    </a:lnTo>
                    <a:lnTo>
                      <a:pt x="130" y="12"/>
                    </a:lnTo>
                    <a:lnTo>
                      <a:pt x="8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" name="Freeform 533"/>
              <p:cNvSpPr>
                <a:spLocks/>
              </p:cNvSpPr>
              <p:nvPr/>
            </p:nvSpPr>
            <p:spPr bwMode="auto">
              <a:xfrm rot="20053737" flipH="1">
                <a:off x="4929" y="2975"/>
                <a:ext cx="30" cy="18"/>
              </a:xfrm>
              <a:custGeom>
                <a:avLst/>
                <a:gdLst>
                  <a:gd name="T0" fmla="*/ 0 w 82"/>
                  <a:gd name="T1" fmla="*/ 0 h 48"/>
                  <a:gd name="T2" fmla="*/ 39 w 82"/>
                  <a:gd name="T3" fmla="*/ 4 h 48"/>
                  <a:gd name="T4" fmla="*/ 82 w 82"/>
                  <a:gd name="T5" fmla="*/ 23 h 48"/>
                  <a:gd name="T6" fmla="*/ 57 w 82"/>
                  <a:gd name="T7" fmla="*/ 48 h 48"/>
                  <a:gd name="T8" fmla="*/ 27 w 82"/>
                  <a:gd name="T9" fmla="*/ 25 h 48"/>
                  <a:gd name="T10" fmla="*/ 0 w 82"/>
                  <a:gd name="T11" fmla="*/ 0 h 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2"/>
                  <a:gd name="T19" fmla="*/ 0 h 48"/>
                  <a:gd name="T20" fmla="*/ 82 w 82"/>
                  <a:gd name="T21" fmla="*/ 48 h 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2" h="48">
                    <a:moveTo>
                      <a:pt x="0" y="0"/>
                    </a:moveTo>
                    <a:lnTo>
                      <a:pt x="39" y="4"/>
                    </a:lnTo>
                    <a:lnTo>
                      <a:pt x="82" y="23"/>
                    </a:lnTo>
                    <a:lnTo>
                      <a:pt x="57" y="48"/>
                    </a:lnTo>
                    <a:lnTo>
                      <a:pt x="27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" name="Freeform 534"/>
              <p:cNvSpPr>
                <a:spLocks/>
              </p:cNvSpPr>
              <p:nvPr/>
            </p:nvSpPr>
            <p:spPr bwMode="auto">
              <a:xfrm rot="20053737" flipH="1">
                <a:off x="4977" y="2946"/>
                <a:ext cx="75" cy="61"/>
              </a:xfrm>
              <a:custGeom>
                <a:avLst/>
                <a:gdLst>
                  <a:gd name="T0" fmla="*/ 0 w 200"/>
                  <a:gd name="T1" fmla="*/ 0 h 159"/>
                  <a:gd name="T2" fmla="*/ 61 w 200"/>
                  <a:gd name="T3" fmla="*/ 34 h 159"/>
                  <a:gd name="T4" fmla="*/ 111 w 200"/>
                  <a:gd name="T5" fmla="*/ 79 h 159"/>
                  <a:gd name="T6" fmla="*/ 152 w 200"/>
                  <a:gd name="T7" fmla="*/ 118 h 159"/>
                  <a:gd name="T8" fmla="*/ 200 w 200"/>
                  <a:gd name="T9" fmla="*/ 111 h 159"/>
                  <a:gd name="T10" fmla="*/ 175 w 200"/>
                  <a:gd name="T11" fmla="*/ 143 h 159"/>
                  <a:gd name="T12" fmla="*/ 146 w 200"/>
                  <a:gd name="T13" fmla="*/ 159 h 159"/>
                  <a:gd name="T14" fmla="*/ 109 w 200"/>
                  <a:gd name="T15" fmla="*/ 98 h 159"/>
                  <a:gd name="T16" fmla="*/ 68 w 200"/>
                  <a:gd name="T17" fmla="*/ 54 h 159"/>
                  <a:gd name="T18" fmla="*/ 0 w 200"/>
                  <a:gd name="T19" fmla="*/ 0 h 15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0"/>
                  <a:gd name="T31" fmla="*/ 0 h 159"/>
                  <a:gd name="T32" fmla="*/ 200 w 200"/>
                  <a:gd name="T33" fmla="*/ 159 h 15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0" h="159">
                    <a:moveTo>
                      <a:pt x="0" y="0"/>
                    </a:moveTo>
                    <a:lnTo>
                      <a:pt x="61" y="34"/>
                    </a:lnTo>
                    <a:lnTo>
                      <a:pt x="111" y="79"/>
                    </a:lnTo>
                    <a:lnTo>
                      <a:pt x="152" y="118"/>
                    </a:lnTo>
                    <a:lnTo>
                      <a:pt x="200" y="111"/>
                    </a:lnTo>
                    <a:lnTo>
                      <a:pt x="175" y="143"/>
                    </a:lnTo>
                    <a:lnTo>
                      <a:pt x="146" y="159"/>
                    </a:lnTo>
                    <a:lnTo>
                      <a:pt x="109" y="98"/>
                    </a:lnTo>
                    <a:lnTo>
                      <a:pt x="68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A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</a:t>
            </a:r>
            <a:r>
              <a:rPr lang="ru-RU" sz="3200" dirty="0" smtClean="0">
                <a:solidFill>
                  <a:srgbClr val="C00000"/>
                </a:solidFill>
              </a:rPr>
              <a:t>12 </a:t>
            </a:r>
            <a:r>
              <a:rPr lang="ru-RU" sz="3200" dirty="0" err="1" smtClean="0">
                <a:solidFill>
                  <a:srgbClr val="C00000"/>
                </a:solidFill>
              </a:rPr>
              <a:t>х</a:t>
            </a:r>
            <a:r>
              <a:rPr lang="ru-RU" sz="3200" dirty="0" smtClean="0">
                <a:solidFill>
                  <a:srgbClr val="C00000"/>
                </a:solidFill>
              </a:rPr>
              <a:t> 2 = 24 (а.)</a:t>
            </a:r>
          </a:p>
          <a:p>
            <a:r>
              <a:rPr lang="ru-RU" dirty="0" smtClean="0"/>
              <a:t>  </a:t>
            </a:r>
            <a:r>
              <a:rPr lang="ru-RU" b="1" dirty="0" smtClean="0"/>
              <a:t>12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Сколько апельсинов в 2 таких ящиках?</a:t>
            </a:r>
            <a:endParaRPr lang="ru-RU" dirty="0"/>
          </a:p>
        </p:txBody>
      </p:sp>
      <p:grpSp>
        <p:nvGrpSpPr>
          <p:cNvPr id="5" name="Group 202"/>
          <p:cNvGrpSpPr>
            <a:grpSpLocks/>
          </p:cNvGrpSpPr>
          <p:nvPr/>
        </p:nvGrpSpPr>
        <p:grpSpPr bwMode="auto">
          <a:xfrm>
            <a:off x="642910" y="1855776"/>
            <a:ext cx="2743200" cy="2130425"/>
            <a:chOff x="576" y="1968"/>
            <a:chExt cx="1968" cy="1565"/>
          </a:xfrm>
        </p:grpSpPr>
        <p:grpSp>
          <p:nvGrpSpPr>
            <p:cNvPr id="21" name="Group 203"/>
            <p:cNvGrpSpPr>
              <a:grpSpLocks/>
            </p:cNvGrpSpPr>
            <p:nvPr/>
          </p:nvGrpSpPr>
          <p:grpSpPr bwMode="auto">
            <a:xfrm>
              <a:off x="1392" y="2016"/>
              <a:ext cx="394" cy="401"/>
              <a:chOff x="368" y="1600"/>
              <a:chExt cx="394" cy="401"/>
            </a:xfrm>
          </p:grpSpPr>
          <p:sp>
            <p:nvSpPr>
              <p:cNvPr id="76" name="Freeform 204"/>
              <p:cNvSpPr>
                <a:spLocks/>
              </p:cNvSpPr>
              <p:nvPr/>
            </p:nvSpPr>
            <p:spPr bwMode="auto">
              <a:xfrm rot="2730404">
                <a:off x="369" y="1608"/>
                <a:ext cx="401" cy="385"/>
              </a:xfrm>
              <a:custGeom>
                <a:avLst/>
                <a:gdLst>
                  <a:gd name="T0" fmla="*/ 226 w 449"/>
                  <a:gd name="T1" fmla="*/ 3 h 433"/>
                  <a:gd name="T2" fmla="*/ 373 w 449"/>
                  <a:gd name="T3" fmla="*/ 51 h 433"/>
                  <a:gd name="T4" fmla="*/ 418 w 449"/>
                  <a:gd name="T5" fmla="*/ 115 h 433"/>
                  <a:gd name="T6" fmla="*/ 446 w 449"/>
                  <a:gd name="T7" fmla="*/ 274 h 433"/>
                  <a:gd name="T8" fmla="*/ 402 w 449"/>
                  <a:gd name="T9" fmla="*/ 355 h 433"/>
                  <a:gd name="T10" fmla="*/ 306 w 449"/>
                  <a:gd name="T11" fmla="*/ 419 h 433"/>
                  <a:gd name="T12" fmla="*/ 146 w 449"/>
                  <a:gd name="T13" fmla="*/ 419 h 433"/>
                  <a:gd name="T14" fmla="*/ 32 w 449"/>
                  <a:gd name="T15" fmla="*/ 335 h 433"/>
                  <a:gd name="T16" fmla="*/ 2 w 449"/>
                  <a:gd name="T17" fmla="*/ 243 h 433"/>
                  <a:gd name="T18" fmla="*/ 18 w 449"/>
                  <a:gd name="T19" fmla="*/ 163 h 433"/>
                  <a:gd name="T20" fmla="*/ 66 w 449"/>
                  <a:gd name="T21" fmla="*/ 67 h 433"/>
                  <a:gd name="T22" fmla="*/ 226 w 449"/>
                  <a:gd name="T23" fmla="*/ 3 h 43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49"/>
                  <a:gd name="T37" fmla="*/ 0 h 433"/>
                  <a:gd name="T38" fmla="*/ 449 w 449"/>
                  <a:gd name="T39" fmla="*/ 433 h 43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49" h="433">
                    <a:moveTo>
                      <a:pt x="226" y="3"/>
                    </a:moveTo>
                    <a:cubicBezTo>
                      <a:pt x="277" y="0"/>
                      <a:pt x="341" y="32"/>
                      <a:pt x="373" y="51"/>
                    </a:cubicBezTo>
                    <a:cubicBezTo>
                      <a:pt x="405" y="70"/>
                      <a:pt x="406" y="78"/>
                      <a:pt x="418" y="115"/>
                    </a:cubicBezTo>
                    <a:cubicBezTo>
                      <a:pt x="430" y="152"/>
                      <a:pt x="449" y="234"/>
                      <a:pt x="446" y="274"/>
                    </a:cubicBezTo>
                    <a:cubicBezTo>
                      <a:pt x="443" y="314"/>
                      <a:pt x="425" y="331"/>
                      <a:pt x="402" y="355"/>
                    </a:cubicBezTo>
                    <a:cubicBezTo>
                      <a:pt x="379" y="379"/>
                      <a:pt x="349" y="408"/>
                      <a:pt x="306" y="419"/>
                    </a:cubicBezTo>
                    <a:cubicBezTo>
                      <a:pt x="263" y="430"/>
                      <a:pt x="192" y="433"/>
                      <a:pt x="146" y="419"/>
                    </a:cubicBezTo>
                    <a:cubicBezTo>
                      <a:pt x="100" y="405"/>
                      <a:pt x="56" y="364"/>
                      <a:pt x="32" y="335"/>
                    </a:cubicBezTo>
                    <a:cubicBezTo>
                      <a:pt x="8" y="306"/>
                      <a:pt x="4" y="272"/>
                      <a:pt x="2" y="243"/>
                    </a:cubicBezTo>
                    <a:cubicBezTo>
                      <a:pt x="0" y="214"/>
                      <a:pt x="7" y="192"/>
                      <a:pt x="18" y="163"/>
                    </a:cubicBezTo>
                    <a:cubicBezTo>
                      <a:pt x="29" y="134"/>
                      <a:pt x="31" y="94"/>
                      <a:pt x="66" y="67"/>
                    </a:cubicBezTo>
                    <a:cubicBezTo>
                      <a:pt x="101" y="40"/>
                      <a:pt x="175" y="6"/>
                      <a:pt x="226" y="3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" name="Freeform 205"/>
              <p:cNvSpPr>
                <a:spLocks/>
              </p:cNvSpPr>
              <p:nvPr/>
            </p:nvSpPr>
            <p:spPr bwMode="auto">
              <a:xfrm rot="19955577" flipH="1">
                <a:off x="368" y="1641"/>
                <a:ext cx="263" cy="231"/>
              </a:xfrm>
              <a:custGeom>
                <a:avLst/>
                <a:gdLst>
                  <a:gd name="T0" fmla="*/ 188 w 288"/>
                  <a:gd name="T1" fmla="*/ 41 h 218"/>
                  <a:gd name="T2" fmla="*/ 44 w 288"/>
                  <a:gd name="T3" fmla="*/ 9 h 218"/>
                  <a:gd name="T4" fmla="*/ 4 w 288"/>
                  <a:gd name="T5" fmla="*/ 97 h 218"/>
                  <a:gd name="T6" fmla="*/ 68 w 288"/>
                  <a:gd name="T7" fmla="*/ 193 h 218"/>
                  <a:gd name="T8" fmla="*/ 252 w 288"/>
                  <a:gd name="T9" fmla="*/ 209 h 218"/>
                  <a:gd name="T10" fmla="*/ 284 w 288"/>
                  <a:gd name="T11" fmla="*/ 137 h 218"/>
                  <a:gd name="T12" fmla="*/ 188 w 288"/>
                  <a:gd name="T13" fmla="*/ 41 h 2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8"/>
                  <a:gd name="T22" fmla="*/ 0 h 218"/>
                  <a:gd name="T23" fmla="*/ 288 w 288"/>
                  <a:gd name="T24" fmla="*/ 218 h 2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8" h="218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66"/>
                  </a:gs>
                  <a:gs pos="100000">
                    <a:srgbClr val="FF6600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2" name="Group 206"/>
            <p:cNvGrpSpPr>
              <a:grpSpLocks/>
            </p:cNvGrpSpPr>
            <p:nvPr/>
          </p:nvGrpSpPr>
          <p:grpSpPr bwMode="auto">
            <a:xfrm>
              <a:off x="576" y="2256"/>
              <a:ext cx="1968" cy="1277"/>
              <a:chOff x="3408" y="2803"/>
              <a:chExt cx="1968" cy="1277"/>
            </a:xfrm>
          </p:grpSpPr>
          <p:grpSp>
            <p:nvGrpSpPr>
              <p:cNvPr id="56" name="Group 207"/>
              <p:cNvGrpSpPr>
                <a:grpSpLocks/>
              </p:cNvGrpSpPr>
              <p:nvPr/>
            </p:nvGrpSpPr>
            <p:grpSpPr bwMode="auto">
              <a:xfrm>
                <a:off x="3408" y="2803"/>
                <a:ext cx="1968" cy="1277"/>
                <a:chOff x="192" y="2144"/>
                <a:chExt cx="2440" cy="1544"/>
              </a:xfrm>
            </p:grpSpPr>
            <p:sp>
              <p:nvSpPr>
                <p:cNvPr id="74" name="AutoShape 208" descr="Дуб"/>
                <p:cNvSpPr>
                  <a:spLocks noChangeArrowheads="1"/>
                </p:cNvSpPr>
                <p:nvPr/>
              </p:nvSpPr>
              <p:spPr bwMode="auto">
                <a:xfrm>
                  <a:off x="192" y="2144"/>
                  <a:ext cx="2440" cy="1544"/>
                </a:xfrm>
                <a:prstGeom prst="cube">
                  <a:avLst>
                    <a:gd name="adj" fmla="val 72667"/>
                  </a:avLst>
                </a:prstGeom>
                <a:blipFill dpi="0" rotWithShape="1">
                  <a:blip r:embed="rId2" cstate="print"/>
                  <a:srcRect/>
                  <a:tile tx="0" ty="0" sx="100000" sy="100000" flip="none" algn="tl"/>
                </a:blipFill>
                <a:ln w="2857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75" name="Freeform 209" descr="Дуб"/>
                <p:cNvSpPr>
                  <a:spLocks/>
                </p:cNvSpPr>
                <p:nvPr/>
              </p:nvSpPr>
              <p:spPr bwMode="auto">
                <a:xfrm>
                  <a:off x="1512" y="2160"/>
                  <a:ext cx="1120" cy="1520"/>
                </a:xfrm>
                <a:custGeom>
                  <a:avLst/>
                  <a:gdLst>
                    <a:gd name="T0" fmla="*/ 0 w 1120"/>
                    <a:gd name="T1" fmla="*/ 1520 h 1520"/>
                    <a:gd name="T2" fmla="*/ 1120 w 1120"/>
                    <a:gd name="T3" fmla="*/ 384 h 1520"/>
                    <a:gd name="T4" fmla="*/ 1120 w 1120"/>
                    <a:gd name="T5" fmla="*/ 0 h 1520"/>
                    <a:gd name="T6" fmla="*/ 0 w 1120"/>
                    <a:gd name="T7" fmla="*/ 1120 h 1520"/>
                    <a:gd name="T8" fmla="*/ 0 w 1120"/>
                    <a:gd name="T9" fmla="*/ 1520 h 15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20"/>
                    <a:gd name="T16" fmla="*/ 0 h 1520"/>
                    <a:gd name="T17" fmla="*/ 1120 w 1120"/>
                    <a:gd name="T18" fmla="*/ 1520 h 15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20" h="1520">
                      <a:moveTo>
                        <a:pt x="0" y="1520"/>
                      </a:moveTo>
                      <a:lnTo>
                        <a:pt x="1120" y="384"/>
                      </a:lnTo>
                      <a:lnTo>
                        <a:pt x="1120" y="0"/>
                      </a:lnTo>
                      <a:lnTo>
                        <a:pt x="0" y="1120"/>
                      </a:lnTo>
                      <a:lnTo>
                        <a:pt x="0" y="1520"/>
                      </a:lnTo>
                      <a:close/>
                    </a:path>
                  </a:pathLst>
                </a:custGeom>
                <a:blipFill dpi="0" rotWithShape="1">
                  <a:blip r:embed="rId2" cstate="print"/>
                  <a:srcRect/>
                  <a:tile tx="0" ty="0" sx="100000" sy="100000" flip="none" algn="tl"/>
                </a:blip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57" name="Group 210"/>
              <p:cNvGrpSpPr>
                <a:grpSpLocks/>
              </p:cNvGrpSpPr>
              <p:nvPr/>
            </p:nvGrpSpPr>
            <p:grpSpPr bwMode="auto">
              <a:xfrm>
                <a:off x="3416" y="2882"/>
                <a:ext cx="1960" cy="1173"/>
                <a:chOff x="90" y="1015"/>
                <a:chExt cx="2430" cy="1407"/>
              </a:xfrm>
            </p:grpSpPr>
            <p:sp>
              <p:nvSpPr>
                <p:cNvPr id="58" name="Freeform 211"/>
                <p:cNvSpPr>
                  <a:spLocks/>
                </p:cNvSpPr>
                <p:nvPr/>
              </p:nvSpPr>
              <p:spPr bwMode="auto">
                <a:xfrm>
                  <a:off x="90" y="2307"/>
                  <a:ext cx="1302" cy="42"/>
                </a:xfrm>
                <a:custGeom>
                  <a:avLst/>
                  <a:gdLst>
                    <a:gd name="T0" fmla="*/ 3 w 1302"/>
                    <a:gd name="T1" fmla="*/ 0 h 42"/>
                    <a:gd name="T2" fmla="*/ 363 w 1302"/>
                    <a:gd name="T3" fmla="*/ 18 h 42"/>
                    <a:gd name="T4" fmla="*/ 1302 w 1302"/>
                    <a:gd name="T5" fmla="*/ 18 h 42"/>
                    <a:gd name="T6" fmla="*/ 1302 w 1302"/>
                    <a:gd name="T7" fmla="*/ 36 h 42"/>
                    <a:gd name="T8" fmla="*/ 219 w 1302"/>
                    <a:gd name="T9" fmla="*/ 42 h 42"/>
                    <a:gd name="T10" fmla="*/ 0 w 1302"/>
                    <a:gd name="T11" fmla="*/ 36 h 42"/>
                    <a:gd name="T12" fmla="*/ 3 w 1302"/>
                    <a:gd name="T13" fmla="*/ 0 h 4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02"/>
                    <a:gd name="T22" fmla="*/ 0 h 42"/>
                    <a:gd name="T23" fmla="*/ 1302 w 1302"/>
                    <a:gd name="T24" fmla="*/ 42 h 4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02" h="42">
                      <a:moveTo>
                        <a:pt x="3" y="0"/>
                      </a:moveTo>
                      <a:lnTo>
                        <a:pt x="363" y="18"/>
                      </a:lnTo>
                      <a:lnTo>
                        <a:pt x="1302" y="18"/>
                      </a:lnTo>
                      <a:lnTo>
                        <a:pt x="1302" y="36"/>
                      </a:lnTo>
                      <a:lnTo>
                        <a:pt x="219" y="42"/>
                      </a:lnTo>
                      <a:lnTo>
                        <a:pt x="0" y="36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3175">
                  <a:solidFill>
                    <a:srgbClr val="CC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" name="Freeform 212"/>
                <p:cNvSpPr>
                  <a:spLocks/>
                </p:cNvSpPr>
                <p:nvPr/>
              </p:nvSpPr>
              <p:spPr bwMode="auto">
                <a:xfrm>
                  <a:off x="90" y="2175"/>
                  <a:ext cx="1302" cy="30"/>
                </a:xfrm>
                <a:custGeom>
                  <a:avLst/>
                  <a:gdLst>
                    <a:gd name="T0" fmla="*/ 0 w 1302"/>
                    <a:gd name="T1" fmla="*/ 6 h 30"/>
                    <a:gd name="T2" fmla="*/ 1299 w 1302"/>
                    <a:gd name="T3" fmla="*/ 0 h 30"/>
                    <a:gd name="T4" fmla="*/ 1302 w 1302"/>
                    <a:gd name="T5" fmla="*/ 30 h 30"/>
                    <a:gd name="T6" fmla="*/ 0 w 1302"/>
                    <a:gd name="T7" fmla="*/ 30 h 30"/>
                    <a:gd name="T8" fmla="*/ 0 w 1302"/>
                    <a:gd name="T9" fmla="*/ 6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02"/>
                    <a:gd name="T16" fmla="*/ 0 h 30"/>
                    <a:gd name="T17" fmla="*/ 1302 w 1302"/>
                    <a:gd name="T18" fmla="*/ 30 h 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02" h="30">
                      <a:moveTo>
                        <a:pt x="0" y="6"/>
                      </a:moveTo>
                      <a:lnTo>
                        <a:pt x="1299" y="0"/>
                      </a:lnTo>
                      <a:lnTo>
                        <a:pt x="1302" y="30"/>
                      </a:lnTo>
                      <a:lnTo>
                        <a:pt x="0" y="3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3175">
                  <a:solidFill>
                    <a:srgbClr val="CC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" name="Freeform 213"/>
                <p:cNvSpPr>
                  <a:spLocks/>
                </p:cNvSpPr>
                <p:nvPr/>
              </p:nvSpPr>
              <p:spPr bwMode="auto">
                <a:xfrm>
                  <a:off x="1407" y="1047"/>
                  <a:ext cx="1113" cy="1158"/>
                </a:xfrm>
                <a:custGeom>
                  <a:avLst/>
                  <a:gdLst>
                    <a:gd name="T0" fmla="*/ 0 w 1113"/>
                    <a:gd name="T1" fmla="*/ 1134 h 1158"/>
                    <a:gd name="T2" fmla="*/ 1113 w 1113"/>
                    <a:gd name="T3" fmla="*/ 0 h 1158"/>
                    <a:gd name="T4" fmla="*/ 1113 w 1113"/>
                    <a:gd name="T5" fmla="*/ 30 h 1158"/>
                    <a:gd name="T6" fmla="*/ 0 w 1113"/>
                    <a:gd name="T7" fmla="*/ 1158 h 1158"/>
                    <a:gd name="T8" fmla="*/ 0 w 1113"/>
                    <a:gd name="T9" fmla="*/ 1134 h 115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13"/>
                    <a:gd name="T16" fmla="*/ 0 h 1158"/>
                    <a:gd name="T17" fmla="*/ 1113 w 1113"/>
                    <a:gd name="T18" fmla="*/ 1158 h 115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13" h="1158">
                      <a:moveTo>
                        <a:pt x="0" y="1134"/>
                      </a:moveTo>
                      <a:lnTo>
                        <a:pt x="1113" y="0"/>
                      </a:lnTo>
                      <a:lnTo>
                        <a:pt x="1113" y="30"/>
                      </a:lnTo>
                      <a:lnTo>
                        <a:pt x="0" y="1158"/>
                      </a:lnTo>
                      <a:lnTo>
                        <a:pt x="0" y="113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3175">
                  <a:solidFill>
                    <a:srgbClr val="CC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" name="Oval 214"/>
                <p:cNvSpPr>
                  <a:spLocks noChangeArrowheads="1"/>
                </p:cNvSpPr>
                <p:nvPr/>
              </p:nvSpPr>
              <p:spPr bwMode="auto">
                <a:xfrm>
                  <a:off x="114" y="2119"/>
                  <a:ext cx="27" cy="27"/>
                </a:xfrm>
                <a:prstGeom prst="ellipse">
                  <a:avLst/>
                </a:prstGeom>
                <a:solidFill>
                  <a:srgbClr val="000000"/>
                </a:solidFill>
                <a:ln w="9525" algn="ctr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62" name="Oval 215"/>
                <p:cNvSpPr>
                  <a:spLocks noChangeArrowheads="1"/>
                </p:cNvSpPr>
                <p:nvPr/>
              </p:nvSpPr>
              <p:spPr bwMode="auto">
                <a:xfrm>
                  <a:off x="1332" y="2101"/>
                  <a:ext cx="27" cy="27"/>
                </a:xfrm>
                <a:prstGeom prst="ellipse">
                  <a:avLst/>
                </a:prstGeom>
                <a:solidFill>
                  <a:srgbClr val="000000"/>
                </a:solidFill>
                <a:ln w="9525" algn="ctr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63" name="Oval 216"/>
                <p:cNvSpPr>
                  <a:spLocks noChangeArrowheads="1"/>
                </p:cNvSpPr>
                <p:nvPr/>
              </p:nvSpPr>
              <p:spPr bwMode="auto">
                <a:xfrm>
                  <a:off x="1338" y="2251"/>
                  <a:ext cx="27" cy="27"/>
                </a:xfrm>
                <a:prstGeom prst="ellipse">
                  <a:avLst/>
                </a:prstGeom>
                <a:solidFill>
                  <a:srgbClr val="000000"/>
                </a:solidFill>
                <a:ln w="9525" algn="ctr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64" name="Oval 217"/>
                <p:cNvSpPr>
                  <a:spLocks noChangeArrowheads="1"/>
                </p:cNvSpPr>
                <p:nvPr/>
              </p:nvSpPr>
              <p:spPr bwMode="auto">
                <a:xfrm>
                  <a:off x="1338" y="2383"/>
                  <a:ext cx="27" cy="27"/>
                </a:xfrm>
                <a:prstGeom prst="ellipse">
                  <a:avLst/>
                </a:prstGeom>
                <a:solidFill>
                  <a:srgbClr val="000000"/>
                </a:solidFill>
                <a:ln w="9525" algn="ctr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65" name="Oval 218"/>
                <p:cNvSpPr>
                  <a:spLocks noChangeArrowheads="1"/>
                </p:cNvSpPr>
                <p:nvPr/>
              </p:nvSpPr>
              <p:spPr bwMode="auto">
                <a:xfrm>
                  <a:off x="113" y="2238"/>
                  <a:ext cx="27" cy="28"/>
                </a:xfrm>
                <a:prstGeom prst="ellipse">
                  <a:avLst/>
                </a:prstGeom>
                <a:solidFill>
                  <a:srgbClr val="000000"/>
                </a:solidFill>
                <a:ln w="9525" algn="ctr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66" name="Oval 219"/>
                <p:cNvSpPr>
                  <a:spLocks noChangeArrowheads="1"/>
                </p:cNvSpPr>
                <p:nvPr/>
              </p:nvSpPr>
              <p:spPr bwMode="auto">
                <a:xfrm>
                  <a:off x="125" y="2394"/>
                  <a:ext cx="27" cy="28"/>
                </a:xfrm>
                <a:prstGeom prst="ellipse">
                  <a:avLst/>
                </a:prstGeom>
                <a:solidFill>
                  <a:srgbClr val="000000"/>
                </a:solidFill>
                <a:ln w="9525" algn="ctr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67" name="Oval 220"/>
                <p:cNvSpPr>
                  <a:spLocks noChangeArrowheads="1"/>
                </p:cNvSpPr>
                <p:nvPr/>
              </p:nvSpPr>
              <p:spPr bwMode="auto">
                <a:xfrm>
                  <a:off x="1410" y="2095"/>
                  <a:ext cx="27" cy="27"/>
                </a:xfrm>
                <a:prstGeom prst="ellipse">
                  <a:avLst/>
                </a:prstGeom>
                <a:solidFill>
                  <a:srgbClr val="000000"/>
                </a:solidFill>
                <a:ln w="9525" algn="ctr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68" name="Oval 221"/>
                <p:cNvSpPr>
                  <a:spLocks noChangeArrowheads="1"/>
                </p:cNvSpPr>
                <p:nvPr/>
              </p:nvSpPr>
              <p:spPr bwMode="auto">
                <a:xfrm>
                  <a:off x="1410" y="2257"/>
                  <a:ext cx="27" cy="27"/>
                </a:xfrm>
                <a:prstGeom prst="ellipse">
                  <a:avLst/>
                </a:prstGeom>
                <a:solidFill>
                  <a:srgbClr val="000000"/>
                </a:solidFill>
                <a:ln w="9525" algn="ctr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69" name="Oval 222"/>
                <p:cNvSpPr>
                  <a:spLocks noChangeArrowheads="1"/>
                </p:cNvSpPr>
                <p:nvPr/>
              </p:nvSpPr>
              <p:spPr bwMode="auto">
                <a:xfrm>
                  <a:off x="1410" y="2365"/>
                  <a:ext cx="27" cy="27"/>
                </a:xfrm>
                <a:prstGeom prst="ellipse">
                  <a:avLst/>
                </a:prstGeom>
                <a:solidFill>
                  <a:srgbClr val="000000"/>
                </a:solidFill>
                <a:ln w="9525" algn="ctr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70" name="Oval 223"/>
                <p:cNvSpPr>
                  <a:spLocks noChangeArrowheads="1"/>
                </p:cNvSpPr>
                <p:nvPr/>
              </p:nvSpPr>
              <p:spPr bwMode="auto">
                <a:xfrm>
                  <a:off x="2484" y="1279"/>
                  <a:ext cx="27" cy="27"/>
                </a:xfrm>
                <a:prstGeom prst="ellipse">
                  <a:avLst/>
                </a:prstGeom>
                <a:solidFill>
                  <a:srgbClr val="000000"/>
                </a:solidFill>
                <a:ln w="9525" algn="ctr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71" name="Oval 224"/>
                <p:cNvSpPr>
                  <a:spLocks noChangeArrowheads="1"/>
                </p:cNvSpPr>
                <p:nvPr/>
              </p:nvSpPr>
              <p:spPr bwMode="auto">
                <a:xfrm>
                  <a:off x="2484" y="1159"/>
                  <a:ext cx="27" cy="27"/>
                </a:xfrm>
                <a:prstGeom prst="ellipse">
                  <a:avLst/>
                </a:prstGeom>
                <a:solidFill>
                  <a:srgbClr val="000000"/>
                </a:solidFill>
                <a:ln w="9525" algn="ctr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72" name="Oval 225"/>
                <p:cNvSpPr>
                  <a:spLocks noChangeArrowheads="1"/>
                </p:cNvSpPr>
                <p:nvPr/>
              </p:nvSpPr>
              <p:spPr bwMode="auto">
                <a:xfrm>
                  <a:off x="2484" y="1015"/>
                  <a:ext cx="27" cy="27"/>
                </a:xfrm>
                <a:prstGeom prst="ellipse">
                  <a:avLst/>
                </a:prstGeom>
                <a:solidFill>
                  <a:srgbClr val="000000"/>
                </a:solidFill>
                <a:ln w="9525" algn="ctr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73" name="Freeform 226"/>
                <p:cNvSpPr>
                  <a:spLocks/>
                </p:cNvSpPr>
                <p:nvPr/>
              </p:nvSpPr>
              <p:spPr bwMode="auto">
                <a:xfrm>
                  <a:off x="1404" y="1197"/>
                  <a:ext cx="1116" cy="1152"/>
                </a:xfrm>
                <a:custGeom>
                  <a:avLst/>
                  <a:gdLst>
                    <a:gd name="T0" fmla="*/ 0 w 1116"/>
                    <a:gd name="T1" fmla="*/ 1116 h 1152"/>
                    <a:gd name="T2" fmla="*/ 1110 w 1116"/>
                    <a:gd name="T3" fmla="*/ 0 h 1152"/>
                    <a:gd name="T4" fmla="*/ 1116 w 1116"/>
                    <a:gd name="T5" fmla="*/ 24 h 1152"/>
                    <a:gd name="T6" fmla="*/ 3 w 1116"/>
                    <a:gd name="T7" fmla="*/ 1152 h 1152"/>
                    <a:gd name="T8" fmla="*/ 0 w 1116"/>
                    <a:gd name="T9" fmla="*/ 1116 h 11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16"/>
                    <a:gd name="T16" fmla="*/ 0 h 1152"/>
                    <a:gd name="T17" fmla="*/ 1116 w 1116"/>
                    <a:gd name="T18" fmla="*/ 1152 h 11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16" h="1152">
                      <a:moveTo>
                        <a:pt x="0" y="1116"/>
                      </a:moveTo>
                      <a:lnTo>
                        <a:pt x="1110" y="0"/>
                      </a:lnTo>
                      <a:lnTo>
                        <a:pt x="1116" y="24"/>
                      </a:lnTo>
                      <a:lnTo>
                        <a:pt x="3" y="1152"/>
                      </a:lnTo>
                      <a:lnTo>
                        <a:pt x="0" y="11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3175">
                  <a:solidFill>
                    <a:srgbClr val="CC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23" name="Group 227"/>
            <p:cNvGrpSpPr>
              <a:grpSpLocks/>
            </p:cNvGrpSpPr>
            <p:nvPr/>
          </p:nvGrpSpPr>
          <p:grpSpPr bwMode="auto">
            <a:xfrm>
              <a:off x="624" y="2784"/>
              <a:ext cx="394" cy="401"/>
              <a:chOff x="736" y="1584"/>
              <a:chExt cx="394" cy="401"/>
            </a:xfrm>
          </p:grpSpPr>
          <p:sp>
            <p:nvSpPr>
              <p:cNvPr id="54" name="Freeform 228"/>
              <p:cNvSpPr>
                <a:spLocks/>
              </p:cNvSpPr>
              <p:nvPr/>
            </p:nvSpPr>
            <p:spPr bwMode="auto">
              <a:xfrm rot="2730404">
                <a:off x="737" y="1592"/>
                <a:ext cx="401" cy="385"/>
              </a:xfrm>
              <a:custGeom>
                <a:avLst/>
                <a:gdLst>
                  <a:gd name="T0" fmla="*/ 226 w 449"/>
                  <a:gd name="T1" fmla="*/ 3 h 433"/>
                  <a:gd name="T2" fmla="*/ 373 w 449"/>
                  <a:gd name="T3" fmla="*/ 51 h 433"/>
                  <a:gd name="T4" fmla="*/ 418 w 449"/>
                  <a:gd name="T5" fmla="*/ 115 h 433"/>
                  <a:gd name="T6" fmla="*/ 446 w 449"/>
                  <a:gd name="T7" fmla="*/ 274 h 433"/>
                  <a:gd name="T8" fmla="*/ 402 w 449"/>
                  <a:gd name="T9" fmla="*/ 355 h 433"/>
                  <a:gd name="T10" fmla="*/ 306 w 449"/>
                  <a:gd name="T11" fmla="*/ 419 h 433"/>
                  <a:gd name="T12" fmla="*/ 146 w 449"/>
                  <a:gd name="T13" fmla="*/ 419 h 433"/>
                  <a:gd name="T14" fmla="*/ 32 w 449"/>
                  <a:gd name="T15" fmla="*/ 335 h 433"/>
                  <a:gd name="T16" fmla="*/ 2 w 449"/>
                  <a:gd name="T17" fmla="*/ 243 h 433"/>
                  <a:gd name="T18" fmla="*/ 18 w 449"/>
                  <a:gd name="T19" fmla="*/ 163 h 433"/>
                  <a:gd name="T20" fmla="*/ 66 w 449"/>
                  <a:gd name="T21" fmla="*/ 67 h 433"/>
                  <a:gd name="T22" fmla="*/ 226 w 449"/>
                  <a:gd name="T23" fmla="*/ 3 h 43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49"/>
                  <a:gd name="T37" fmla="*/ 0 h 433"/>
                  <a:gd name="T38" fmla="*/ 449 w 449"/>
                  <a:gd name="T39" fmla="*/ 433 h 43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49" h="433">
                    <a:moveTo>
                      <a:pt x="226" y="3"/>
                    </a:moveTo>
                    <a:cubicBezTo>
                      <a:pt x="277" y="0"/>
                      <a:pt x="341" y="32"/>
                      <a:pt x="373" y="51"/>
                    </a:cubicBezTo>
                    <a:cubicBezTo>
                      <a:pt x="405" y="70"/>
                      <a:pt x="406" y="78"/>
                      <a:pt x="418" y="115"/>
                    </a:cubicBezTo>
                    <a:cubicBezTo>
                      <a:pt x="430" y="152"/>
                      <a:pt x="449" y="234"/>
                      <a:pt x="446" y="274"/>
                    </a:cubicBezTo>
                    <a:cubicBezTo>
                      <a:pt x="443" y="314"/>
                      <a:pt x="425" y="331"/>
                      <a:pt x="402" y="355"/>
                    </a:cubicBezTo>
                    <a:cubicBezTo>
                      <a:pt x="379" y="379"/>
                      <a:pt x="349" y="408"/>
                      <a:pt x="306" y="419"/>
                    </a:cubicBezTo>
                    <a:cubicBezTo>
                      <a:pt x="263" y="430"/>
                      <a:pt x="192" y="433"/>
                      <a:pt x="146" y="419"/>
                    </a:cubicBezTo>
                    <a:cubicBezTo>
                      <a:pt x="100" y="405"/>
                      <a:pt x="56" y="364"/>
                      <a:pt x="32" y="335"/>
                    </a:cubicBezTo>
                    <a:cubicBezTo>
                      <a:pt x="8" y="306"/>
                      <a:pt x="4" y="272"/>
                      <a:pt x="2" y="243"/>
                    </a:cubicBezTo>
                    <a:cubicBezTo>
                      <a:pt x="0" y="214"/>
                      <a:pt x="7" y="192"/>
                      <a:pt x="18" y="163"/>
                    </a:cubicBezTo>
                    <a:cubicBezTo>
                      <a:pt x="29" y="134"/>
                      <a:pt x="31" y="94"/>
                      <a:pt x="66" y="67"/>
                    </a:cubicBezTo>
                    <a:cubicBezTo>
                      <a:pt x="101" y="40"/>
                      <a:pt x="175" y="6"/>
                      <a:pt x="226" y="3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" name="Freeform 229"/>
              <p:cNvSpPr>
                <a:spLocks/>
              </p:cNvSpPr>
              <p:nvPr/>
            </p:nvSpPr>
            <p:spPr bwMode="auto">
              <a:xfrm rot="19955577" flipH="1">
                <a:off x="736" y="1625"/>
                <a:ext cx="263" cy="231"/>
              </a:xfrm>
              <a:custGeom>
                <a:avLst/>
                <a:gdLst>
                  <a:gd name="T0" fmla="*/ 188 w 288"/>
                  <a:gd name="T1" fmla="*/ 41 h 218"/>
                  <a:gd name="T2" fmla="*/ 44 w 288"/>
                  <a:gd name="T3" fmla="*/ 9 h 218"/>
                  <a:gd name="T4" fmla="*/ 4 w 288"/>
                  <a:gd name="T5" fmla="*/ 97 h 218"/>
                  <a:gd name="T6" fmla="*/ 68 w 288"/>
                  <a:gd name="T7" fmla="*/ 193 h 218"/>
                  <a:gd name="T8" fmla="*/ 252 w 288"/>
                  <a:gd name="T9" fmla="*/ 209 h 218"/>
                  <a:gd name="T10" fmla="*/ 284 w 288"/>
                  <a:gd name="T11" fmla="*/ 137 h 218"/>
                  <a:gd name="T12" fmla="*/ 188 w 288"/>
                  <a:gd name="T13" fmla="*/ 41 h 2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8"/>
                  <a:gd name="T22" fmla="*/ 0 h 218"/>
                  <a:gd name="T23" fmla="*/ 288 w 288"/>
                  <a:gd name="T24" fmla="*/ 218 h 2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8" h="218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66"/>
                  </a:gs>
                  <a:gs pos="100000">
                    <a:srgbClr val="FF6600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4" name="Group 230"/>
            <p:cNvGrpSpPr>
              <a:grpSpLocks/>
            </p:cNvGrpSpPr>
            <p:nvPr/>
          </p:nvGrpSpPr>
          <p:grpSpPr bwMode="auto">
            <a:xfrm>
              <a:off x="1200" y="2448"/>
              <a:ext cx="394" cy="401"/>
              <a:chOff x="368" y="1600"/>
              <a:chExt cx="394" cy="401"/>
            </a:xfrm>
          </p:grpSpPr>
          <p:sp>
            <p:nvSpPr>
              <p:cNvPr id="52" name="Freeform 231"/>
              <p:cNvSpPr>
                <a:spLocks/>
              </p:cNvSpPr>
              <p:nvPr/>
            </p:nvSpPr>
            <p:spPr bwMode="auto">
              <a:xfrm rot="2730404">
                <a:off x="369" y="1608"/>
                <a:ext cx="401" cy="385"/>
              </a:xfrm>
              <a:custGeom>
                <a:avLst/>
                <a:gdLst>
                  <a:gd name="T0" fmla="*/ 226 w 449"/>
                  <a:gd name="T1" fmla="*/ 3 h 433"/>
                  <a:gd name="T2" fmla="*/ 373 w 449"/>
                  <a:gd name="T3" fmla="*/ 51 h 433"/>
                  <a:gd name="T4" fmla="*/ 418 w 449"/>
                  <a:gd name="T5" fmla="*/ 115 h 433"/>
                  <a:gd name="T6" fmla="*/ 446 w 449"/>
                  <a:gd name="T7" fmla="*/ 274 h 433"/>
                  <a:gd name="T8" fmla="*/ 402 w 449"/>
                  <a:gd name="T9" fmla="*/ 355 h 433"/>
                  <a:gd name="T10" fmla="*/ 306 w 449"/>
                  <a:gd name="T11" fmla="*/ 419 h 433"/>
                  <a:gd name="T12" fmla="*/ 146 w 449"/>
                  <a:gd name="T13" fmla="*/ 419 h 433"/>
                  <a:gd name="T14" fmla="*/ 32 w 449"/>
                  <a:gd name="T15" fmla="*/ 335 h 433"/>
                  <a:gd name="T16" fmla="*/ 2 w 449"/>
                  <a:gd name="T17" fmla="*/ 243 h 433"/>
                  <a:gd name="T18" fmla="*/ 18 w 449"/>
                  <a:gd name="T19" fmla="*/ 163 h 433"/>
                  <a:gd name="T20" fmla="*/ 66 w 449"/>
                  <a:gd name="T21" fmla="*/ 67 h 433"/>
                  <a:gd name="T22" fmla="*/ 226 w 449"/>
                  <a:gd name="T23" fmla="*/ 3 h 43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49"/>
                  <a:gd name="T37" fmla="*/ 0 h 433"/>
                  <a:gd name="T38" fmla="*/ 449 w 449"/>
                  <a:gd name="T39" fmla="*/ 433 h 43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49" h="433">
                    <a:moveTo>
                      <a:pt x="226" y="3"/>
                    </a:moveTo>
                    <a:cubicBezTo>
                      <a:pt x="277" y="0"/>
                      <a:pt x="341" y="32"/>
                      <a:pt x="373" y="51"/>
                    </a:cubicBezTo>
                    <a:cubicBezTo>
                      <a:pt x="405" y="70"/>
                      <a:pt x="406" y="78"/>
                      <a:pt x="418" y="115"/>
                    </a:cubicBezTo>
                    <a:cubicBezTo>
                      <a:pt x="430" y="152"/>
                      <a:pt x="449" y="234"/>
                      <a:pt x="446" y="274"/>
                    </a:cubicBezTo>
                    <a:cubicBezTo>
                      <a:pt x="443" y="314"/>
                      <a:pt x="425" y="331"/>
                      <a:pt x="402" y="355"/>
                    </a:cubicBezTo>
                    <a:cubicBezTo>
                      <a:pt x="379" y="379"/>
                      <a:pt x="349" y="408"/>
                      <a:pt x="306" y="419"/>
                    </a:cubicBezTo>
                    <a:cubicBezTo>
                      <a:pt x="263" y="430"/>
                      <a:pt x="192" y="433"/>
                      <a:pt x="146" y="419"/>
                    </a:cubicBezTo>
                    <a:cubicBezTo>
                      <a:pt x="100" y="405"/>
                      <a:pt x="56" y="364"/>
                      <a:pt x="32" y="335"/>
                    </a:cubicBezTo>
                    <a:cubicBezTo>
                      <a:pt x="8" y="306"/>
                      <a:pt x="4" y="272"/>
                      <a:pt x="2" y="243"/>
                    </a:cubicBezTo>
                    <a:cubicBezTo>
                      <a:pt x="0" y="214"/>
                      <a:pt x="7" y="192"/>
                      <a:pt x="18" y="163"/>
                    </a:cubicBezTo>
                    <a:cubicBezTo>
                      <a:pt x="29" y="134"/>
                      <a:pt x="31" y="94"/>
                      <a:pt x="66" y="67"/>
                    </a:cubicBezTo>
                    <a:cubicBezTo>
                      <a:pt x="101" y="40"/>
                      <a:pt x="175" y="6"/>
                      <a:pt x="226" y="3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" name="Freeform 232"/>
              <p:cNvSpPr>
                <a:spLocks/>
              </p:cNvSpPr>
              <p:nvPr/>
            </p:nvSpPr>
            <p:spPr bwMode="auto">
              <a:xfrm rot="19955577" flipH="1">
                <a:off x="368" y="1641"/>
                <a:ext cx="263" cy="231"/>
              </a:xfrm>
              <a:custGeom>
                <a:avLst/>
                <a:gdLst>
                  <a:gd name="T0" fmla="*/ 188 w 288"/>
                  <a:gd name="T1" fmla="*/ 41 h 218"/>
                  <a:gd name="T2" fmla="*/ 44 w 288"/>
                  <a:gd name="T3" fmla="*/ 9 h 218"/>
                  <a:gd name="T4" fmla="*/ 4 w 288"/>
                  <a:gd name="T5" fmla="*/ 97 h 218"/>
                  <a:gd name="T6" fmla="*/ 68 w 288"/>
                  <a:gd name="T7" fmla="*/ 193 h 218"/>
                  <a:gd name="T8" fmla="*/ 252 w 288"/>
                  <a:gd name="T9" fmla="*/ 209 h 218"/>
                  <a:gd name="T10" fmla="*/ 284 w 288"/>
                  <a:gd name="T11" fmla="*/ 137 h 218"/>
                  <a:gd name="T12" fmla="*/ 188 w 288"/>
                  <a:gd name="T13" fmla="*/ 41 h 2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8"/>
                  <a:gd name="T22" fmla="*/ 0 h 218"/>
                  <a:gd name="T23" fmla="*/ 288 w 288"/>
                  <a:gd name="T24" fmla="*/ 218 h 2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8" h="218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66"/>
                  </a:gs>
                  <a:gs pos="100000">
                    <a:srgbClr val="FF6600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5" name="Group 233"/>
            <p:cNvGrpSpPr>
              <a:grpSpLocks/>
            </p:cNvGrpSpPr>
            <p:nvPr/>
          </p:nvGrpSpPr>
          <p:grpSpPr bwMode="auto">
            <a:xfrm>
              <a:off x="1008" y="2767"/>
              <a:ext cx="394" cy="401"/>
              <a:chOff x="240" y="1872"/>
              <a:chExt cx="394" cy="401"/>
            </a:xfrm>
          </p:grpSpPr>
          <p:sp>
            <p:nvSpPr>
              <p:cNvPr id="50" name="Freeform 234"/>
              <p:cNvSpPr>
                <a:spLocks/>
              </p:cNvSpPr>
              <p:nvPr/>
            </p:nvSpPr>
            <p:spPr bwMode="auto">
              <a:xfrm rot="2730404">
                <a:off x="241" y="1880"/>
                <a:ext cx="401" cy="385"/>
              </a:xfrm>
              <a:custGeom>
                <a:avLst/>
                <a:gdLst>
                  <a:gd name="T0" fmla="*/ 226 w 449"/>
                  <a:gd name="T1" fmla="*/ 3 h 433"/>
                  <a:gd name="T2" fmla="*/ 373 w 449"/>
                  <a:gd name="T3" fmla="*/ 51 h 433"/>
                  <a:gd name="T4" fmla="*/ 418 w 449"/>
                  <a:gd name="T5" fmla="*/ 115 h 433"/>
                  <a:gd name="T6" fmla="*/ 446 w 449"/>
                  <a:gd name="T7" fmla="*/ 274 h 433"/>
                  <a:gd name="T8" fmla="*/ 402 w 449"/>
                  <a:gd name="T9" fmla="*/ 355 h 433"/>
                  <a:gd name="T10" fmla="*/ 306 w 449"/>
                  <a:gd name="T11" fmla="*/ 419 h 433"/>
                  <a:gd name="T12" fmla="*/ 146 w 449"/>
                  <a:gd name="T13" fmla="*/ 419 h 433"/>
                  <a:gd name="T14" fmla="*/ 32 w 449"/>
                  <a:gd name="T15" fmla="*/ 335 h 433"/>
                  <a:gd name="T16" fmla="*/ 2 w 449"/>
                  <a:gd name="T17" fmla="*/ 243 h 433"/>
                  <a:gd name="T18" fmla="*/ 18 w 449"/>
                  <a:gd name="T19" fmla="*/ 163 h 433"/>
                  <a:gd name="T20" fmla="*/ 66 w 449"/>
                  <a:gd name="T21" fmla="*/ 67 h 433"/>
                  <a:gd name="T22" fmla="*/ 226 w 449"/>
                  <a:gd name="T23" fmla="*/ 3 h 43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49"/>
                  <a:gd name="T37" fmla="*/ 0 h 433"/>
                  <a:gd name="T38" fmla="*/ 449 w 449"/>
                  <a:gd name="T39" fmla="*/ 433 h 43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49" h="433">
                    <a:moveTo>
                      <a:pt x="226" y="3"/>
                    </a:moveTo>
                    <a:cubicBezTo>
                      <a:pt x="277" y="0"/>
                      <a:pt x="341" y="32"/>
                      <a:pt x="373" y="51"/>
                    </a:cubicBezTo>
                    <a:cubicBezTo>
                      <a:pt x="405" y="70"/>
                      <a:pt x="406" y="78"/>
                      <a:pt x="418" y="115"/>
                    </a:cubicBezTo>
                    <a:cubicBezTo>
                      <a:pt x="430" y="152"/>
                      <a:pt x="449" y="234"/>
                      <a:pt x="446" y="274"/>
                    </a:cubicBezTo>
                    <a:cubicBezTo>
                      <a:pt x="443" y="314"/>
                      <a:pt x="425" y="331"/>
                      <a:pt x="402" y="355"/>
                    </a:cubicBezTo>
                    <a:cubicBezTo>
                      <a:pt x="379" y="379"/>
                      <a:pt x="349" y="408"/>
                      <a:pt x="306" y="419"/>
                    </a:cubicBezTo>
                    <a:cubicBezTo>
                      <a:pt x="263" y="430"/>
                      <a:pt x="192" y="433"/>
                      <a:pt x="146" y="419"/>
                    </a:cubicBezTo>
                    <a:cubicBezTo>
                      <a:pt x="100" y="405"/>
                      <a:pt x="56" y="364"/>
                      <a:pt x="32" y="335"/>
                    </a:cubicBezTo>
                    <a:cubicBezTo>
                      <a:pt x="8" y="306"/>
                      <a:pt x="4" y="272"/>
                      <a:pt x="2" y="243"/>
                    </a:cubicBezTo>
                    <a:cubicBezTo>
                      <a:pt x="0" y="214"/>
                      <a:pt x="7" y="192"/>
                      <a:pt x="18" y="163"/>
                    </a:cubicBezTo>
                    <a:cubicBezTo>
                      <a:pt x="29" y="134"/>
                      <a:pt x="31" y="94"/>
                      <a:pt x="66" y="67"/>
                    </a:cubicBezTo>
                    <a:cubicBezTo>
                      <a:pt x="101" y="40"/>
                      <a:pt x="175" y="6"/>
                      <a:pt x="226" y="3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" name="Freeform 235"/>
              <p:cNvSpPr>
                <a:spLocks/>
              </p:cNvSpPr>
              <p:nvPr/>
            </p:nvSpPr>
            <p:spPr bwMode="auto">
              <a:xfrm rot="19955577" flipH="1">
                <a:off x="240" y="1913"/>
                <a:ext cx="263" cy="231"/>
              </a:xfrm>
              <a:custGeom>
                <a:avLst/>
                <a:gdLst>
                  <a:gd name="T0" fmla="*/ 188 w 288"/>
                  <a:gd name="T1" fmla="*/ 41 h 218"/>
                  <a:gd name="T2" fmla="*/ 44 w 288"/>
                  <a:gd name="T3" fmla="*/ 9 h 218"/>
                  <a:gd name="T4" fmla="*/ 4 w 288"/>
                  <a:gd name="T5" fmla="*/ 97 h 218"/>
                  <a:gd name="T6" fmla="*/ 68 w 288"/>
                  <a:gd name="T7" fmla="*/ 193 h 218"/>
                  <a:gd name="T8" fmla="*/ 252 w 288"/>
                  <a:gd name="T9" fmla="*/ 209 h 218"/>
                  <a:gd name="T10" fmla="*/ 284 w 288"/>
                  <a:gd name="T11" fmla="*/ 137 h 218"/>
                  <a:gd name="T12" fmla="*/ 188 w 288"/>
                  <a:gd name="T13" fmla="*/ 41 h 2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8"/>
                  <a:gd name="T22" fmla="*/ 0 h 218"/>
                  <a:gd name="T23" fmla="*/ 288 w 288"/>
                  <a:gd name="T24" fmla="*/ 218 h 2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8" h="218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66"/>
                  </a:gs>
                  <a:gs pos="100000">
                    <a:srgbClr val="FF6600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6" name="Group 236"/>
            <p:cNvGrpSpPr>
              <a:grpSpLocks/>
            </p:cNvGrpSpPr>
            <p:nvPr/>
          </p:nvGrpSpPr>
          <p:grpSpPr bwMode="auto">
            <a:xfrm>
              <a:off x="816" y="2496"/>
              <a:ext cx="410" cy="401"/>
              <a:chOff x="576" y="1904"/>
              <a:chExt cx="410" cy="401"/>
            </a:xfrm>
          </p:grpSpPr>
          <p:sp>
            <p:nvSpPr>
              <p:cNvPr id="48" name="Freeform 237"/>
              <p:cNvSpPr>
                <a:spLocks/>
              </p:cNvSpPr>
              <p:nvPr/>
            </p:nvSpPr>
            <p:spPr bwMode="auto">
              <a:xfrm rot="2730404">
                <a:off x="593" y="1912"/>
                <a:ext cx="401" cy="385"/>
              </a:xfrm>
              <a:custGeom>
                <a:avLst/>
                <a:gdLst>
                  <a:gd name="T0" fmla="*/ 226 w 449"/>
                  <a:gd name="T1" fmla="*/ 3 h 433"/>
                  <a:gd name="T2" fmla="*/ 373 w 449"/>
                  <a:gd name="T3" fmla="*/ 51 h 433"/>
                  <a:gd name="T4" fmla="*/ 418 w 449"/>
                  <a:gd name="T5" fmla="*/ 115 h 433"/>
                  <a:gd name="T6" fmla="*/ 446 w 449"/>
                  <a:gd name="T7" fmla="*/ 274 h 433"/>
                  <a:gd name="T8" fmla="*/ 402 w 449"/>
                  <a:gd name="T9" fmla="*/ 355 h 433"/>
                  <a:gd name="T10" fmla="*/ 306 w 449"/>
                  <a:gd name="T11" fmla="*/ 419 h 433"/>
                  <a:gd name="T12" fmla="*/ 146 w 449"/>
                  <a:gd name="T13" fmla="*/ 419 h 433"/>
                  <a:gd name="T14" fmla="*/ 32 w 449"/>
                  <a:gd name="T15" fmla="*/ 335 h 433"/>
                  <a:gd name="T16" fmla="*/ 2 w 449"/>
                  <a:gd name="T17" fmla="*/ 243 h 433"/>
                  <a:gd name="T18" fmla="*/ 18 w 449"/>
                  <a:gd name="T19" fmla="*/ 163 h 433"/>
                  <a:gd name="T20" fmla="*/ 66 w 449"/>
                  <a:gd name="T21" fmla="*/ 67 h 433"/>
                  <a:gd name="T22" fmla="*/ 226 w 449"/>
                  <a:gd name="T23" fmla="*/ 3 h 43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49"/>
                  <a:gd name="T37" fmla="*/ 0 h 433"/>
                  <a:gd name="T38" fmla="*/ 449 w 449"/>
                  <a:gd name="T39" fmla="*/ 433 h 43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49" h="433">
                    <a:moveTo>
                      <a:pt x="226" y="3"/>
                    </a:moveTo>
                    <a:cubicBezTo>
                      <a:pt x="277" y="0"/>
                      <a:pt x="341" y="32"/>
                      <a:pt x="373" y="51"/>
                    </a:cubicBezTo>
                    <a:cubicBezTo>
                      <a:pt x="405" y="70"/>
                      <a:pt x="406" y="78"/>
                      <a:pt x="418" y="115"/>
                    </a:cubicBezTo>
                    <a:cubicBezTo>
                      <a:pt x="430" y="152"/>
                      <a:pt x="449" y="234"/>
                      <a:pt x="446" y="274"/>
                    </a:cubicBezTo>
                    <a:cubicBezTo>
                      <a:pt x="443" y="314"/>
                      <a:pt x="425" y="331"/>
                      <a:pt x="402" y="355"/>
                    </a:cubicBezTo>
                    <a:cubicBezTo>
                      <a:pt x="379" y="379"/>
                      <a:pt x="349" y="408"/>
                      <a:pt x="306" y="419"/>
                    </a:cubicBezTo>
                    <a:cubicBezTo>
                      <a:pt x="263" y="430"/>
                      <a:pt x="192" y="433"/>
                      <a:pt x="146" y="419"/>
                    </a:cubicBezTo>
                    <a:cubicBezTo>
                      <a:pt x="100" y="405"/>
                      <a:pt x="56" y="364"/>
                      <a:pt x="32" y="335"/>
                    </a:cubicBezTo>
                    <a:cubicBezTo>
                      <a:pt x="8" y="306"/>
                      <a:pt x="4" y="272"/>
                      <a:pt x="2" y="243"/>
                    </a:cubicBezTo>
                    <a:cubicBezTo>
                      <a:pt x="0" y="214"/>
                      <a:pt x="7" y="192"/>
                      <a:pt x="18" y="163"/>
                    </a:cubicBezTo>
                    <a:cubicBezTo>
                      <a:pt x="29" y="134"/>
                      <a:pt x="31" y="94"/>
                      <a:pt x="66" y="67"/>
                    </a:cubicBezTo>
                    <a:cubicBezTo>
                      <a:pt x="101" y="40"/>
                      <a:pt x="175" y="6"/>
                      <a:pt x="226" y="3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" name="Freeform 238"/>
              <p:cNvSpPr>
                <a:spLocks/>
              </p:cNvSpPr>
              <p:nvPr/>
            </p:nvSpPr>
            <p:spPr bwMode="auto">
              <a:xfrm rot="19955577" flipH="1">
                <a:off x="576" y="1920"/>
                <a:ext cx="263" cy="231"/>
              </a:xfrm>
              <a:custGeom>
                <a:avLst/>
                <a:gdLst>
                  <a:gd name="T0" fmla="*/ 188 w 288"/>
                  <a:gd name="T1" fmla="*/ 41 h 218"/>
                  <a:gd name="T2" fmla="*/ 44 w 288"/>
                  <a:gd name="T3" fmla="*/ 9 h 218"/>
                  <a:gd name="T4" fmla="*/ 4 w 288"/>
                  <a:gd name="T5" fmla="*/ 97 h 218"/>
                  <a:gd name="T6" fmla="*/ 68 w 288"/>
                  <a:gd name="T7" fmla="*/ 193 h 218"/>
                  <a:gd name="T8" fmla="*/ 252 w 288"/>
                  <a:gd name="T9" fmla="*/ 209 h 218"/>
                  <a:gd name="T10" fmla="*/ 284 w 288"/>
                  <a:gd name="T11" fmla="*/ 137 h 218"/>
                  <a:gd name="T12" fmla="*/ 188 w 288"/>
                  <a:gd name="T13" fmla="*/ 41 h 2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8"/>
                  <a:gd name="T22" fmla="*/ 0 h 218"/>
                  <a:gd name="T23" fmla="*/ 288 w 288"/>
                  <a:gd name="T24" fmla="*/ 218 h 2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8" h="218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66"/>
                  </a:gs>
                  <a:gs pos="100000">
                    <a:srgbClr val="FF6600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7" name="Group 239"/>
            <p:cNvGrpSpPr>
              <a:grpSpLocks/>
            </p:cNvGrpSpPr>
            <p:nvPr/>
          </p:nvGrpSpPr>
          <p:grpSpPr bwMode="auto">
            <a:xfrm>
              <a:off x="1334" y="2767"/>
              <a:ext cx="394" cy="401"/>
              <a:chOff x="960" y="1888"/>
              <a:chExt cx="394" cy="401"/>
            </a:xfrm>
          </p:grpSpPr>
          <p:sp>
            <p:nvSpPr>
              <p:cNvPr id="46" name="Freeform 240"/>
              <p:cNvSpPr>
                <a:spLocks/>
              </p:cNvSpPr>
              <p:nvPr/>
            </p:nvSpPr>
            <p:spPr bwMode="auto">
              <a:xfrm rot="2730404">
                <a:off x="961" y="1896"/>
                <a:ext cx="401" cy="385"/>
              </a:xfrm>
              <a:custGeom>
                <a:avLst/>
                <a:gdLst>
                  <a:gd name="T0" fmla="*/ 226 w 449"/>
                  <a:gd name="T1" fmla="*/ 3 h 433"/>
                  <a:gd name="T2" fmla="*/ 373 w 449"/>
                  <a:gd name="T3" fmla="*/ 51 h 433"/>
                  <a:gd name="T4" fmla="*/ 418 w 449"/>
                  <a:gd name="T5" fmla="*/ 115 h 433"/>
                  <a:gd name="T6" fmla="*/ 446 w 449"/>
                  <a:gd name="T7" fmla="*/ 274 h 433"/>
                  <a:gd name="T8" fmla="*/ 402 w 449"/>
                  <a:gd name="T9" fmla="*/ 355 h 433"/>
                  <a:gd name="T10" fmla="*/ 306 w 449"/>
                  <a:gd name="T11" fmla="*/ 419 h 433"/>
                  <a:gd name="T12" fmla="*/ 146 w 449"/>
                  <a:gd name="T13" fmla="*/ 419 h 433"/>
                  <a:gd name="T14" fmla="*/ 32 w 449"/>
                  <a:gd name="T15" fmla="*/ 335 h 433"/>
                  <a:gd name="T16" fmla="*/ 2 w 449"/>
                  <a:gd name="T17" fmla="*/ 243 h 433"/>
                  <a:gd name="T18" fmla="*/ 18 w 449"/>
                  <a:gd name="T19" fmla="*/ 163 h 433"/>
                  <a:gd name="T20" fmla="*/ 66 w 449"/>
                  <a:gd name="T21" fmla="*/ 67 h 433"/>
                  <a:gd name="T22" fmla="*/ 226 w 449"/>
                  <a:gd name="T23" fmla="*/ 3 h 43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49"/>
                  <a:gd name="T37" fmla="*/ 0 h 433"/>
                  <a:gd name="T38" fmla="*/ 449 w 449"/>
                  <a:gd name="T39" fmla="*/ 433 h 43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49" h="433">
                    <a:moveTo>
                      <a:pt x="226" y="3"/>
                    </a:moveTo>
                    <a:cubicBezTo>
                      <a:pt x="277" y="0"/>
                      <a:pt x="341" y="32"/>
                      <a:pt x="373" y="51"/>
                    </a:cubicBezTo>
                    <a:cubicBezTo>
                      <a:pt x="405" y="70"/>
                      <a:pt x="406" y="78"/>
                      <a:pt x="418" y="115"/>
                    </a:cubicBezTo>
                    <a:cubicBezTo>
                      <a:pt x="430" y="152"/>
                      <a:pt x="449" y="234"/>
                      <a:pt x="446" y="274"/>
                    </a:cubicBezTo>
                    <a:cubicBezTo>
                      <a:pt x="443" y="314"/>
                      <a:pt x="425" y="331"/>
                      <a:pt x="402" y="355"/>
                    </a:cubicBezTo>
                    <a:cubicBezTo>
                      <a:pt x="379" y="379"/>
                      <a:pt x="349" y="408"/>
                      <a:pt x="306" y="419"/>
                    </a:cubicBezTo>
                    <a:cubicBezTo>
                      <a:pt x="263" y="430"/>
                      <a:pt x="192" y="433"/>
                      <a:pt x="146" y="419"/>
                    </a:cubicBezTo>
                    <a:cubicBezTo>
                      <a:pt x="100" y="405"/>
                      <a:pt x="56" y="364"/>
                      <a:pt x="32" y="335"/>
                    </a:cubicBezTo>
                    <a:cubicBezTo>
                      <a:pt x="8" y="306"/>
                      <a:pt x="4" y="272"/>
                      <a:pt x="2" y="243"/>
                    </a:cubicBezTo>
                    <a:cubicBezTo>
                      <a:pt x="0" y="214"/>
                      <a:pt x="7" y="192"/>
                      <a:pt x="18" y="163"/>
                    </a:cubicBezTo>
                    <a:cubicBezTo>
                      <a:pt x="29" y="134"/>
                      <a:pt x="31" y="94"/>
                      <a:pt x="66" y="67"/>
                    </a:cubicBezTo>
                    <a:cubicBezTo>
                      <a:pt x="101" y="40"/>
                      <a:pt x="175" y="6"/>
                      <a:pt x="226" y="3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" name="Freeform 241"/>
              <p:cNvSpPr>
                <a:spLocks/>
              </p:cNvSpPr>
              <p:nvPr/>
            </p:nvSpPr>
            <p:spPr bwMode="auto">
              <a:xfrm rot="19955577" flipH="1">
                <a:off x="960" y="1929"/>
                <a:ext cx="263" cy="231"/>
              </a:xfrm>
              <a:custGeom>
                <a:avLst/>
                <a:gdLst>
                  <a:gd name="T0" fmla="*/ 188 w 288"/>
                  <a:gd name="T1" fmla="*/ 41 h 218"/>
                  <a:gd name="T2" fmla="*/ 44 w 288"/>
                  <a:gd name="T3" fmla="*/ 9 h 218"/>
                  <a:gd name="T4" fmla="*/ 4 w 288"/>
                  <a:gd name="T5" fmla="*/ 97 h 218"/>
                  <a:gd name="T6" fmla="*/ 68 w 288"/>
                  <a:gd name="T7" fmla="*/ 193 h 218"/>
                  <a:gd name="T8" fmla="*/ 252 w 288"/>
                  <a:gd name="T9" fmla="*/ 209 h 218"/>
                  <a:gd name="T10" fmla="*/ 284 w 288"/>
                  <a:gd name="T11" fmla="*/ 137 h 218"/>
                  <a:gd name="T12" fmla="*/ 188 w 288"/>
                  <a:gd name="T13" fmla="*/ 41 h 2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8"/>
                  <a:gd name="T22" fmla="*/ 0 h 218"/>
                  <a:gd name="T23" fmla="*/ 288 w 288"/>
                  <a:gd name="T24" fmla="*/ 218 h 2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8" h="218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66"/>
                  </a:gs>
                  <a:gs pos="100000">
                    <a:srgbClr val="FF6600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8" name="Group 242"/>
            <p:cNvGrpSpPr>
              <a:grpSpLocks/>
            </p:cNvGrpSpPr>
            <p:nvPr/>
          </p:nvGrpSpPr>
          <p:grpSpPr bwMode="auto">
            <a:xfrm>
              <a:off x="1824" y="2287"/>
              <a:ext cx="394" cy="401"/>
              <a:chOff x="368" y="1600"/>
              <a:chExt cx="394" cy="401"/>
            </a:xfrm>
          </p:grpSpPr>
          <p:sp>
            <p:nvSpPr>
              <p:cNvPr id="44" name="Freeform 243"/>
              <p:cNvSpPr>
                <a:spLocks/>
              </p:cNvSpPr>
              <p:nvPr/>
            </p:nvSpPr>
            <p:spPr bwMode="auto">
              <a:xfrm rot="2730404">
                <a:off x="369" y="1608"/>
                <a:ext cx="401" cy="385"/>
              </a:xfrm>
              <a:custGeom>
                <a:avLst/>
                <a:gdLst>
                  <a:gd name="T0" fmla="*/ 226 w 449"/>
                  <a:gd name="T1" fmla="*/ 3 h 433"/>
                  <a:gd name="T2" fmla="*/ 373 w 449"/>
                  <a:gd name="T3" fmla="*/ 51 h 433"/>
                  <a:gd name="T4" fmla="*/ 418 w 449"/>
                  <a:gd name="T5" fmla="*/ 115 h 433"/>
                  <a:gd name="T6" fmla="*/ 446 w 449"/>
                  <a:gd name="T7" fmla="*/ 274 h 433"/>
                  <a:gd name="T8" fmla="*/ 402 w 449"/>
                  <a:gd name="T9" fmla="*/ 355 h 433"/>
                  <a:gd name="T10" fmla="*/ 306 w 449"/>
                  <a:gd name="T11" fmla="*/ 419 h 433"/>
                  <a:gd name="T12" fmla="*/ 146 w 449"/>
                  <a:gd name="T13" fmla="*/ 419 h 433"/>
                  <a:gd name="T14" fmla="*/ 32 w 449"/>
                  <a:gd name="T15" fmla="*/ 335 h 433"/>
                  <a:gd name="T16" fmla="*/ 2 w 449"/>
                  <a:gd name="T17" fmla="*/ 243 h 433"/>
                  <a:gd name="T18" fmla="*/ 18 w 449"/>
                  <a:gd name="T19" fmla="*/ 163 h 433"/>
                  <a:gd name="T20" fmla="*/ 66 w 449"/>
                  <a:gd name="T21" fmla="*/ 67 h 433"/>
                  <a:gd name="T22" fmla="*/ 226 w 449"/>
                  <a:gd name="T23" fmla="*/ 3 h 43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49"/>
                  <a:gd name="T37" fmla="*/ 0 h 433"/>
                  <a:gd name="T38" fmla="*/ 449 w 449"/>
                  <a:gd name="T39" fmla="*/ 433 h 43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49" h="433">
                    <a:moveTo>
                      <a:pt x="226" y="3"/>
                    </a:moveTo>
                    <a:cubicBezTo>
                      <a:pt x="277" y="0"/>
                      <a:pt x="341" y="32"/>
                      <a:pt x="373" y="51"/>
                    </a:cubicBezTo>
                    <a:cubicBezTo>
                      <a:pt x="405" y="70"/>
                      <a:pt x="406" y="78"/>
                      <a:pt x="418" y="115"/>
                    </a:cubicBezTo>
                    <a:cubicBezTo>
                      <a:pt x="430" y="152"/>
                      <a:pt x="449" y="234"/>
                      <a:pt x="446" y="274"/>
                    </a:cubicBezTo>
                    <a:cubicBezTo>
                      <a:pt x="443" y="314"/>
                      <a:pt x="425" y="331"/>
                      <a:pt x="402" y="355"/>
                    </a:cubicBezTo>
                    <a:cubicBezTo>
                      <a:pt x="379" y="379"/>
                      <a:pt x="349" y="408"/>
                      <a:pt x="306" y="419"/>
                    </a:cubicBezTo>
                    <a:cubicBezTo>
                      <a:pt x="263" y="430"/>
                      <a:pt x="192" y="433"/>
                      <a:pt x="146" y="419"/>
                    </a:cubicBezTo>
                    <a:cubicBezTo>
                      <a:pt x="100" y="405"/>
                      <a:pt x="56" y="364"/>
                      <a:pt x="32" y="335"/>
                    </a:cubicBezTo>
                    <a:cubicBezTo>
                      <a:pt x="8" y="306"/>
                      <a:pt x="4" y="272"/>
                      <a:pt x="2" y="243"/>
                    </a:cubicBezTo>
                    <a:cubicBezTo>
                      <a:pt x="0" y="214"/>
                      <a:pt x="7" y="192"/>
                      <a:pt x="18" y="163"/>
                    </a:cubicBezTo>
                    <a:cubicBezTo>
                      <a:pt x="29" y="134"/>
                      <a:pt x="31" y="94"/>
                      <a:pt x="66" y="67"/>
                    </a:cubicBezTo>
                    <a:cubicBezTo>
                      <a:pt x="101" y="40"/>
                      <a:pt x="175" y="6"/>
                      <a:pt x="226" y="3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" name="Freeform 244"/>
              <p:cNvSpPr>
                <a:spLocks/>
              </p:cNvSpPr>
              <p:nvPr/>
            </p:nvSpPr>
            <p:spPr bwMode="auto">
              <a:xfrm rot="19955577" flipH="1">
                <a:off x="368" y="1641"/>
                <a:ext cx="263" cy="231"/>
              </a:xfrm>
              <a:custGeom>
                <a:avLst/>
                <a:gdLst>
                  <a:gd name="T0" fmla="*/ 188 w 288"/>
                  <a:gd name="T1" fmla="*/ 41 h 218"/>
                  <a:gd name="T2" fmla="*/ 44 w 288"/>
                  <a:gd name="T3" fmla="*/ 9 h 218"/>
                  <a:gd name="T4" fmla="*/ 4 w 288"/>
                  <a:gd name="T5" fmla="*/ 97 h 218"/>
                  <a:gd name="T6" fmla="*/ 68 w 288"/>
                  <a:gd name="T7" fmla="*/ 193 h 218"/>
                  <a:gd name="T8" fmla="*/ 252 w 288"/>
                  <a:gd name="T9" fmla="*/ 209 h 218"/>
                  <a:gd name="T10" fmla="*/ 284 w 288"/>
                  <a:gd name="T11" fmla="*/ 137 h 218"/>
                  <a:gd name="T12" fmla="*/ 188 w 288"/>
                  <a:gd name="T13" fmla="*/ 41 h 2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8"/>
                  <a:gd name="T22" fmla="*/ 0 h 218"/>
                  <a:gd name="T23" fmla="*/ 288 w 288"/>
                  <a:gd name="T24" fmla="*/ 218 h 2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8" h="218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66"/>
                  </a:gs>
                  <a:gs pos="100000">
                    <a:srgbClr val="FF6600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9" name="Group 245"/>
            <p:cNvGrpSpPr>
              <a:grpSpLocks/>
            </p:cNvGrpSpPr>
            <p:nvPr/>
          </p:nvGrpSpPr>
          <p:grpSpPr bwMode="auto">
            <a:xfrm>
              <a:off x="1574" y="2544"/>
              <a:ext cx="394" cy="401"/>
              <a:chOff x="368" y="1600"/>
              <a:chExt cx="394" cy="401"/>
            </a:xfrm>
          </p:grpSpPr>
          <p:sp>
            <p:nvSpPr>
              <p:cNvPr id="42" name="Freeform 246"/>
              <p:cNvSpPr>
                <a:spLocks/>
              </p:cNvSpPr>
              <p:nvPr/>
            </p:nvSpPr>
            <p:spPr bwMode="auto">
              <a:xfrm rot="2730404">
                <a:off x="369" y="1608"/>
                <a:ext cx="401" cy="385"/>
              </a:xfrm>
              <a:custGeom>
                <a:avLst/>
                <a:gdLst>
                  <a:gd name="T0" fmla="*/ 226 w 449"/>
                  <a:gd name="T1" fmla="*/ 3 h 433"/>
                  <a:gd name="T2" fmla="*/ 373 w 449"/>
                  <a:gd name="T3" fmla="*/ 51 h 433"/>
                  <a:gd name="T4" fmla="*/ 418 w 449"/>
                  <a:gd name="T5" fmla="*/ 115 h 433"/>
                  <a:gd name="T6" fmla="*/ 446 w 449"/>
                  <a:gd name="T7" fmla="*/ 274 h 433"/>
                  <a:gd name="T8" fmla="*/ 402 w 449"/>
                  <a:gd name="T9" fmla="*/ 355 h 433"/>
                  <a:gd name="T10" fmla="*/ 306 w 449"/>
                  <a:gd name="T11" fmla="*/ 419 h 433"/>
                  <a:gd name="T12" fmla="*/ 146 w 449"/>
                  <a:gd name="T13" fmla="*/ 419 h 433"/>
                  <a:gd name="T14" fmla="*/ 32 w 449"/>
                  <a:gd name="T15" fmla="*/ 335 h 433"/>
                  <a:gd name="T16" fmla="*/ 2 w 449"/>
                  <a:gd name="T17" fmla="*/ 243 h 433"/>
                  <a:gd name="T18" fmla="*/ 18 w 449"/>
                  <a:gd name="T19" fmla="*/ 163 h 433"/>
                  <a:gd name="T20" fmla="*/ 66 w 449"/>
                  <a:gd name="T21" fmla="*/ 67 h 433"/>
                  <a:gd name="T22" fmla="*/ 226 w 449"/>
                  <a:gd name="T23" fmla="*/ 3 h 43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49"/>
                  <a:gd name="T37" fmla="*/ 0 h 433"/>
                  <a:gd name="T38" fmla="*/ 449 w 449"/>
                  <a:gd name="T39" fmla="*/ 433 h 43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49" h="433">
                    <a:moveTo>
                      <a:pt x="226" y="3"/>
                    </a:moveTo>
                    <a:cubicBezTo>
                      <a:pt x="277" y="0"/>
                      <a:pt x="341" y="32"/>
                      <a:pt x="373" y="51"/>
                    </a:cubicBezTo>
                    <a:cubicBezTo>
                      <a:pt x="405" y="70"/>
                      <a:pt x="406" y="78"/>
                      <a:pt x="418" y="115"/>
                    </a:cubicBezTo>
                    <a:cubicBezTo>
                      <a:pt x="430" y="152"/>
                      <a:pt x="449" y="234"/>
                      <a:pt x="446" y="274"/>
                    </a:cubicBezTo>
                    <a:cubicBezTo>
                      <a:pt x="443" y="314"/>
                      <a:pt x="425" y="331"/>
                      <a:pt x="402" y="355"/>
                    </a:cubicBezTo>
                    <a:cubicBezTo>
                      <a:pt x="379" y="379"/>
                      <a:pt x="349" y="408"/>
                      <a:pt x="306" y="419"/>
                    </a:cubicBezTo>
                    <a:cubicBezTo>
                      <a:pt x="263" y="430"/>
                      <a:pt x="192" y="433"/>
                      <a:pt x="146" y="419"/>
                    </a:cubicBezTo>
                    <a:cubicBezTo>
                      <a:pt x="100" y="405"/>
                      <a:pt x="56" y="364"/>
                      <a:pt x="32" y="335"/>
                    </a:cubicBezTo>
                    <a:cubicBezTo>
                      <a:pt x="8" y="306"/>
                      <a:pt x="4" y="272"/>
                      <a:pt x="2" y="243"/>
                    </a:cubicBezTo>
                    <a:cubicBezTo>
                      <a:pt x="0" y="214"/>
                      <a:pt x="7" y="192"/>
                      <a:pt x="18" y="163"/>
                    </a:cubicBezTo>
                    <a:cubicBezTo>
                      <a:pt x="29" y="134"/>
                      <a:pt x="31" y="94"/>
                      <a:pt x="66" y="67"/>
                    </a:cubicBezTo>
                    <a:cubicBezTo>
                      <a:pt x="101" y="40"/>
                      <a:pt x="175" y="6"/>
                      <a:pt x="226" y="3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" name="Freeform 247"/>
              <p:cNvSpPr>
                <a:spLocks/>
              </p:cNvSpPr>
              <p:nvPr/>
            </p:nvSpPr>
            <p:spPr bwMode="auto">
              <a:xfrm rot="19955577" flipH="1">
                <a:off x="368" y="1641"/>
                <a:ext cx="263" cy="231"/>
              </a:xfrm>
              <a:custGeom>
                <a:avLst/>
                <a:gdLst>
                  <a:gd name="T0" fmla="*/ 188 w 288"/>
                  <a:gd name="T1" fmla="*/ 41 h 218"/>
                  <a:gd name="T2" fmla="*/ 44 w 288"/>
                  <a:gd name="T3" fmla="*/ 9 h 218"/>
                  <a:gd name="T4" fmla="*/ 4 w 288"/>
                  <a:gd name="T5" fmla="*/ 97 h 218"/>
                  <a:gd name="T6" fmla="*/ 68 w 288"/>
                  <a:gd name="T7" fmla="*/ 193 h 218"/>
                  <a:gd name="T8" fmla="*/ 252 w 288"/>
                  <a:gd name="T9" fmla="*/ 209 h 218"/>
                  <a:gd name="T10" fmla="*/ 284 w 288"/>
                  <a:gd name="T11" fmla="*/ 137 h 218"/>
                  <a:gd name="T12" fmla="*/ 188 w 288"/>
                  <a:gd name="T13" fmla="*/ 41 h 2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8"/>
                  <a:gd name="T22" fmla="*/ 0 h 218"/>
                  <a:gd name="T23" fmla="*/ 288 w 288"/>
                  <a:gd name="T24" fmla="*/ 218 h 2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8" h="218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66"/>
                  </a:gs>
                  <a:gs pos="100000">
                    <a:srgbClr val="FF6600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" name="Group 248"/>
            <p:cNvGrpSpPr>
              <a:grpSpLocks/>
            </p:cNvGrpSpPr>
            <p:nvPr/>
          </p:nvGrpSpPr>
          <p:grpSpPr bwMode="auto">
            <a:xfrm>
              <a:off x="1440" y="2191"/>
              <a:ext cx="394" cy="401"/>
              <a:chOff x="368" y="1600"/>
              <a:chExt cx="394" cy="401"/>
            </a:xfrm>
          </p:grpSpPr>
          <p:sp>
            <p:nvSpPr>
              <p:cNvPr id="40" name="Freeform 249"/>
              <p:cNvSpPr>
                <a:spLocks/>
              </p:cNvSpPr>
              <p:nvPr/>
            </p:nvSpPr>
            <p:spPr bwMode="auto">
              <a:xfrm rot="2730404">
                <a:off x="369" y="1608"/>
                <a:ext cx="401" cy="385"/>
              </a:xfrm>
              <a:custGeom>
                <a:avLst/>
                <a:gdLst>
                  <a:gd name="T0" fmla="*/ 226 w 449"/>
                  <a:gd name="T1" fmla="*/ 3 h 433"/>
                  <a:gd name="T2" fmla="*/ 373 w 449"/>
                  <a:gd name="T3" fmla="*/ 51 h 433"/>
                  <a:gd name="T4" fmla="*/ 418 w 449"/>
                  <a:gd name="T5" fmla="*/ 115 h 433"/>
                  <a:gd name="T6" fmla="*/ 446 w 449"/>
                  <a:gd name="T7" fmla="*/ 274 h 433"/>
                  <a:gd name="T8" fmla="*/ 402 w 449"/>
                  <a:gd name="T9" fmla="*/ 355 h 433"/>
                  <a:gd name="T10" fmla="*/ 306 w 449"/>
                  <a:gd name="T11" fmla="*/ 419 h 433"/>
                  <a:gd name="T12" fmla="*/ 146 w 449"/>
                  <a:gd name="T13" fmla="*/ 419 h 433"/>
                  <a:gd name="T14" fmla="*/ 32 w 449"/>
                  <a:gd name="T15" fmla="*/ 335 h 433"/>
                  <a:gd name="T16" fmla="*/ 2 w 449"/>
                  <a:gd name="T17" fmla="*/ 243 h 433"/>
                  <a:gd name="T18" fmla="*/ 18 w 449"/>
                  <a:gd name="T19" fmla="*/ 163 h 433"/>
                  <a:gd name="T20" fmla="*/ 66 w 449"/>
                  <a:gd name="T21" fmla="*/ 67 h 433"/>
                  <a:gd name="T22" fmla="*/ 226 w 449"/>
                  <a:gd name="T23" fmla="*/ 3 h 43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49"/>
                  <a:gd name="T37" fmla="*/ 0 h 433"/>
                  <a:gd name="T38" fmla="*/ 449 w 449"/>
                  <a:gd name="T39" fmla="*/ 433 h 43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49" h="433">
                    <a:moveTo>
                      <a:pt x="226" y="3"/>
                    </a:moveTo>
                    <a:cubicBezTo>
                      <a:pt x="277" y="0"/>
                      <a:pt x="341" y="32"/>
                      <a:pt x="373" y="51"/>
                    </a:cubicBezTo>
                    <a:cubicBezTo>
                      <a:pt x="405" y="70"/>
                      <a:pt x="406" y="78"/>
                      <a:pt x="418" y="115"/>
                    </a:cubicBezTo>
                    <a:cubicBezTo>
                      <a:pt x="430" y="152"/>
                      <a:pt x="449" y="234"/>
                      <a:pt x="446" y="274"/>
                    </a:cubicBezTo>
                    <a:cubicBezTo>
                      <a:pt x="443" y="314"/>
                      <a:pt x="425" y="331"/>
                      <a:pt x="402" y="355"/>
                    </a:cubicBezTo>
                    <a:cubicBezTo>
                      <a:pt x="379" y="379"/>
                      <a:pt x="349" y="408"/>
                      <a:pt x="306" y="419"/>
                    </a:cubicBezTo>
                    <a:cubicBezTo>
                      <a:pt x="263" y="430"/>
                      <a:pt x="192" y="433"/>
                      <a:pt x="146" y="419"/>
                    </a:cubicBezTo>
                    <a:cubicBezTo>
                      <a:pt x="100" y="405"/>
                      <a:pt x="56" y="364"/>
                      <a:pt x="32" y="335"/>
                    </a:cubicBezTo>
                    <a:cubicBezTo>
                      <a:pt x="8" y="306"/>
                      <a:pt x="4" y="272"/>
                      <a:pt x="2" y="243"/>
                    </a:cubicBezTo>
                    <a:cubicBezTo>
                      <a:pt x="0" y="214"/>
                      <a:pt x="7" y="192"/>
                      <a:pt x="18" y="163"/>
                    </a:cubicBezTo>
                    <a:cubicBezTo>
                      <a:pt x="29" y="134"/>
                      <a:pt x="31" y="94"/>
                      <a:pt x="66" y="67"/>
                    </a:cubicBezTo>
                    <a:cubicBezTo>
                      <a:pt x="101" y="40"/>
                      <a:pt x="175" y="6"/>
                      <a:pt x="226" y="3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" name="Freeform 250"/>
              <p:cNvSpPr>
                <a:spLocks/>
              </p:cNvSpPr>
              <p:nvPr/>
            </p:nvSpPr>
            <p:spPr bwMode="auto">
              <a:xfrm rot="19955577" flipH="1">
                <a:off x="368" y="1641"/>
                <a:ext cx="263" cy="231"/>
              </a:xfrm>
              <a:custGeom>
                <a:avLst/>
                <a:gdLst>
                  <a:gd name="T0" fmla="*/ 188 w 288"/>
                  <a:gd name="T1" fmla="*/ 41 h 218"/>
                  <a:gd name="T2" fmla="*/ 44 w 288"/>
                  <a:gd name="T3" fmla="*/ 9 h 218"/>
                  <a:gd name="T4" fmla="*/ 4 w 288"/>
                  <a:gd name="T5" fmla="*/ 97 h 218"/>
                  <a:gd name="T6" fmla="*/ 68 w 288"/>
                  <a:gd name="T7" fmla="*/ 193 h 218"/>
                  <a:gd name="T8" fmla="*/ 252 w 288"/>
                  <a:gd name="T9" fmla="*/ 209 h 218"/>
                  <a:gd name="T10" fmla="*/ 284 w 288"/>
                  <a:gd name="T11" fmla="*/ 137 h 218"/>
                  <a:gd name="T12" fmla="*/ 188 w 288"/>
                  <a:gd name="T13" fmla="*/ 41 h 2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8"/>
                  <a:gd name="T22" fmla="*/ 0 h 218"/>
                  <a:gd name="T23" fmla="*/ 288 w 288"/>
                  <a:gd name="T24" fmla="*/ 218 h 2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8" h="218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66"/>
                  </a:gs>
                  <a:gs pos="100000">
                    <a:srgbClr val="FF6600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1" name="Group 251"/>
            <p:cNvGrpSpPr>
              <a:grpSpLocks/>
            </p:cNvGrpSpPr>
            <p:nvPr/>
          </p:nvGrpSpPr>
          <p:grpSpPr bwMode="auto">
            <a:xfrm>
              <a:off x="2064" y="2047"/>
              <a:ext cx="394" cy="401"/>
              <a:chOff x="368" y="1600"/>
              <a:chExt cx="394" cy="401"/>
            </a:xfrm>
          </p:grpSpPr>
          <p:sp>
            <p:nvSpPr>
              <p:cNvPr id="38" name="Freeform 252"/>
              <p:cNvSpPr>
                <a:spLocks/>
              </p:cNvSpPr>
              <p:nvPr/>
            </p:nvSpPr>
            <p:spPr bwMode="auto">
              <a:xfrm rot="2730404">
                <a:off x="369" y="1608"/>
                <a:ext cx="401" cy="385"/>
              </a:xfrm>
              <a:custGeom>
                <a:avLst/>
                <a:gdLst>
                  <a:gd name="T0" fmla="*/ 226 w 449"/>
                  <a:gd name="T1" fmla="*/ 3 h 433"/>
                  <a:gd name="T2" fmla="*/ 373 w 449"/>
                  <a:gd name="T3" fmla="*/ 51 h 433"/>
                  <a:gd name="T4" fmla="*/ 418 w 449"/>
                  <a:gd name="T5" fmla="*/ 115 h 433"/>
                  <a:gd name="T6" fmla="*/ 446 w 449"/>
                  <a:gd name="T7" fmla="*/ 274 h 433"/>
                  <a:gd name="T8" fmla="*/ 402 w 449"/>
                  <a:gd name="T9" fmla="*/ 355 h 433"/>
                  <a:gd name="T10" fmla="*/ 306 w 449"/>
                  <a:gd name="T11" fmla="*/ 419 h 433"/>
                  <a:gd name="T12" fmla="*/ 146 w 449"/>
                  <a:gd name="T13" fmla="*/ 419 h 433"/>
                  <a:gd name="T14" fmla="*/ 32 w 449"/>
                  <a:gd name="T15" fmla="*/ 335 h 433"/>
                  <a:gd name="T16" fmla="*/ 2 w 449"/>
                  <a:gd name="T17" fmla="*/ 243 h 433"/>
                  <a:gd name="T18" fmla="*/ 18 w 449"/>
                  <a:gd name="T19" fmla="*/ 163 h 433"/>
                  <a:gd name="T20" fmla="*/ 66 w 449"/>
                  <a:gd name="T21" fmla="*/ 67 h 433"/>
                  <a:gd name="T22" fmla="*/ 226 w 449"/>
                  <a:gd name="T23" fmla="*/ 3 h 43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49"/>
                  <a:gd name="T37" fmla="*/ 0 h 433"/>
                  <a:gd name="T38" fmla="*/ 449 w 449"/>
                  <a:gd name="T39" fmla="*/ 433 h 43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49" h="433">
                    <a:moveTo>
                      <a:pt x="226" y="3"/>
                    </a:moveTo>
                    <a:cubicBezTo>
                      <a:pt x="277" y="0"/>
                      <a:pt x="341" y="32"/>
                      <a:pt x="373" y="51"/>
                    </a:cubicBezTo>
                    <a:cubicBezTo>
                      <a:pt x="405" y="70"/>
                      <a:pt x="406" y="78"/>
                      <a:pt x="418" y="115"/>
                    </a:cubicBezTo>
                    <a:cubicBezTo>
                      <a:pt x="430" y="152"/>
                      <a:pt x="449" y="234"/>
                      <a:pt x="446" y="274"/>
                    </a:cubicBezTo>
                    <a:cubicBezTo>
                      <a:pt x="443" y="314"/>
                      <a:pt x="425" y="331"/>
                      <a:pt x="402" y="355"/>
                    </a:cubicBezTo>
                    <a:cubicBezTo>
                      <a:pt x="379" y="379"/>
                      <a:pt x="349" y="408"/>
                      <a:pt x="306" y="419"/>
                    </a:cubicBezTo>
                    <a:cubicBezTo>
                      <a:pt x="263" y="430"/>
                      <a:pt x="192" y="433"/>
                      <a:pt x="146" y="419"/>
                    </a:cubicBezTo>
                    <a:cubicBezTo>
                      <a:pt x="100" y="405"/>
                      <a:pt x="56" y="364"/>
                      <a:pt x="32" y="335"/>
                    </a:cubicBezTo>
                    <a:cubicBezTo>
                      <a:pt x="8" y="306"/>
                      <a:pt x="4" y="272"/>
                      <a:pt x="2" y="243"/>
                    </a:cubicBezTo>
                    <a:cubicBezTo>
                      <a:pt x="0" y="214"/>
                      <a:pt x="7" y="192"/>
                      <a:pt x="18" y="163"/>
                    </a:cubicBezTo>
                    <a:cubicBezTo>
                      <a:pt x="29" y="134"/>
                      <a:pt x="31" y="94"/>
                      <a:pt x="66" y="67"/>
                    </a:cubicBezTo>
                    <a:cubicBezTo>
                      <a:pt x="101" y="40"/>
                      <a:pt x="175" y="6"/>
                      <a:pt x="226" y="3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" name="Freeform 253"/>
              <p:cNvSpPr>
                <a:spLocks/>
              </p:cNvSpPr>
              <p:nvPr/>
            </p:nvSpPr>
            <p:spPr bwMode="auto">
              <a:xfrm rot="19955577" flipH="1">
                <a:off x="368" y="1641"/>
                <a:ext cx="263" cy="231"/>
              </a:xfrm>
              <a:custGeom>
                <a:avLst/>
                <a:gdLst>
                  <a:gd name="T0" fmla="*/ 188 w 288"/>
                  <a:gd name="T1" fmla="*/ 41 h 218"/>
                  <a:gd name="T2" fmla="*/ 44 w 288"/>
                  <a:gd name="T3" fmla="*/ 9 h 218"/>
                  <a:gd name="T4" fmla="*/ 4 w 288"/>
                  <a:gd name="T5" fmla="*/ 97 h 218"/>
                  <a:gd name="T6" fmla="*/ 68 w 288"/>
                  <a:gd name="T7" fmla="*/ 193 h 218"/>
                  <a:gd name="T8" fmla="*/ 252 w 288"/>
                  <a:gd name="T9" fmla="*/ 209 h 218"/>
                  <a:gd name="T10" fmla="*/ 284 w 288"/>
                  <a:gd name="T11" fmla="*/ 137 h 218"/>
                  <a:gd name="T12" fmla="*/ 188 w 288"/>
                  <a:gd name="T13" fmla="*/ 41 h 2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8"/>
                  <a:gd name="T22" fmla="*/ 0 h 218"/>
                  <a:gd name="T23" fmla="*/ 288 w 288"/>
                  <a:gd name="T24" fmla="*/ 218 h 2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8" h="218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66"/>
                  </a:gs>
                  <a:gs pos="100000">
                    <a:srgbClr val="FF6600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2" name="Group 254"/>
            <p:cNvGrpSpPr>
              <a:grpSpLocks/>
            </p:cNvGrpSpPr>
            <p:nvPr/>
          </p:nvGrpSpPr>
          <p:grpSpPr bwMode="auto">
            <a:xfrm>
              <a:off x="1728" y="1968"/>
              <a:ext cx="394" cy="401"/>
              <a:chOff x="368" y="1600"/>
              <a:chExt cx="394" cy="401"/>
            </a:xfrm>
          </p:grpSpPr>
          <p:sp>
            <p:nvSpPr>
              <p:cNvPr id="36" name="Freeform 255"/>
              <p:cNvSpPr>
                <a:spLocks/>
              </p:cNvSpPr>
              <p:nvPr/>
            </p:nvSpPr>
            <p:spPr bwMode="auto">
              <a:xfrm rot="2730404">
                <a:off x="369" y="1608"/>
                <a:ext cx="401" cy="385"/>
              </a:xfrm>
              <a:custGeom>
                <a:avLst/>
                <a:gdLst>
                  <a:gd name="T0" fmla="*/ 226 w 449"/>
                  <a:gd name="T1" fmla="*/ 3 h 433"/>
                  <a:gd name="T2" fmla="*/ 373 w 449"/>
                  <a:gd name="T3" fmla="*/ 51 h 433"/>
                  <a:gd name="T4" fmla="*/ 418 w 449"/>
                  <a:gd name="T5" fmla="*/ 115 h 433"/>
                  <a:gd name="T6" fmla="*/ 446 w 449"/>
                  <a:gd name="T7" fmla="*/ 274 h 433"/>
                  <a:gd name="T8" fmla="*/ 402 w 449"/>
                  <a:gd name="T9" fmla="*/ 355 h 433"/>
                  <a:gd name="T10" fmla="*/ 306 w 449"/>
                  <a:gd name="T11" fmla="*/ 419 h 433"/>
                  <a:gd name="T12" fmla="*/ 146 w 449"/>
                  <a:gd name="T13" fmla="*/ 419 h 433"/>
                  <a:gd name="T14" fmla="*/ 32 w 449"/>
                  <a:gd name="T15" fmla="*/ 335 h 433"/>
                  <a:gd name="T16" fmla="*/ 2 w 449"/>
                  <a:gd name="T17" fmla="*/ 243 h 433"/>
                  <a:gd name="T18" fmla="*/ 18 w 449"/>
                  <a:gd name="T19" fmla="*/ 163 h 433"/>
                  <a:gd name="T20" fmla="*/ 66 w 449"/>
                  <a:gd name="T21" fmla="*/ 67 h 433"/>
                  <a:gd name="T22" fmla="*/ 226 w 449"/>
                  <a:gd name="T23" fmla="*/ 3 h 43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49"/>
                  <a:gd name="T37" fmla="*/ 0 h 433"/>
                  <a:gd name="T38" fmla="*/ 449 w 449"/>
                  <a:gd name="T39" fmla="*/ 433 h 43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49" h="433">
                    <a:moveTo>
                      <a:pt x="226" y="3"/>
                    </a:moveTo>
                    <a:cubicBezTo>
                      <a:pt x="277" y="0"/>
                      <a:pt x="341" y="32"/>
                      <a:pt x="373" y="51"/>
                    </a:cubicBezTo>
                    <a:cubicBezTo>
                      <a:pt x="405" y="70"/>
                      <a:pt x="406" y="78"/>
                      <a:pt x="418" y="115"/>
                    </a:cubicBezTo>
                    <a:cubicBezTo>
                      <a:pt x="430" y="152"/>
                      <a:pt x="449" y="234"/>
                      <a:pt x="446" y="274"/>
                    </a:cubicBezTo>
                    <a:cubicBezTo>
                      <a:pt x="443" y="314"/>
                      <a:pt x="425" y="331"/>
                      <a:pt x="402" y="355"/>
                    </a:cubicBezTo>
                    <a:cubicBezTo>
                      <a:pt x="379" y="379"/>
                      <a:pt x="349" y="408"/>
                      <a:pt x="306" y="419"/>
                    </a:cubicBezTo>
                    <a:cubicBezTo>
                      <a:pt x="263" y="430"/>
                      <a:pt x="192" y="433"/>
                      <a:pt x="146" y="419"/>
                    </a:cubicBezTo>
                    <a:cubicBezTo>
                      <a:pt x="100" y="405"/>
                      <a:pt x="56" y="364"/>
                      <a:pt x="32" y="335"/>
                    </a:cubicBezTo>
                    <a:cubicBezTo>
                      <a:pt x="8" y="306"/>
                      <a:pt x="4" y="272"/>
                      <a:pt x="2" y="243"/>
                    </a:cubicBezTo>
                    <a:cubicBezTo>
                      <a:pt x="0" y="214"/>
                      <a:pt x="7" y="192"/>
                      <a:pt x="18" y="163"/>
                    </a:cubicBezTo>
                    <a:cubicBezTo>
                      <a:pt x="29" y="134"/>
                      <a:pt x="31" y="94"/>
                      <a:pt x="66" y="67"/>
                    </a:cubicBezTo>
                    <a:cubicBezTo>
                      <a:pt x="101" y="40"/>
                      <a:pt x="175" y="6"/>
                      <a:pt x="226" y="3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" name="Freeform 256"/>
              <p:cNvSpPr>
                <a:spLocks/>
              </p:cNvSpPr>
              <p:nvPr/>
            </p:nvSpPr>
            <p:spPr bwMode="auto">
              <a:xfrm rot="19955577" flipH="1">
                <a:off x="368" y="1641"/>
                <a:ext cx="263" cy="231"/>
              </a:xfrm>
              <a:custGeom>
                <a:avLst/>
                <a:gdLst>
                  <a:gd name="T0" fmla="*/ 188 w 288"/>
                  <a:gd name="T1" fmla="*/ 41 h 218"/>
                  <a:gd name="T2" fmla="*/ 44 w 288"/>
                  <a:gd name="T3" fmla="*/ 9 h 218"/>
                  <a:gd name="T4" fmla="*/ 4 w 288"/>
                  <a:gd name="T5" fmla="*/ 97 h 218"/>
                  <a:gd name="T6" fmla="*/ 68 w 288"/>
                  <a:gd name="T7" fmla="*/ 193 h 218"/>
                  <a:gd name="T8" fmla="*/ 252 w 288"/>
                  <a:gd name="T9" fmla="*/ 209 h 218"/>
                  <a:gd name="T10" fmla="*/ 284 w 288"/>
                  <a:gd name="T11" fmla="*/ 137 h 218"/>
                  <a:gd name="T12" fmla="*/ 188 w 288"/>
                  <a:gd name="T13" fmla="*/ 41 h 2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8"/>
                  <a:gd name="T22" fmla="*/ 0 h 218"/>
                  <a:gd name="T23" fmla="*/ 288 w 288"/>
                  <a:gd name="T24" fmla="*/ 218 h 2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8" h="218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66"/>
                  </a:gs>
                  <a:gs pos="100000">
                    <a:srgbClr val="FF6600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3" name="Group 257"/>
            <p:cNvGrpSpPr>
              <a:grpSpLocks/>
            </p:cNvGrpSpPr>
            <p:nvPr/>
          </p:nvGrpSpPr>
          <p:grpSpPr bwMode="auto">
            <a:xfrm>
              <a:off x="1056" y="2208"/>
              <a:ext cx="394" cy="401"/>
              <a:chOff x="368" y="1600"/>
              <a:chExt cx="394" cy="401"/>
            </a:xfrm>
          </p:grpSpPr>
          <p:sp>
            <p:nvSpPr>
              <p:cNvPr id="34" name="Freeform 258"/>
              <p:cNvSpPr>
                <a:spLocks/>
              </p:cNvSpPr>
              <p:nvPr/>
            </p:nvSpPr>
            <p:spPr bwMode="auto">
              <a:xfrm rot="2730404">
                <a:off x="369" y="1608"/>
                <a:ext cx="401" cy="385"/>
              </a:xfrm>
              <a:custGeom>
                <a:avLst/>
                <a:gdLst>
                  <a:gd name="T0" fmla="*/ 226 w 449"/>
                  <a:gd name="T1" fmla="*/ 3 h 433"/>
                  <a:gd name="T2" fmla="*/ 373 w 449"/>
                  <a:gd name="T3" fmla="*/ 51 h 433"/>
                  <a:gd name="T4" fmla="*/ 418 w 449"/>
                  <a:gd name="T5" fmla="*/ 115 h 433"/>
                  <a:gd name="T6" fmla="*/ 446 w 449"/>
                  <a:gd name="T7" fmla="*/ 274 h 433"/>
                  <a:gd name="T8" fmla="*/ 402 w 449"/>
                  <a:gd name="T9" fmla="*/ 355 h 433"/>
                  <a:gd name="T10" fmla="*/ 306 w 449"/>
                  <a:gd name="T11" fmla="*/ 419 h 433"/>
                  <a:gd name="T12" fmla="*/ 146 w 449"/>
                  <a:gd name="T13" fmla="*/ 419 h 433"/>
                  <a:gd name="T14" fmla="*/ 32 w 449"/>
                  <a:gd name="T15" fmla="*/ 335 h 433"/>
                  <a:gd name="T16" fmla="*/ 2 w 449"/>
                  <a:gd name="T17" fmla="*/ 243 h 433"/>
                  <a:gd name="T18" fmla="*/ 18 w 449"/>
                  <a:gd name="T19" fmla="*/ 163 h 433"/>
                  <a:gd name="T20" fmla="*/ 66 w 449"/>
                  <a:gd name="T21" fmla="*/ 67 h 433"/>
                  <a:gd name="T22" fmla="*/ 226 w 449"/>
                  <a:gd name="T23" fmla="*/ 3 h 43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49"/>
                  <a:gd name="T37" fmla="*/ 0 h 433"/>
                  <a:gd name="T38" fmla="*/ 449 w 449"/>
                  <a:gd name="T39" fmla="*/ 433 h 43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49" h="433">
                    <a:moveTo>
                      <a:pt x="226" y="3"/>
                    </a:moveTo>
                    <a:cubicBezTo>
                      <a:pt x="277" y="0"/>
                      <a:pt x="341" y="32"/>
                      <a:pt x="373" y="51"/>
                    </a:cubicBezTo>
                    <a:cubicBezTo>
                      <a:pt x="405" y="70"/>
                      <a:pt x="406" y="78"/>
                      <a:pt x="418" y="115"/>
                    </a:cubicBezTo>
                    <a:cubicBezTo>
                      <a:pt x="430" y="152"/>
                      <a:pt x="449" y="234"/>
                      <a:pt x="446" y="274"/>
                    </a:cubicBezTo>
                    <a:cubicBezTo>
                      <a:pt x="443" y="314"/>
                      <a:pt x="425" y="331"/>
                      <a:pt x="402" y="355"/>
                    </a:cubicBezTo>
                    <a:cubicBezTo>
                      <a:pt x="379" y="379"/>
                      <a:pt x="349" y="408"/>
                      <a:pt x="306" y="419"/>
                    </a:cubicBezTo>
                    <a:cubicBezTo>
                      <a:pt x="263" y="430"/>
                      <a:pt x="192" y="433"/>
                      <a:pt x="146" y="419"/>
                    </a:cubicBezTo>
                    <a:cubicBezTo>
                      <a:pt x="100" y="405"/>
                      <a:pt x="56" y="364"/>
                      <a:pt x="32" y="335"/>
                    </a:cubicBezTo>
                    <a:cubicBezTo>
                      <a:pt x="8" y="306"/>
                      <a:pt x="4" y="272"/>
                      <a:pt x="2" y="243"/>
                    </a:cubicBezTo>
                    <a:cubicBezTo>
                      <a:pt x="0" y="214"/>
                      <a:pt x="7" y="192"/>
                      <a:pt x="18" y="163"/>
                    </a:cubicBezTo>
                    <a:cubicBezTo>
                      <a:pt x="29" y="134"/>
                      <a:pt x="31" y="94"/>
                      <a:pt x="66" y="67"/>
                    </a:cubicBezTo>
                    <a:cubicBezTo>
                      <a:pt x="101" y="40"/>
                      <a:pt x="175" y="6"/>
                      <a:pt x="226" y="3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" name="Freeform 259"/>
              <p:cNvSpPr>
                <a:spLocks/>
              </p:cNvSpPr>
              <p:nvPr/>
            </p:nvSpPr>
            <p:spPr bwMode="auto">
              <a:xfrm rot="19955577" flipH="1">
                <a:off x="368" y="1641"/>
                <a:ext cx="263" cy="231"/>
              </a:xfrm>
              <a:custGeom>
                <a:avLst/>
                <a:gdLst>
                  <a:gd name="T0" fmla="*/ 188 w 288"/>
                  <a:gd name="T1" fmla="*/ 41 h 218"/>
                  <a:gd name="T2" fmla="*/ 44 w 288"/>
                  <a:gd name="T3" fmla="*/ 9 h 218"/>
                  <a:gd name="T4" fmla="*/ 4 w 288"/>
                  <a:gd name="T5" fmla="*/ 97 h 218"/>
                  <a:gd name="T6" fmla="*/ 68 w 288"/>
                  <a:gd name="T7" fmla="*/ 193 h 218"/>
                  <a:gd name="T8" fmla="*/ 252 w 288"/>
                  <a:gd name="T9" fmla="*/ 209 h 218"/>
                  <a:gd name="T10" fmla="*/ 284 w 288"/>
                  <a:gd name="T11" fmla="*/ 137 h 218"/>
                  <a:gd name="T12" fmla="*/ 188 w 288"/>
                  <a:gd name="T13" fmla="*/ 41 h 2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8"/>
                  <a:gd name="T22" fmla="*/ 0 h 218"/>
                  <a:gd name="T23" fmla="*/ 288 w 288"/>
                  <a:gd name="T24" fmla="*/ 218 h 2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8" h="218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66"/>
                  </a:gs>
                  <a:gs pos="100000">
                    <a:srgbClr val="FF6600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Одна булочка стоит 8 рублей. Столько нужно заплатить за 4 таких булочки?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 ряду 9 стульев. Сколько стульев в 3 таких рядах?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У Лены 8 монет по 5 рублей. Сколько денег у Лены?</a:t>
            </a:r>
          </a:p>
          <a:p>
            <a:r>
              <a:rPr lang="ru-RU" dirty="0" smtClean="0"/>
              <a:t>В коробке 6 карандашей. Сколько карандашей в 5 таких коробках?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Запиши решение задач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28662" y="1428736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8х4=32(руб.)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100" y="2428868"/>
            <a:ext cx="5000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9х3=27(с.)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24" y="3286124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5х8=40(руб.)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24" y="4214818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6х5=30(к.)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Сколько рыб в 6 таких связках?</a:t>
            </a:r>
            <a:endParaRPr lang="ru-RU" dirty="0"/>
          </a:p>
        </p:txBody>
      </p:sp>
      <p:grpSp>
        <p:nvGrpSpPr>
          <p:cNvPr id="4" name="Group 769"/>
          <p:cNvGrpSpPr>
            <a:grpSpLocks/>
          </p:cNvGrpSpPr>
          <p:nvPr/>
        </p:nvGrpSpPr>
        <p:grpSpPr bwMode="auto">
          <a:xfrm>
            <a:off x="1428728" y="1571612"/>
            <a:ext cx="3429024" cy="3357586"/>
            <a:chOff x="0" y="624"/>
            <a:chExt cx="2743" cy="3360"/>
          </a:xfrm>
        </p:grpSpPr>
        <p:grpSp>
          <p:nvGrpSpPr>
            <p:cNvPr id="5" name="Group 169"/>
            <p:cNvGrpSpPr>
              <a:grpSpLocks/>
            </p:cNvGrpSpPr>
            <p:nvPr/>
          </p:nvGrpSpPr>
          <p:grpSpPr bwMode="auto">
            <a:xfrm rot="6166694">
              <a:off x="636" y="2533"/>
              <a:ext cx="1822" cy="1078"/>
              <a:chOff x="1142" y="432"/>
              <a:chExt cx="3523" cy="1857"/>
            </a:xfrm>
          </p:grpSpPr>
          <p:sp>
            <p:nvSpPr>
              <p:cNvPr id="308" name="Freeform 170"/>
              <p:cNvSpPr>
                <a:spLocks/>
              </p:cNvSpPr>
              <p:nvPr/>
            </p:nvSpPr>
            <p:spPr bwMode="auto">
              <a:xfrm>
                <a:off x="1144" y="887"/>
                <a:ext cx="3521" cy="1108"/>
              </a:xfrm>
              <a:custGeom>
                <a:avLst/>
                <a:gdLst>
                  <a:gd name="T0" fmla="*/ 2408 w 3521"/>
                  <a:gd name="T1" fmla="*/ 313 h 1108"/>
                  <a:gd name="T2" fmla="*/ 2552 w 3521"/>
                  <a:gd name="T3" fmla="*/ 361 h 1108"/>
                  <a:gd name="T4" fmla="*/ 2696 w 3521"/>
                  <a:gd name="T5" fmla="*/ 409 h 1108"/>
                  <a:gd name="T6" fmla="*/ 2888 w 3521"/>
                  <a:gd name="T7" fmla="*/ 361 h 1108"/>
                  <a:gd name="T8" fmla="*/ 3032 w 3521"/>
                  <a:gd name="T9" fmla="*/ 265 h 1108"/>
                  <a:gd name="T10" fmla="*/ 3176 w 3521"/>
                  <a:gd name="T11" fmla="*/ 201 h 1108"/>
                  <a:gd name="T12" fmla="*/ 3388 w 3521"/>
                  <a:gd name="T13" fmla="*/ 161 h 1108"/>
                  <a:gd name="T14" fmla="*/ 3500 w 3521"/>
                  <a:gd name="T15" fmla="*/ 209 h 1108"/>
                  <a:gd name="T16" fmla="*/ 3512 w 3521"/>
                  <a:gd name="T17" fmla="*/ 265 h 1108"/>
                  <a:gd name="T18" fmla="*/ 3492 w 3521"/>
                  <a:gd name="T19" fmla="*/ 345 h 1108"/>
                  <a:gd name="T20" fmla="*/ 3416 w 3521"/>
                  <a:gd name="T21" fmla="*/ 409 h 1108"/>
                  <a:gd name="T22" fmla="*/ 3268 w 3521"/>
                  <a:gd name="T23" fmla="*/ 473 h 1108"/>
                  <a:gd name="T24" fmla="*/ 3228 w 3521"/>
                  <a:gd name="T25" fmla="*/ 577 h 1108"/>
                  <a:gd name="T26" fmla="*/ 3316 w 3521"/>
                  <a:gd name="T27" fmla="*/ 657 h 1108"/>
                  <a:gd name="T28" fmla="*/ 3416 w 3521"/>
                  <a:gd name="T29" fmla="*/ 745 h 1108"/>
                  <a:gd name="T30" fmla="*/ 3492 w 3521"/>
                  <a:gd name="T31" fmla="*/ 849 h 1108"/>
                  <a:gd name="T32" fmla="*/ 3476 w 3521"/>
                  <a:gd name="T33" fmla="*/ 969 h 1108"/>
                  <a:gd name="T34" fmla="*/ 3368 w 3521"/>
                  <a:gd name="T35" fmla="*/ 985 h 1108"/>
                  <a:gd name="T36" fmla="*/ 3224 w 3521"/>
                  <a:gd name="T37" fmla="*/ 985 h 1108"/>
                  <a:gd name="T38" fmla="*/ 3036 w 3521"/>
                  <a:gd name="T39" fmla="*/ 905 h 1108"/>
                  <a:gd name="T40" fmla="*/ 2932 w 3521"/>
                  <a:gd name="T41" fmla="*/ 809 h 1108"/>
                  <a:gd name="T42" fmla="*/ 2816 w 3521"/>
                  <a:gd name="T43" fmla="*/ 737 h 1108"/>
                  <a:gd name="T44" fmla="*/ 2552 w 3521"/>
                  <a:gd name="T45" fmla="*/ 745 h 1108"/>
                  <a:gd name="T46" fmla="*/ 2312 w 3521"/>
                  <a:gd name="T47" fmla="*/ 841 h 1108"/>
                  <a:gd name="T48" fmla="*/ 1936 w 3521"/>
                  <a:gd name="T49" fmla="*/ 1017 h 1108"/>
                  <a:gd name="T50" fmla="*/ 1480 w 3521"/>
                  <a:gd name="T51" fmla="*/ 1097 h 1108"/>
                  <a:gd name="T52" fmla="*/ 1064 w 3521"/>
                  <a:gd name="T53" fmla="*/ 1081 h 1108"/>
                  <a:gd name="T54" fmla="*/ 736 w 3521"/>
                  <a:gd name="T55" fmla="*/ 1073 h 1108"/>
                  <a:gd name="T56" fmla="*/ 504 w 3521"/>
                  <a:gd name="T57" fmla="*/ 985 h 1108"/>
                  <a:gd name="T58" fmla="*/ 280 w 3521"/>
                  <a:gd name="T59" fmla="*/ 937 h 1108"/>
                  <a:gd name="T60" fmla="*/ 152 w 3521"/>
                  <a:gd name="T61" fmla="*/ 873 h 1108"/>
                  <a:gd name="T62" fmla="*/ 88 w 3521"/>
                  <a:gd name="T63" fmla="*/ 873 h 1108"/>
                  <a:gd name="T64" fmla="*/ 16 w 3521"/>
                  <a:gd name="T65" fmla="*/ 849 h 1108"/>
                  <a:gd name="T66" fmla="*/ 8 w 3521"/>
                  <a:gd name="T67" fmla="*/ 793 h 1108"/>
                  <a:gd name="T68" fmla="*/ 8 w 3521"/>
                  <a:gd name="T69" fmla="*/ 745 h 1108"/>
                  <a:gd name="T70" fmla="*/ 8 w 3521"/>
                  <a:gd name="T71" fmla="*/ 649 h 1108"/>
                  <a:gd name="T72" fmla="*/ 56 w 3521"/>
                  <a:gd name="T73" fmla="*/ 649 h 1108"/>
                  <a:gd name="T74" fmla="*/ 104 w 3521"/>
                  <a:gd name="T75" fmla="*/ 601 h 1108"/>
                  <a:gd name="T76" fmla="*/ 208 w 3521"/>
                  <a:gd name="T77" fmla="*/ 497 h 1108"/>
                  <a:gd name="T78" fmla="*/ 328 w 3521"/>
                  <a:gd name="T79" fmla="*/ 441 h 1108"/>
                  <a:gd name="T80" fmla="*/ 392 w 3521"/>
                  <a:gd name="T81" fmla="*/ 353 h 1108"/>
                  <a:gd name="T82" fmla="*/ 472 w 3521"/>
                  <a:gd name="T83" fmla="*/ 257 h 1108"/>
                  <a:gd name="T84" fmla="*/ 584 w 3521"/>
                  <a:gd name="T85" fmla="*/ 169 h 1108"/>
                  <a:gd name="T86" fmla="*/ 696 w 3521"/>
                  <a:gd name="T87" fmla="*/ 129 h 1108"/>
                  <a:gd name="T88" fmla="*/ 920 w 3521"/>
                  <a:gd name="T89" fmla="*/ 73 h 1108"/>
                  <a:gd name="T90" fmla="*/ 1208 w 3521"/>
                  <a:gd name="T91" fmla="*/ 25 h 1108"/>
                  <a:gd name="T92" fmla="*/ 1456 w 3521"/>
                  <a:gd name="T93" fmla="*/ 17 h 1108"/>
                  <a:gd name="T94" fmla="*/ 1736 w 3521"/>
                  <a:gd name="T95" fmla="*/ 25 h 1108"/>
                  <a:gd name="T96" fmla="*/ 2168 w 3521"/>
                  <a:gd name="T97" fmla="*/ 169 h 1108"/>
                  <a:gd name="T98" fmla="*/ 2408 w 3521"/>
                  <a:gd name="T99" fmla="*/ 313 h 110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521"/>
                  <a:gd name="T151" fmla="*/ 0 h 1108"/>
                  <a:gd name="T152" fmla="*/ 3521 w 3521"/>
                  <a:gd name="T153" fmla="*/ 1108 h 110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521" h="1108">
                    <a:moveTo>
                      <a:pt x="2408" y="313"/>
                    </a:moveTo>
                    <a:cubicBezTo>
                      <a:pt x="2472" y="345"/>
                      <a:pt x="2504" y="345"/>
                      <a:pt x="2552" y="361"/>
                    </a:cubicBezTo>
                    <a:cubicBezTo>
                      <a:pt x="2600" y="377"/>
                      <a:pt x="2640" y="409"/>
                      <a:pt x="2696" y="409"/>
                    </a:cubicBezTo>
                    <a:cubicBezTo>
                      <a:pt x="2752" y="409"/>
                      <a:pt x="2832" y="385"/>
                      <a:pt x="2888" y="361"/>
                    </a:cubicBezTo>
                    <a:cubicBezTo>
                      <a:pt x="2944" y="337"/>
                      <a:pt x="2984" y="292"/>
                      <a:pt x="3032" y="265"/>
                    </a:cubicBezTo>
                    <a:cubicBezTo>
                      <a:pt x="3080" y="238"/>
                      <a:pt x="3117" y="218"/>
                      <a:pt x="3176" y="201"/>
                    </a:cubicBezTo>
                    <a:cubicBezTo>
                      <a:pt x="3235" y="184"/>
                      <a:pt x="3334" y="160"/>
                      <a:pt x="3388" y="161"/>
                    </a:cubicBezTo>
                    <a:cubicBezTo>
                      <a:pt x="3442" y="162"/>
                      <a:pt x="3479" y="192"/>
                      <a:pt x="3500" y="209"/>
                    </a:cubicBezTo>
                    <a:cubicBezTo>
                      <a:pt x="3521" y="226"/>
                      <a:pt x="3513" y="242"/>
                      <a:pt x="3512" y="265"/>
                    </a:cubicBezTo>
                    <a:cubicBezTo>
                      <a:pt x="3511" y="288"/>
                      <a:pt x="3508" y="321"/>
                      <a:pt x="3492" y="345"/>
                    </a:cubicBezTo>
                    <a:cubicBezTo>
                      <a:pt x="3476" y="369"/>
                      <a:pt x="3453" y="388"/>
                      <a:pt x="3416" y="409"/>
                    </a:cubicBezTo>
                    <a:cubicBezTo>
                      <a:pt x="3379" y="430"/>
                      <a:pt x="3299" y="445"/>
                      <a:pt x="3268" y="473"/>
                    </a:cubicBezTo>
                    <a:cubicBezTo>
                      <a:pt x="3237" y="501"/>
                      <a:pt x="3220" y="546"/>
                      <a:pt x="3228" y="577"/>
                    </a:cubicBezTo>
                    <a:cubicBezTo>
                      <a:pt x="3236" y="608"/>
                      <a:pt x="3285" y="629"/>
                      <a:pt x="3316" y="657"/>
                    </a:cubicBezTo>
                    <a:cubicBezTo>
                      <a:pt x="3347" y="685"/>
                      <a:pt x="3387" y="713"/>
                      <a:pt x="3416" y="745"/>
                    </a:cubicBezTo>
                    <a:cubicBezTo>
                      <a:pt x="3445" y="777"/>
                      <a:pt x="3482" y="812"/>
                      <a:pt x="3492" y="849"/>
                    </a:cubicBezTo>
                    <a:cubicBezTo>
                      <a:pt x="3502" y="886"/>
                      <a:pt x="3497" y="946"/>
                      <a:pt x="3476" y="969"/>
                    </a:cubicBezTo>
                    <a:cubicBezTo>
                      <a:pt x="3455" y="992"/>
                      <a:pt x="3410" y="982"/>
                      <a:pt x="3368" y="985"/>
                    </a:cubicBezTo>
                    <a:cubicBezTo>
                      <a:pt x="3326" y="988"/>
                      <a:pt x="3279" y="998"/>
                      <a:pt x="3224" y="985"/>
                    </a:cubicBezTo>
                    <a:cubicBezTo>
                      <a:pt x="3169" y="972"/>
                      <a:pt x="3085" y="934"/>
                      <a:pt x="3036" y="905"/>
                    </a:cubicBezTo>
                    <a:cubicBezTo>
                      <a:pt x="2987" y="876"/>
                      <a:pt x="2969" y="837"/>
                      <a:pt x="2932" y="809"/>
                    </a:cubicBezTo>
                    <a:cubicBezTo>
                      <a:pt x="2895" y="781"/>
                      <a:pt x="2879" y="748"/>
                      <a:pt x="2816" y="737"/>
                    </a:cubicBezTo>
                    <a:cubicBezTo>
                      <a:pt x="2753" y="726"/>
                      <a:pt x="2636" y="728"/>
                      <a:pt x="2552" y="745"/>
                    </a:cubicBezTo>
                    <a:cubicBezTo>
                      <a:pt x="2468" y="762"/>
                      <a:pt x="2415" y="796"/>
                      <a:pt x="2312" y="841"/>
                    </a:cubicBezTo>
                    <a:cubicBezTo>
                      <a:pt x="2209" y="886"/>
                      <a:pt x="2075" y="974"/>
                      <a:pt x="1936" y="1017"/>
                    </a:cubicBezTo>
                    <a:cubicBezTo>
                      <a:pt x="1797" y="1060"/>
                      <a:pt x="1625" y="1086"/>
                      <a:pt x="1480" y="1097"/>
                    </a:cubicBezTo>
                    <a:cubicBezTo>
                      <a:pt x="1335" y="1108"/>
                      <a:pt x="1188" y="1085"/>
                      <a:pt x="1064" y="1081"/>
                    </a:cubicBezTo>
                    <a:cubicBezTo>
                      <a:pt x="940" y="1077"/>
                      <a:pt x="829" y="1089"/>
                      <a:pt x="736" y="1073"/>
                    </a:cubicBezTo>
                    <a:cubicBezTo>
                      <a:pt x="643" y="1057"/>
                      <a:pt x="580" y="1008"/>
                      <a:pt x="504" y="985"/>
                    </a:cubicBezTo>
                    <a:cubicBezTo>
                      <a:pt x="428" y="962"/>
                      <a:pt x="339" y="956"/>
                      <a:pt x="280" y="937"/>
                    </a:cubicBezTo>
                    <a:cubicBezTo>
                      <a:pt x="221" y="918"/>
                      <a:pt x="184" y="884"/>
                      <a:pt x="152" y="873"/>
                    </a:cubicBezTo>
                    <a:cubicBezTo>
                      <a:pt x="120" y="862"/>
                      <a:pt x="111" y="877"/>
                      <a:pt x="88" y="873"/>
                    </a:cubicBezTo>
                    <a:cubicBezTo>
                      <a:pt x="65" y="869"/>
                      <a:pt x="29" y="862"/>
                      <a:pt x="16" y="849"/>
                    </a:cubicBezTo>
                    <a:cubicBezTo>
                      <a:pt x="3" y="836"/>
                      <a:pt x="9" y="810"/>
                      <a:pt x="8" y="793"/>
                    </a:cubicBezTo>
                    <a:cubicBezTo>
                      <a:pt x="7" y="776"/>
                      <a:pt x="8" y="769"/>
                      <a:pt x="8" y="745"/>
                    </a:cubicBezTo>
                    <a:cubicBezTo>
                      <a:pt x="8" y="721"/>
                      <a:pt x="0" y="665"/>
                      <a:pt x="8" y="649"/>
                    </a:cubicBezTo>
                    <a:cubicBezTo>
                      <a:pt x="16" y="633"/>
                      <a:pt x="40" y="657"/>
                      <a:pt x="56" y="649"/>
                    </a:cubicBezTo>
                    <a:cubicBezTo>
                      <a:pt x="72" y="641"/>
                      <a:pt x="79" y="626"/>
                      <a:pt x="104" y="601"/>
                    </a:cubicBezTo>
                    <a:cubicBezTo>
                      <a:pt x="129" y="576"/>
                      <a:pt x="171" y="524"/>
                      <a:pt x="208" y="497"/>
                    </a:cubicBezTo>
                    <a:cubicBezTo>
                      <a:pt x="245" y="470"/>
                      <a:pt x="297" y="465"/>
                      <a:pt x="328" y="441"/>
                    </a:cubicBezTo>
                    <a:cubicBezTo>
                      <a:pt x="359" y="417"/>
                      <a:pt x="368" y="384"/>
                      <a:pt x="392" y="353"/>
                    </a:cubicBezTo>
                    <a:cubicBezTo>
                      <a:pt x="416" y="322"/>
                      <a:pt x="440" y="288"/>
                      <a:pt x="472" y="257"/>
                    </a:cubicBezTo>
                    <a:cubicBezTo>
                      <a:pt x="504" y="226"/>
                      <a:pt x="547" y="190"/>
                      <a:pt x="584" y="169"/>
                    </a:cubicBezTo>
                    <a:cubicBezTo>
                      <a:pt x="621" y="148"/>
                      <a:pt x="640" y="145"/>
                      <a:pt x="696" y="129"/>
                    </a:cubicBezTo>
                    <a:cubicBezTo>
                      <a:pt x="752" y="113"/>
                      <a:pt x="835" y="90"/>
                      <a:pt x="920" y="73"/>
                    </a:cubicBezTo>
                    <a:cubicBezTo>
                      <a:pt x="1005" y="56"/>
                      <a:pt x="1119" y="34"/>
                      <a:pt x="1208" y="25"/>
                    </a:cubicBezTo>
                    <a:cubicBezTo>
                      <a:pt x="1297" y="16"/>
                      <a:pt x="1368" y="17"/>
                      <a:pt x="1456" y="17"/>
                    </a:cubicBezTo>
                    <a:cubicBezTo>
                      <a:pt x="1544" y="17"/>
                      <a:pt x="1617" y="0"/>
                      <a:pt x="1736" y="25"/>
                    </a:cubicBezTo>
                    <a:cubicBezTo>
                      <a:pt x="1855" y="50"/>
                      <a:pt x="2056" y="121"/>
                      <a:pt x="2168" y="169"/>
                    </a:cubicBezTo>
                    <a:cubicBezTo>
                      <a:pt x="2280" y="217"/>
                      <a:pt x="2344" y="281"/>
                      <a:pt x="2408" y="31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" name="Freeform 171"/>
              <p:cNvSpPr>
                <a:spLocks/>
              </p:cNvSpPr>
              <p:nvPr/>
            </p:nvSpPr>
            <p:spPr bwMode="auto">
              <a:xfrm>
                <a:off x="3004" y="756"/>
                <a:ext cx="783" cy="444"/>
              </a:xfrm>
              <a:custGeom>
                <a:avLst/>
                <a:gdLst>
                  <a:gd name="T0" fmla="*/ 548 w 783"/>
                  <a:gd name="T1" fmla="*/ 444 h 444"/>
                  <a:gd name="T2" fmla="*/ 644 w 783"/>
                  <a:gd name="T3" fmla="*/ 348 h 444"/>
                  <a:gd name="T4" fmla="*/ 740 w 783"/>
                  <a:gd name="T5" fmla="*/ 300 h 444"/>
                  <a:gd name="T6" fmla="*/ 768 w 783"/>
                  <a:gd name="T7" fmla="*/ 212 h 444"/>
                  <a:gd name="T8" fmla="*/ 648 w 783"/>
                  <a:gd name="T9" fmla="*/ 132 h 444"/>
                  <a:gd name="T10" fmla="*/ 512 w 783"/>
                  <a:gd name="T11" fmla="*/ 84 h 444"/>
                  <a:gd name="T12" fmla="*/ 356 w 783"/>
                  <a:gd name="T13" fmla="*/ 12 h 444"/>
                  <a:gd name="T14" fmla="*/ 260 w 783"/>
                  <a:gd name="T15" fmla="*/ 12 h 444"/>
                  <a:gd name="T16" fmla="*/ 144 w 783"/>
                  <a:gd name="T17" fmla="*/ 68 h 444"/>
                  <a:gd name="T18" fmla="*/ 48 w 783"/>
                  <a:gd name="T19" fmla="*/ 180 h 444"/>
                  <a:gd name="T20" fmla="*/ 20 w 783"/>
                  <a:gd name="T21" fmla="*/ 204 h 444"/>
                  <a:gd name="T22" fmla="*/ 168 w 783"/>
                  <a:gd name="T23" fmla="*/ 236 h 444"/>
                  <a:gd name="T24" fmla="*/ 288 w 783"/>
                  <a:gd name="T25" fmla="*/ 292 h 444"/>
                  <a:gd name="T26" fmla="*/ 404 w 783"/>
                  <a:gd name="T27" fmla="*/ 348 h 444"/>
                  <a:gd name="T28" fmla="*/ 548 w 783"/>
                  <a:gd name="T29" fmla="*/ 444 h 44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83"/>
                  <a:gd name="T46" fmla="*/ 0 h 444"/>
                  <a:gd name="T47" fmla="*/ 783 w 783"/>
                  <a:gd name="T48" fmla="*/ 444 h 44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83" h="444">
                    <a:moveTo>
                      <a:pt x="548" y="444"/>
                    </a:moveTo>
                    <a:cubicBezTo>
                      <a:pt x="588" y="444"/>
                      <a:pt x="612" y="372"/>
                      <a:pt x="644" y="348"/>
                    </a:cubicBezTo>
                    <a:cubicBezTo>
                      <a:pt x="676" y="324"/>
                      <a:pt x="719" y="323"/>
                      <a:pt x="740" y="300"/>
                    </a:cubicBezTo>
                    <a:cubicBezTo>
                      <a:pt x="761" y="277"/>
                      <a:pt x="783" y="240"/>
                      <a:pt x="768" y="212"/>
                    </a:cubicBezTo>
                    <a:cubicBezTo>
                      <a:pt x="753" y="184"/>
                      <a:pt x="691" y="153"/>
                      <a:pt x="648" y="132"/>
                    </a:cubicBezTo>
                    <a:cubicBezTo>
                      <a:pt x="605" y="111"/>
                      <a:pt x="561" y="104"/>
                      <a:pt x="512" y="84"/>
                    </a:cubicBezTo>
                    <a:cubicBezTo>
                      <a:pt x="463" y="64"/>
                      <a:pt x="398" y="24"/>
                      <a:pt x="356" y="12"/>
                    </a:cubicBezTo>
                    <a:cubicBezTo>
                      <a:pt x="314" y="0"/>
                      <a:pt x="295" y="3"/>
                      <a:pt x="260" y="12"/>
                    </a:cubicBezTo>
                    <a:cubicBezTo>
                      <a:pt x="225" y="21"/>
                      <a:pt x="179" y="40"/>
                      <a:pt x="144" y="68"/>
                    </a:cubicBezTo>
                    <a:cubicBezTo>
                      <a:pt x="109" y="96"/>
                      <a:pt x="69" y="157"/>
                      <a:pt x="48" y="180"/>
                    </a:cubicBezTo>
                    <a:cubicBezTo>
                      <a:pt x="27" y="203"/>
                      <a:pt x="0" y="195"/>
                      <a:pt x="20" y="204"/>
                    </a:cubicBezTo>
                    <a:cubicBezTo>
                      <a:pt x="40" y="213"/>
                      <a:pt x="123" y="221"/>
                      <a:pt x="168" y="236"/>
                    </a:cubicBezTo>
                    <a:cubicBezTo>
                      <a:pt x="213" y="251"/>
                      <a:pt x="249" y="273"/>
                      <a:pt x="288" y="292"/>
                    </a:cubicBezTo>
                    <a:cubicBezTo>
                      <a:pt x="327" y="311"/>
                      <a:pt x="361" y="323"/>
                      <a:pt x="404" y="348"/>
                    </a:cubicBezTo>
                    <a:cubicBezTo>
                      <a:pt x="447" y="373"/>
                      <a:pt x="508" y="444"/>
                      <a:pt x="548" y="44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0" name="Freeform 172"/>
              <p:cNvSpPr>
                <a:spLocks/>
              </p:cNvSpPr>
              <p:nvPr/>
            </p:nvSpPr>
            <p:spPr bwMode="auto">
              <a:xfrm>
                <a:off x="3024" y="1776"/>
                <a:ext cx="592" cy="341"/>
              </a:xfrm>
              <a:custGeom>
                <a:avLst/>
                <a:gdLst>
                  <a:gd name="T0" fmla="*/ 0 w 592"/>
                  <a:gd name="T1" fmla="*/ 144 h 341"/>
                  <a:gd name="T2" fmla="*/ 276 w 592"/>
                  <a:gd name="T3" fmla="*/ 320 h 341"/>
                  <a:gd name="T4" fmla="*/ 268 w 592"/>
                  <a:gd name="T5" fmla="*/ 272 h 341"/>
                  <a:gd name="T6" fmla="*/ 288 w 592"/>
                  <a:gd name="T7" fmla="*/ 240 h 341"/>
                  <a:gd name="T8" fmla="*/ 316 w 592"/>
                  <a:gd name="T9" fmla="*/ 272 h 341"/>
                  <a:gd name="T10" fmla="*/ 336 w 592"/>
                  <a:gd name="T11" fmla="*/ 288 h 341"/>
                  <a:gd name="T12" fmla="*/ 336 w 592"/>
                  <a:gd name="T13" fmla="*/ 240 h 341"/>
                  <a:gd name="T14" fmla="*/ 480 w 592"/>
                  <a:gd name="T15" fmla="*/ 240 h 341"/>
                  <a:gd name="T16" fmla="*/ 576 w 592"/>
                  <a:gd name="T17" fmla="*/ 192 h 341"/>
                  <a:gd name="T18" fmla="*/ 576 w 592"/>
                  <a:gd name="T19" fmla="*/ 144 h 341"/>
                  <a:gd name="T20" fmla="*/ 508 w 592"/>
                  <a:gd name="T21" fmla="*/ 64 h 341"/>
                  <a:gd name="T22" fmla="*/ 396 w 592"/>
                  <a:gd name="T23" fmla="*/ 40 h 341"/>
                  <a:gd name="T24" fmla="*/ 308 w 592"/>
                  <a:gd name="T25" fmla="*/ 8 h 341"/>
                  <a:gd name="T26" fmla="*/ 164 w 592"/>
                  <a:gd name="T27" fmla="*/ 88 h 341"/>
                  <a:gd name="T28" fmla="*/ 60 w 592"/>
                  <a:gd name="T29" fmla="*/ 120 h 341"/>
                  <a:gd name="T30" fmla="*/ 0 w 592"/>
                  <a:gd name="T31" fmla="*/ 144 h 34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92"/>
                  <a:gd name="T49" fmla="*/ 0 h 341"/>
                  <a:gd name="T50" fmla="*/ 592 w 592"/>
                  <a:gd name="T51" fmla="*/ 341 h 34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92" h="341">
                    <a:moveTo>
                      <a:pt x="0" y="144"/>
                    </a:moveTo>
                    <a:cubicBezTo>
                      <a:pt x="36" y="177"/>
                      <a:pt x="231" y="299"/>
                      <a:pt x="276" y="320"/>
                    </a:cubicBezTo>
                    <a:cubicBezTo>
                      <a:pt x="321" y="341"/>
                      <a:pt x="266" y="285"/>
                      <a:pt x="268" y="272"/>
                    </a:cubicBezTo>
                    <a:cubicBezTo>
                      <a:pt x="270" y="259"/>
                      <a:pt x="280" y="240"/>
                      <a:pt x="288" y="240"/>
                    </a:cubicBezTo>
                    <a:cubicBezTo>
                      <a:pt x="296" y="240"/>
                      <a:pt x="308" y="264"/>
                      <a:pt x="316" y="272"/>
                    </a:cubicBezTo>
                    <a:cubicBezTo>
                      <a:pt x="324" y="280"/>
                      <a:pt x="333" y="293"/>
                      <a:pt x="336" y="288"/>
                    </a:cubicBezTo>
                    <a:cubicBezTo>
                      <a:pt x="339" y="283"/>
                      <a:pt x="312" y="248"/>
                      <a:pt x="336" y="240"/>
                    </a:cubicBezTo>
                    <a:cubicBezTo>
                      <a:pt x="360" y="232"/>
                      <a:pt x="440" y="248"/>
                      <a:pt x="480" y="240"/>
                    </a:cubicBezTo>
                    <a:cubicBezTo>
                      <a:pt x="520" y="232"/>
                      <a:pt x="560" y="208"/>
                      <a:pt x="576" y="192"/>
                    </a:cubicBezTo>
                    <a:cubicBezTo>
                      <a:pt x="592" y="176"/>
                      <a:pt x="587" y="165"/>
                      <a:pt x="576" y="144"/>
                    </a:cubicBezTo>
                    <a:cubicBezTo>
                      <a:pt x="565" y="123"/>
                      <a:pt x="538" y="81"/>
                      <a:pt x="508" y="64"/>
                    </a:cubicBezTo>
                    <a:cubicBezTo>
                      <a:pt x="478" y="47"/>
                      <a:pt x="429" y="49"/>
                      <a:pt x="396" y="40"/>
                    </a:cubicBezTo>
                    <a:cubicBezTo>
                      <a:pt x="363" y="31"/>
                      <a:pt x="347" y="0"/>
                      <a:pt x="308" y="8"/>
                    </a:cubicBezTo>
                    <a:cubicBezTo>
                      <a:pt x="269" y="16"/>
                      <a:pt x="205" y="69"/>
                      <a:pt x="164" y="88"/>
                    </a:cubicBezTo>
                    <a:cubicBezTo>
                      <a:pt x="123" y="107"/>
                      <a:pt x="87" y="111"/>
                      <a:pt x="60" y="120"/>
                    </a:cubicBezTo>
                    <a:cubicBezTo>
                      <a:pt x="33" y="129"/>
                      <a:pt x="12" y="139"/>
                      <a:pt x="0" y="14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" name="Freeform 173"/>
              <p:cNvSpPr>
                <a:spLocks/>
              </p:cNvSpPr>
              <p:nvPr/>
            </p:nvSpPr>
            <p:spPr bwMode="auto">
              <a:xfrm>
                <a:off x="1877" y="1911"/>
                <a:ext cx="520" cy="378"/>
              </a:xfrm>
              <a:custGeom>
                <a:avLst/>
                <a:gdLst>
                  <a:gd name="T0" fmla="*/ 15 w 520"/>
                  <a:gd name="T1" fmla="*/ 41 h 378"/>
                  <a:gd name="T2" fmla="*/ 191 w 520"/>
                  <a:gd name="T3" fmla="*/ 337 h 378"/>
                  <a:gd name="T4" fmla="*/ 215 w 520"/>
                  <a:gd name="T5" fmla="*/ 289 h 378"/>
                  <a:gd name="T6" fmla="*/ 206 w 520"/>
                  <a:gd name="T7" fmla="*/ 239 h 378"/>
                  <a:gd name="T8" fmla="*/ 218 w 520"/>
                  <a:gd name="T9" fmla="*/ 280 h 378"/>
                  <a:gd name="T10" fmla="*/ 229 w 520"/>
                  <a:gd name="T11" fmla="*/ 302 h 378"/>
                  <a:gd name="T12" fmla="*/ 250 w 520"/>
                  <a:gd name="T13" fmla="*/ 259 h 378"/>
                  <a:gd name="T14" fmla="*/ 391 w 520"/>
                  <a:gd name="T15" fmla="*/ 353 h 378"/>
                  <a:gd name="T16" fmla="*/ 495 w 520"/>
                  <a:gd name="T17" fmla="*/ 337 h 378"/>
                  <a:gd name="T18" fmla="*/ 519 w 520"/>
                  <a:gd name="T19" fmla="*/ 257 h 378"/>
                  <a:gd name="T20" fmla="*/ 503 w 520"/>
                  <a:gd name="T21" fmla="*/ 169 h 378"/>
                  <a:gd name="T22" fmla="*/ 439 w 520"/>
                  <a:gd name="T23" fmla="*/ 113 h 378"/>
                  <a:gd name="T24" fmla="*/ 367 w 520"/>
                  <a:gd name="T25" fmla="*/ 57 h 378"/>
                  <a:gd name="T26" fmla="*/ 158 w 520"/>
                  <a:gd name="T27" fmla="*/ 49 h 378"/>
                  <a:gd name="T28" fmla="*/ 71 w 520"/>
                  <a:gd name="T29" fmla="*/ 57 h 378"/>
                  <a:gd name="T30" fmla="*/ 15 w 520"/>
                  <a:gd name="T31" fmla="*/ 41 h 37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20"/>
                  <a:gd name="T49" fmla="*/ 0 h 378"/>
                  <a:gd name="T50" fmla="*/ 520 w 520"/>
                  <a:gd name="T51" fmla="*/ 378 h 37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20" h="378">
                    <a:moveTo>
                      <a:pt x="15" y="41"/>
                    </a:moveTo>
                    <a:cubicBezTo>
                      <a:pt x="35" y="88"/>
                      <a:pt x="158" y="296"/>
                      <a:pt x="191" y="337"/>
                    </a:cubicBezTo>
                    <a:cubicBezTo>
                      <a:pt x="224" y="378"/>
                      <a:pt x="213" y="305"/>
                      <a:pt x="215" y="289"/>
                    </a:cubicBezTo>
                    <a:cubicBezTo>
                      <a:pt x="217" y="273"/>
                      <a:pt x="206" y="240"/>
                      <a:pt x="206" y="239"/>
                    </a:cubicBezTo>
                    <a:cubicBezTo>
                      <a:pt x="206" y="238"/>
                      <a:pt x="214" y="269"/>
                      <a:pt x="218" y="280"/>
                    </a:cubicBezTo>
                    <a:cubicBezTo>
                      <a:pt x="222" y="290"/>
                      <a:pt x="225" y="306"/>
                      <a:pt x="229" y="302"/>
                    </a:cubicBezTo>
                    <a:cubicBezTo>
                      <a:pt x="234" y="299"/>
                      <a:pt x="223" y="251"/>
                      <a:pt x="250" y="259"/>
                    </a:cubicBezTo>
                    <a:cubicBezTo>
                      <a:pt x="277" y="267"/>
                      <a:pt x="350" y="340"/>
                      <a:pt x="391" y="353"/>
                    </a:cubicBezTo>
                    <a:cubicBezTo>
                      <a:pt x="432" y="366"/>
                      <a:pt x="474" y="353"/>
                      <a:pt x="495" y="337"/>
                    </a:cubicBezTo>
                    <a:cubicBezTo>
                      <a:pt x="516" y="321"/>
                      <a:pt x="518" y="285"/>
                      <a:pt x="519" y="257"/>
                    </a:cubicBezTo>
                    <a:cubicBezTo>
                      <a:pt x="520" y="229"/>
                      <a:pt x="516" y="193"/>
                      <a:pt x="503" y="169"/>
                    </a:cubicBezTo>
                    <a:cubicBezTo>
                      <a:pt x="490" y="145"/>
                      <a:pt x="462" y="132"/>
                      <a:pt x="439" y="113"/>
                    </a:cubicBezTo>
                    <a:cubicBezTo>
                      <a:pt x="416" y="94"/>
                      <a:pt x="414" y="68"/>
                      <a:pt x="367" y="57"/>
                    </a:cubicBezTo>
                    <a:cubicBezTo>
                      <a:pt x="320" y="46"/>
                      <a:pt x="207" y="49"/>
                      <a:pt x="158" y="49"/>
                    </a:cubicBezTo>
                    <a:cubicBezTo>
                      <a:pt x="109" y="49"/>
                      <a:pt x="95" y="58"/>
                      <a:pt x="71" y="57"/>
                    </a:cubicBezTo>
                    <a:cubicBezTo>
                      <a:pt x="47" y="56"/>
                      <a:pt x="0" y="0"/>
                      <a:pt x="15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2" name="Freeform 174"/>
              <p:cNvSpPr>
                <a:spLocks/>
              </p:cNvSpPr>
              <p:nvPr/>
            </p:nvSpPr>
            <p:spPr bwMode="auto">
              <a:xfrm>
                <a:off x="1756" y="459"/>
                <a:ext cx="1269" cy="605"/>
              </a:xfrm>
              <a:custGeom>
                <a:avLst/>
                <a:gdLst>
                  <a:gd name="T0" fmla="*/ 1220 w 1269"/>
                  <a:gd name="T1" fmla="*/ 501 h 605"/>
                  <a:gd name="T2" fmla="*/ 1056 w 1269"/>
                  <a:gd name="T3" fmla="*/ 437 h 605"/>
                  <a:gd name="T4" fmla="*/ 644 w 1269"/>
                  <a:gd name="T5" fmla="*/ 453 h 605"/>
                  <a:gd name="T6" fmla="*/ 308 w 1269"/>
                  <a:gd name="T7" fmla="*/ 501 h 605"/>
                  <a:gd name="T8" fmla="*/ 68 w 1269"/>
                  <a:gd name="T9" fmla="*/ 549 h 605"/>
                  <a:gd name="T10" fmla="*/ 0 w 1269"/>
                  <a:gd name="T11" fmla="*/ 573 h 605"/>
                  <a:gd name="T12" fmla="*/ 68 w 1269"/>
                  <a:gd name="T13" fmla="*/ 357 h 605"/>
                  <a:gd name="T14" fmla="*/ 184 w 1269"/>
                  <a:gd name="T15" fmla="*/ 61 h 605"/>
                  <a:gd name="T16" fmla="*/ 184 w 1269"/>
                  <a:gd name="T17" fmla="*/ 133 h 605"/>
                  <a:gd name="T18" fmla="*/ 212 w 1269"/>
                  <a:gd name="T19" fmla="*/ 165 h 605"/>
                  <a:gd name="T20" fmla="*/ 280 w 1269"/>
                  <a:gd name="T21" fmla="*/ 117 h 605"/>
                  <a:gd name="T22" fmla="*/ 308 w 1269"/>
                  <a:gd name="T23" fmla="*/ 69 h 605"/>
                  <a:gd name="T24" fmla="*/ 356 w 1269"/>
                  <a:gd name="T25" fmla="*/ 117 h 605"/>
                  <a:gd name="T26" fmla="*/ 440 w 1269"/>
                  <a:gd name="T27" fmla="*/ 77 h 605"/>
                  <a:gd name="T28" fmla="*/ 472 w 1269"/>
                  <a:gd name="T29" fmla="*/ 37 h 605"/>
                  <a:gd name="T30" fmla="*/ 512 w 1269"/>
                  <a:gd name="T31" fmla="*/ 77 h 605"/>
                  <a:gd name="T32" fmla="*/ 576 w 1269"/>
                  <a:gd name="T33" fmla="*/ 53 h 605"/>
                  <a:gd name="T34" fmla="*/ 624 w 1269"/>
                  <a:gd name="T35" fmla="*/ 5 h 605"/>
                  <a:gd name="T36" fmla="*/ 616 w 1269"/>
                  <a:gd name="T37" fmla="*/ 85 h 605"/>
                  <a:gd name="T38" fmla="*/ 704 w 1269"/>
                  <a:gd name="T39" fmla="*/ 101 h 605"/>
                  <a:gd name="T40" fmla="*/ 788 w 1269"/>
                  <a:gd name="T41" fmla="*/ 69 h 605"/>
                  <a:gd name="T42" fmla="*/ 816 w 1269"/>
                  <a:gd name="T43" fmla="*/ 133 h 605"/>
                  <a:gd name="T44" fmla="*/ 880 w 1269"/>
                  <a:gd name="T45" fmla="*/ 117 h 605"/>
                  <a:gd name="T46" fmla="*/ 980 w 1269"/>
                  <a:gd name="T47" fmla="*/ 69 h 605"/>
                  <a:gd name="T48" fmla="*/ 932 w 1269"/>
                  <a:gd name="T49" fmla="*/ 165 h 605"/>
                  <a:gd name="T50" fmla="*/ 1008 w 1269"/>
                  <a:gd name="T51" fmla="*/ 189 h 605"/>
                  <a:gd name="T52" fmla="*/ 1076 w 1269"/>
                  <a:gd name="T53" fmla="*/ 165 h 605"/>
                  <a:gd name="T54" fmla="*/ 1032 w 1269"/>
                  <a:gd name="T55" fmla="*/ 221 h 605"/>
                  <a:gd name="T56" fmla="*/ 1048 w 1269"/>
                  <a:gd name="T57" fmla="*/ 261 h 605"/>
                  <a:gd name="T58" fmla="*/ 1112 w 1269"/>
                  <a:gd name="T59" fmla="*/ 285 h 605"/>
                  <a:gd name="T60" fmla="*/ 1220 w 1269"/>
                  <a:gd name="T61" fmla="*/ 261 h 605"/>
                  <a:gd name="T62" fmla="*/ 1160 w 1269"/>
                  <a:gd name="T63" fmla="*/ 325 h 605"/>
                  <a:gd name="T64" fmla="*/ 1172 w 1269"/>
                  <a:gd name="T65" fmla="*/ 357 h 605"/>
                  <a:gd name="T66" fmla="*/ 1220 w 1269"/>
                  <a:gd name="T67" fmla="*/ 405 h 605"/>
                  <a:gd name="T68" fmla="*/ 1184 w 1269"/>
                  <a:gd name="T69" fmla="*/ 421 h 605"/>
                  <a:gd name="T70" fmla="*/ 1268 w 1269"/>
                  <a:gd name="T71" fmla="*/ 501 h 605"/>
                  <a:gd name="T72" fmla="*/ 1192 w 1269"/>
                  <a:gd name="T73" fmla="*/ 485 h 60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269"/>
                  <a:gd name="T112" fmla="*/ 0 h 605"/>
                  <a:gd name="T113" fmla="*/ 1269 w 1269"/>
                  <a:gd name="T114" fmla="*/ 605 h 60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269" h="605">
                    <a:moveTo>
                      <a:pt x="1220" y="501"/>
                    </a:moveTo>
                    <a:cubicBezTo>
                      <a:pt x="1193" y="490"/>
                      <a:pt x="1152" y="445"/>
                      <a:pt x="1056" y="437"/>
                    </a:cubicBezTo>
                    <a:cubicBezTo>
                      <a:pt x="960" y="429"/>
                      <a:pt x="769" y="442"/>
                      <a:pt x="644" y="453"/>
                    </a:cubicBezTo>
                    <a:cubicBezTo>
                      <a:pt x="519" y="464"/>
                      <a:pt x="404" y="485"/>
                      <a:pt x="308" y="501"/>
                    </a:cubicBezTo>
                    <a:cubicBezTo>
                      <a:pt x="212" y="517"/>
                      <a:pt x="119" y="537"/>
                      <a:pt x="68" y="549"/>
                    </a:cubicBezTo>
                    <a:cubicBezTo>
                      <a:pt x="17" y="561"/>
                      <a:pt x="0" y="605"/>
                      <a:pt x="0" y="573"/>
                    </a:cubicBezTo>
                    <a:cubicBezTo>
                      <a:pt x="0" y="541"/>
                      <a:pt x="37" y="442"/>
                      <a:pt x="68" y="357"/>
                    </a:cubicBezTo>
                    <a:cubicBezTo>
                      <a:pt x="99" y="272"/>
                      <a:pt x="165" y="98"/>
                      <a:pt x="184" y="61"/>
                    </a:cubicBezTo>
                    <a:cubicBezTo>
                      <a:pt x="203" y="24"/>
                      <a:pt x="179" y="116"/>
                      <a:pt x="184" y="133"/>
                    </a:cubicBezTo>
                    <a:cubicBezTo>
                      <a:pt x="189" y="150"/>
                      <a:pt x="196" y="168"/>
                      <a:pt x="212" y="165"/>
                    </a:cubicBezTo>
                    <a:cubicBezTo>
                      <a:pt x="228" y="162"/>
                      <a:pt x="264" y="133"/>
                      <a:pt x="280" y="117"/>
                    </a:cubicBezTo>
                    <a:cubicBezTo>
                      <a:pt x="296" y="101"/>
                      <a:pt x="295" y="69"/>
                      <a:pt x="308" y="69"/>
                    </a:cubicBezTo>
                    <a:cubicBezTo>
                      <a:pt x="321" y="69"/>
                      <a:pt x="334" y="116"/>
                      <a:pt x="356" y="117"/>
                    </a:cubicBezTo>
                    <a:cubicBezTo>
                      <a:pt x="378" y="118"/>
                      <a:pt x="421" y="90"/>
                      <a:pt x="440" y="77"/>
                    </a:cubicBezTo>
                    <a:cubicBezTo>
                      <a:pt x="459" y="64"/>
                      <a:pt x="460" y="37"/>
                      <a:pt x="472" y="37"/>
                    </a:cubicBezTo>
                    <a:cubicBezTo>
                      <a:pt x="484" y="37"/>
                      <a:pt x="495" y="74"/>
                      <a:pt x="512" y="77"/>
                    </a:cubicBezTo>
                    <a:cubicBezTo>
                      <a:pt x="529" y="80"/>
                      <a:pt x="557" y="65"/>
                      <a:pt x="576" y="53"/>
                    </a:cubicBezTo>
                    <a:cubicBezTo>
                      <a:pt x="595" y="41"/>
                      <a:pt x="617" y="0"/>
                      <a:pt x="624" y="5"/>
                    </a:cubicBezTo>
                    <a:cubicBezTo>
                      <a:pt x="631" y="10"/>
                      <a:pt x="603" y="69"/>
                      <a:pt x="616" y="85"/>
                    </a:cubicBezTo>
                    <a:cubicBezTo>
                      <a:pt x="629" y="101"/>
                      <a:pt x="675" y="104"/>
                      <a:pt x="704" y="101"/>
                    </a:cubicBezTo>
                    <a:cubicBezTo>
                      <a:pt x="733" y="98"/>
                      <a:pt x="769" y="64"/>
                      <a:pt x="788" y="69"/>
                    </a:cubicBezTo>
                    <a:cubicBezTo>
                      <a:pt x="807" y="74"/>
                      <a:pt x="801" y="125"/>
                      <a:pt x="816" y="133"/>
                    </a:cubicBezTo>
                    <a:cubicBezTo>
                      <a:pt x="831" y="141"/>
                      <a:pt x="853" y="128"/>
                      <a:pt x="880" y="117"/>
                    </a:cubicBezTo>
                    <a:cubicBezTo>
                      <a:pt x="907" y="106"/>
                      <a:pt x="971" y="61"/>
                      <a:pt x="980" y="69"/>
                    </a:cubicBezTo>
                    <a:cubicBezTo>
                      <a:pt x="989" y="77"/>
                      <a:pt x="927" y="145"/>
                      <a:pt x="932" y="165"/>
                    </a:cubicBezTo>
                    <a:cubicBezTo>
                      <a:pt x="937" y="185"/>
                      <a:pt x="984" y="189"/>
                      <a:pt x="1008" y="189"/>
                    </a:cubicBezTo>
                    <a:cubicBezTo>
                      <a:pt x="1032" y="189"/>
                      <a:pt x="1072" y="160"/>
                      <a:pt x="1076" y="165"/>
                    </a:cubicBezTo>
                    <a:cubicBezTo>
                      <a:pt x="1080" y="170"/>
                      <a:pt x="1037" y="205"/>
                      <a:pt x="1032" y="221"/>
                    </a:cubicBezTo>
                    <a:cubicBezTo>
                      <a:pt x="1027" y="237"/>
                      <a:pt x="1035" y="250"/>
                      <a:pt x="1048" y="261"/>
                    </a:cubicBezTo>
                    <a:cubicBezTo>
                      <a:pt x="1061" y="272"/>
                      <a:pt x="1083" y="285"/>
                      <a:pt x="1112" y="285"/>
                    </a:cubicBezTo>
                    <a:cubicBezTo>
                      <a:pt x="1141" y="285"/>
                      <a:pt x="1212" y="254"/>
                      <a:pt x="1220" y="261"/>
                    </a:cubicBezTo>
                    <a:cubicBezTo>
                      <a:pt x="1228" y="268"/>
                      <a:pt x="1168" y="309"/>
                      <a:pt x="1160" y="325"/>
                    </a:cubicBezTo>
                    <a:cubicBezTo>
                      <a:pt x="1152" y="341"/>
                      <a:pt x="1162" y="344"/>
                      <a:pt x="1172" y="357"/>
                    </a:cubicBezTo>
                    <a:cubicBezTo>
                      <a:pt x="1182" y="370"/>
                      <a:pt x="1218" y="394"/>
                      <a:pt x="1220" y="405"/>
                    </a:cubicBezTo>
                    <a:cubicBezTo>
                      <a:pt x="1222" y="416"/>
                      <a:pt x="1176" y="405"/>
                      <a:pt x="1184" y="421"/>
                    </a:cubicBezTo>
                    <a:cubicBezTo>
                      <a:pt x="1192" y="437"/>
                      <a:pt x="1267" y="490"/>
                      <a:pt x="1268" y="501"/>
                    </a:cubicBezTo>
                    <a:cubicBezTo>
                      <a:pt x="1269" y="512"/>
                      <a:pt x="1208" y="488"/>
                      <a:pt x="1192" y="485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3" name="Freeform 175"/>
              <p:cNvSpPr>
                <a:spLocks/>
              </p:cNvSpPr>
              <p:nvPr/>
            </p:nvSpPr>
            <p:spPr bwMode="auto">
              <a:xfrm>
                <a:off x="1488" y="1192"/>
                <a:ext cx="399" cy="664"/>
              </a:xfrm>
              <a:custGeom>
                <a:avLst/>
                <a:gdLst>
                  <a:gd name="T0" fmla="*/ 0 w 399"/>
                  <a:gd name="T1" fmla="*/ 104 h 664"/>
                  <a:gd name="T2" fmla="*/ 192 w 399"/>
                  <a:gd name="T3" fmla="*/ 8 h 664"/>
                  <a:gd name="T4" fmla="*/ 288 w 399"/>
                  <a:gd name="T5" fmla="*/ 56 h 664"/>
                  <a:gd name="T6" fmla="*/ 356 w 399"/>
                  <a:gd name="T7" fmla="*/ 136 h 664"/>
                  <a:gd name="T8" fmla="*/ 372 w 399"/>
                  <a:gd name="T9" fmla="*/ 232 h 664"/>
                  <a:gd name="T10" fmla="*/ 396 w 399"/>
                  <a:gd name="T11" fmla="*/ 360 h 664"/>
                  <a:gd name="T12" fmla="*/ 356 w 399"/>
                  <a:gd name="T13" fmla="*/ 480 h 664"/>
                  <a:gd name="T14" fmla="*/ 316 w 399"/>
                  <a:gd name="T15" fmla="*/ 568 h 664"/>
                  <a:gd name="T16" fmla="*/ 240 w 399"/>
                  <a:gd name="T17" fmla="*/ 632 h 664"/>
                  <a:gd name="T18" fmla="*/ 180 w 399"/>
                  <a:gd name="T19" fmla="*/ 664 h 6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9"/>
                  <a:gd name="T31" fmla="*/ 0 h 664"/>
                  <a:gd name="T32" fmla="*/ 399 w 399"/>
                  <a:gd name="T33" fmla="*/ 664 h 6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9" h="664">
                    <a:moveTo>
                      <a:pt x="0" y="104"/>
                    </a:moveTo>
                    <a:cubicBezTo>
                      <a:pt x="72" y="60"/>
                      <a:pt x="144" y="16"/>
                      <a:pt x="192" y="8"/>
                    </a:cubicBezTo>
                    <a:cubicBezTo>
                      <a:pt x="240" y="0"/>
                      <a:pt x="261" y="35"/>
                      <a:pt x="288" y="56"/>
                    </a:cubicBezTo>
                    <a:cubicBezTo>
                      <a:pt x="315" y="77"/>
                      <a:pt x="342" y="107"/>
                      <a:pt x="356" y="136"/>
                    </a:cubicBezTo>
                    <a:cubicBezTo>
                      <a:pt x="370" y="165"/>
                      <a:pt x="365" y="195"/>
                      <a:pt x="372" y="232"/>
                    </a:cubicBezTo>
                    <a:cubicBezTo>
                      <a:pt x="379" y="269"/>
                      <a:pt x="399" y="319"/>
                      <a:pt x="396" y="360"/>
                    </a:cubicBezTo>
                    <a:cubicBezTo>
                      <a:pt x="393" y="401"/>
                      <a:pt x="369" y="445"/>
                      <a:pt x="356" y="480"/>
                    </a:cubicBezTo>
                    <a:cubicBezTo>
                      <a:pt x="343" y="515"/>
                      <a:pt x="335" y="543"/>
                      <a:pt x="316" y="568"/>
                    </a:cubicBezTo>
                    <a:cubicBezTo>
                      <a:pt x="297" y="593"/>
                      <a:pt x="263" y="616"/>
                      <a:pt x="240" y="632"/>
                    </a:cubicBezTo>
                    <a:cubicBezTo>
                      <a:pt x="217" y="648"/>
                      <a:pt x="192" y="657"/>
                      <a:pt x="180" y="664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4" name="Freeform 176"/>
              <p:cNvSpPr>
                <a:spLocks/>
              </p:cNvSpPr>
              <p:nvPr/>
            </p:nvSpPr>
            <p:spPr bwMode="auto">
              <a:xfrm>
                <a:off x="1668" y="1387"/>
                <a:ext cx="129" cy="397"/>
              </a:xfrm>
              <a:custGeom>
                <a:avLst/>
                <a:gdLst>
                  <a:gd name="T0" fmla="*/ 12 w 129"/>
                  <a:gd name="T1" fmla="*/ 5 h 397"/>
                  <a:gd name="T2" fmla="*/ 96 w 129"/>
                  <a:gd name="T3" fmla="*/ 29 h 397"/>
                  <a:gd name="T4" fmla="*/ 128 w 129"/>
                  <a:gd name="T5" fmla="*/ 181 h 397"/>
                  <a:gd name="T6" fmla="*/ 88 w 129"/>
                  <a:gd name="T7" fmla="*/ 317 h 397"/>
                  <a:gd name="T8" fmla="*/ 0 w 129"/>
                  <a:gd name="T9" fmla="*/ 397 h 3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397"/>
                  <a:gd name="T17" fmla="*/ 129 w 129"/>
                  <a:gd name="T18" fmla="*/ 397 h 3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397">
                    <a:moveTo>
                      <a:pt x="12" y="5"/>
                    </a:moveTo>
                    <a:cubicBezTo>
                      <a:pt x="26" y="9"/>
                      <a:pt x="77" y="0"/>
                      <a:pt x="96" y="29"/>
                    </a:cubicBezTo>
                    <a:cubicBezTo>
                      <a:pt x="115" y="58"/>
                      <a:pt x="129" y="133"/>
                      <a:pt x="128" y="181"/>
                    </a:cubicBezTo>
                    <a:cubicBezTo>
                      <a:pt x="127" y="229"/>
                      <a:pt x="109" y="281"/>
                      <a:pt x="88" y="317"/>
                    </a:cubicBezTo>
                    <a:cubicBezTo>
                      <a:pt x="67" y="353"/>
                      <a:pt x="18" y="380"/>
                      <a:pt x="0" y="397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5" name="Oval 177"/>
              <p:cNvSpPr>
                <a:spLocks noChangeArrowheads="1"/>
              </p:cNvSpPr>
              <p:nvPr/>
            </p:nvSpPr>
            <p:spPr bwMode="auto">
              <a:xfrm>
                <a:off x="1344" y="1392"/>
                <a:ext cx="192" cy="192"/>
              </a:xfrm>
              <a:prstGeom prst="ellipse">
                <a:avLst/>
              </a:prstGeom>
              <a:gradFill rotWithShape="1">
                <a:gsLst>
                  <a:gs pos="0">
                    <a:srgbClr val="5F5F5F"/>
                  </a:gs>
                  <a:gs pos="100000">
                    <a:srgbClr val="DDDDDD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6" name="Oval 178"/>
              <p:cNvSpPr>
                <a:spLocks noChangeArrowheads="1"/>
              </p:cNvSpPr>
              <p:nvPr/>
            </p:nvSpPr>
            <p:spPr bwMode="auto">
              <a:xfrm>
                <a:off x="1392" y="1440"/>
                <a:ext cx="96" cy="96"/>
              </a:xfrm>
              <a:prstGeom prst="ellipse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292929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7" name="Freeform 179"/>
              <p:cNvSpPr>
                <a:spLocks/>
              </p:cNvSpPr>
              <p:nvPr/>
            </p:nvSpPr>
            <p:spPr bwMode="auto">
              <a:xfrm>
                <a:off x="1152" y="1584"/>
                <a:ext cx="366" cy="125"/>
              </a:xfrm>
              <a:custGeom>
                <a:avLst/>
                <a:gdLst>
                  <a:gd name="T0" fmla="*/ 0 w 366"/>
                  <a:gd name="T1" fmla="*/ 0 h 125"/>
                  <a:gd name="T2" fmla="*/ 12 w 366"/>
                  <a:gd name="T3" fmla="*/ 40 h 125"/>
                  <a:gd name="T4" fmla="*/ 48 w 366"/>
                  <a:gd name="T5" fmla="*/ 48 h 125"/>
                  <a:gd name="T6" fmla="*/ 124 w 366"/>
                  <a:gd name="T7" fmla="*/ 72 h 125"/>
                  <a:gd name="T8" fmla="*/ 212 w 366"/>
                  <a:gd name="T9" fmla="*/ 88 h 125"/>
                  <a:gd name="T10" fmla="*/ 268 w 366"/>
                  <a:gd name="T11" fmla="*/ 120 h 125"/>
                  <a:gd name="T12" fmla="*/ 348 w 366"/>
                  <a:gd name="T13" fmla="*/ 120 h 125"/>
                  <a:gd name="T14" fmla="*/ 364 w 366"/>
                  <a:gd name="T15" fmla="*/ 88 h 125"/>
                  <a:gd name="T16" fmla="*/ 336 w 366"/>
                  <a:gd name="T17" fmla="*/ 48 h 1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66"/>
                  <a:gd name="T28" fmla="*/ 0 h 125"/>
                  <a:gd name="T29" fmla="*/ 366 w 366"/>
                  <a:gd name="T30" fmla="*/ 125 h 12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66" h="125">
                    <a:moveTo>
                      <a:pt x="0" y="0"/>
                    </a:moveTo>
                    <a:cubicBezTo>
                      <a:pt x="2" y="7"/>
                      <a:pt x="4" y="32"/>
                      <a:pt x="12" y="40"/>
                    </a:cubicBezTo>
                    <a:cubicBezTo>
                      <a:pt x="20" y="48"/>
                      <a:pt x="29" y="43"/>
                      <a:pt x="48" y="48"/>
                    </a:cubicBezTo>
                    <a:cubicBezTo>
                      <a:pt x="67" y="53"/>
                      <a:pt x="97" y="65"/>
                      <a:pt x="124" y="72"/>
                    </a:cubicBezTo>
                    <a:cubicBezTo>
                      <a:pt x="151" y="79"/>
                      <a:pt x="188" y="80"/>
                      <a:pt x="212" y="88"/>
                    </a:cubicBezTo>
                    <a:cubicBezTo>
                      <a:pt x="236" y="96"/>
                      <a:pt x="245" y="115"/>
                      <a:pt x="268" y="120"/>
                    </a:cubicBezTo>
                    <a:cubicBezTo>
                      <a:pt x="291" y="125"/>
                      <a:pt x="332" y="125"/>
                      <a:pt x="348" y="120"/>
                    </a:cubicBezTo>
                    <a:cubicBezTo>
                      <a:pt x="364" y="115"/>
                      <a:pt x="366" y="100"/>
                      <a:pt x="364" y="88"/>
                    </a:cubicBezTo>
                    <a:cubicBezTo>
                      <a:pt x="362" y="76"/>
                      <a:pt x="342" y="56"/>
                      <a:pt x="336" y="48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" name="Freeform 180"/>
              <p:cNvSpPr>
                <a:spLocks/>
              </p:cNvSpPr>
              <p:nvPr/>
            </p:nvSpPr>
            <p:spPr bwMode="auto">
              <a:xfrm>
                <a:off x="1142" y="1632"/>
                <a:ext cx="250" cy="115"/>
              </a:xfrm>
              <a:custGeom>
                <a:avLst/>
                <a:gdLst>
                  <a:gd name="T0" fmla="*/ 250 w 250"/>
                  <a:gd name="T1" fmla="*/ 96 h 115"/>
                  <a:gd name="T2" fmla="*/ 202 w 250"/>
                  <a:gd name="T3" fmla="*/ 96 h 115"/>
                  <a:gd name="T4" fmla="*/ 134 w 250"/>
                  <a:gd name="T5" fmla="*/ 112 h 115"/>
                  <a:gd name="T6" fmla="*/ 70 w 250"/>
                  <a:gd name="T7" fmla="*/ 112 h 115"/>
                  <a:gd name="T8" fmla="*/ 10 w 250"/>
                  <a:gd name="T9" fmla="*/ 96 h 115"/>
                  <a:gd name="T10" fmla="*/ 10 w 250"/>
                  <a:gd name="T11" fmla="*/ 48 h 115"/>
                  <a:gd name="T12" fmla="*/ 58 w 250"/>
                  <a:gd name="T13" fmla="*/ 0 h 1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0"/>
                  <a:gd name="T22" fmla="*/ 0 h 115"/>
                  <a:gd name="T23" fmla="*/ 250 w 250"/>
                  <a:gd name="T24" fmla="*/ 115 h 1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0" h="115">
                    <a:moveTo>
                      <a:pt x="250" y="96"/>
                    </a:moveTo>
                    <a:cubicBezTo>
                      <a:pt x="234" y="92"/>
                      <a:pt x="221" y="93"/>
                      <a:pt x="202" y="96"/>
                    </a:cubicBezTo>
                    <a:cubicBezTo>
                      <a:pt x="183" y="99"/>
                      <a:pt x="156" y="109"/>
                      <a:pt x="134" y="112"/>
                    </a:cubicBezTo>
                    <a:cubicBezTo>
                      <a:pt x="112" y="115"/>
                      <a:pt x="91" y="115"/>
                      <a:pt x="70" y="112"/>
                    </a:cubicBezTo>
                    <a:cubicBezTo>
                      <a:pt x="49" y="109"/>
                      <a:pt x="20" y="107"/>
                      <a:pt x="10" y="96"/>
                    </a:cubicBezTo>
                    <a:cubicBezTo>
                      <a:pt x="0" y="85"/>
                      <a:pt x="2" y="64"/>
                      <a:pt x="10" y="48"/>
                    </a:cubicBezTo>
                    <a:cubicBezTo>
                      <a:pt x="18" y="32"/>
                      <a:pt x="38" y="16"/>
                      <a:pt x="58" y="0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9" name="Freeform 181"/>
              <p:cNvSpPr>
                <a:spLocks/>
              </p:cNvSpPr>
              <p:nvPr/>
            </p:nvSpPr>
            <p:spPr bwMode="auto">
              <a:xfrm>
                <a:off x="1204" y="1552"/>
                <a:ext cx="228" cy="160"/>
              </a:xfrm>
              <a:custGeom>
                <a:avLst/>
                <a:gdLst>
                  <a:gd name="T0" fmla="*/ 0 w 228"/>
                  <a:gd name="T1" fmla="*/ 0 h 160"/>
                  <a:gd name="T2" fmla="*/ 136 w 228"/>
                  <a:gd name="T3" fmla="*/ 48 h 160"/>
                  <a:gd name="T4" fmla="*/ 168 w 228"/>
                  <a:gd name="T5" fmla="*/ 88 h 160"/>
                  <a:gd name="T6" fmla="*/ 184 w 228"/>
                  <a:gd name="T7" fmla="*/ 128 h 160"/>
                  <a:gd name="T8" fmla="*/ 224 w 228"/>
                  <a:gd name="T9" fmla="*/ 152 h 160"/>
                  <a:gd name="T10" fmla="*/ 208 w 228"/>
                  <a:gd name="T11" fmla="*/ 80 h 160"/>
                  <a:gd name="T12" fmla="*/ 176 w 228"/>
                  <a:gd name="T13" fmla="*/ 48 h 1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8"/>
                  <a:gd name="T22" fmla="*/ 0 h 160"/>
                  <a:gd name="T23" fmla="*/ 228 w 228"/>
                  <a:gd name="T24" fmla="*/ 160 h 1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8" h="160">
                    <a:moveTo>
                      <a:pt x="0" y="0"/>
                    </a:moveTo>
                    <a:cubicBezTo>
                      <a:pt x="23" y="8"/>
                      <a:pt x="108" y="33"/>
                      <a:pt x="136" y="48"/>
                    </a:cubicBezTo>
                    <a:cubicBezTo>
                      <a:pt x="164" y="63"/>
                      <a:pt x="160" y="75"/>
                      <a:pt x="168" y="88"/>
                    </a:cubicBezTo>
                    <a:cubicBezTo>
                      <a:pt x="176" y="101"/>
                      <a:pt x="175" y="117"/>
                      <a:pt x="184" y="128"/>
                    </a:cubicBezTo>
                    <a:cubicBezTo>
                      <a:pt x="193" y="139"/>
                      <a:pt x="220" y="160"/>
                      <a:pt x="224" y="152"/>
                    </a:cubicBezTo>
                    <a:cubicBezTo>
                      <a:pt x="228" y="144"/>
                      <a:pt x="216" y="97"/>
                      <a:pt x="208" y="80"/>
                    </a:cubicBezTo>
                    <a:cubicBezTo>
                      <a:pt x="200" y="63"/>
                      <a:pt x="183" y="55"/>
                      <a:pt x="176" y="48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0" name="Freeform 182"/>
              <p:cNvSpPr>
                <a:spLocks/>
              </p:cNvSpPr>
              <p:nvPr/>
            </p:nvSpPr>
            <p:spPr bwMode="auto">
              <a:xfrm>
                <a:off x="1968" y="1527"/>
                <a:ext cx="432" cy="281"/>
              </a:xfrm>
              <a:custGeom>
                <a:avLst/>
                <a:gdLst>
                  <a:gd name="T0" fmla="*/ 36 w 432"/>
                  <a:gd name="T1" fmla="*/ 73 h 281"/>
                  <a:gd name="T2" fmla="*/ 28 w 432"/>
                  <a:gd name="T3" fmla="*/ 73 h 281"/>
                  <a:gd name="T4" fmla="*/ 48 w 432"/>
                  <a:gd name="T5" fmla="*/ 105 h 281"/>
                  <a:gd name="T6" fmla="*/ 44 w 432"/>
                  <a:gd name="T7" fmla="*/ 65 h 281"/>
                  <a:gd name="T8" fmla="*/ 240 w 432"/>
                  <a:gd name="T9" fmla="*/ 9 h 281"/>
                  <a:gd name="T10" fmla="*/ 384 w 432"/>
                  <a:gd name="T11" fmla="*/ 9 h 281"/>
                  <a:gd name="T12" fmla="*/ 432 w 432"/>
                  <a:gd name="T13" fmla="*/ 57 h 281"/>
                  <a:gd name="T14" fmla="*/ 384 w 432"/>
                  <a:gd name="T15" fmla="*/ 153 h 281"/>
                  <a:gd name="T16" fmla="*/ 276 w 432"/>
                  <a:gd name="T17" fmla="*/ 265 h 281"/>
                  <a:gd name="T18" fmla="*/ 192 w 432"/>
                  <a:gd name="T19" fmla="*/ 249 h 281"/>
                  <a:gd name="T20" fmla="*/ 48 w 432"/>
                  <a:gd name="T21" fmla="*/ 249 h 281"/>
                  <a:gd name="T22" fmla="*/ 0 w 432"/>
                  <a:gd name="T23" fmla="*/ 249 h 281"/>
                  <a:gd name="T24" fmla="*/ 48 w 432"/>
                  <a:gd name="T25" fmla="*/ 201 h 281"/>
                  <a:gd name="T26" fmla="*/ 48 w 432"/>
                  <a:gd name="T27" fmla="*/ 105 h 28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32"/>
                  <a:gd name="T43" fmla="*/ 0 h 281"/>
                  <a:gd name="T44" fmla="*/ 432 w 432"/>
                  <a:gd name="T45" fmla="*/ 281 h 28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32" h="281">
                    <a:moveTo>
                      <a:pt x="36" y="73"/>
                    </a:moveTo>
                    <a:cubicBezTo>
                      <a:pt x="35" y="73"/>
                      <a:pt x="26" y="68"/>
                      <a:pt x="28" y="73"/>
                    </a:cubicBezTo>
                    <a:cubicBezTo>
                      <a:pt x="30" y="78"/>
                      <a:pt x="45" y="106"/>
                      <a:pt x="48" y="105"/>
                    </a:cubicBezTo>
                    <a:cubicBezTo>
                      <a:pt x="51" y="104"/>
                      <a:pt x="12" y="81"/>
                      <a:pt x="44" y="65"/>
                    </a:cubicBezTo>
                    <a:cubicBezTo>
                      <a:pt x="76" y="49"/>
                      <a:pt x="183" y="18"/>
                      <a:pt x="240" y="9"/>
                    </a:cubicBezTo>
                    <a:cubicBezTo>
                      <a:pt x="297" y="0"/>
                      <a:pt x="352" y="1"/>
                      <a:pt x="384" y="9"/>
                    </a:cubicBezTo>
                    <a:cubicBezTo>
                      <a:pt x="416" y="17"/>
                      <a:pt x="432" y="33"/>
                      <a:pt x="432" y="57"/>
                    </a:cubicBezTo>
                    <a:cubicBezTo>
                      <a:pt x="432" y="81"/>
                      <a:pt x="410" y="118"/>
                      <a:pt x="384" y="153"/>
                    </a:cubicBezTo>
                    <a:cubicBezTo>
                      <a:pt x="358" y="188"/>
                      <a:pt x="308" y="249"/>
                      <a:pt x="276" y="265"/>
                    </a:cubicBezTo>
                    <a:cubicBezTo>
                      <a:pt x="244" y="281"/>
                      <a:pt x="230" y="252"/>
                      <a:pt x="192" y="249"/>
                    </a:cubicBezTo>
                    <a:cubicBezTo>
                      <a:pt x="154" y="246"/>
                      <a:pt x="80" y="249"/>
                      <a:pt x="48" y="249"/>
                    </a:cubicBezTo>
                    <a:cubicBezTo>
                      <a:pt x="16" y="249"/>
                      <a:pt x="0" y="257"/>
                      <a:pt x="0" y="249"/>
                    </a:cubicBezTo>
                    <a:cubicBezTo>
                      <a:pt x="0" y="241"/>
                      <a:pt x="40" y="225"/>
                      <a:pt x="48" y="201"/>
                    </a:cubicBezTo>
                    <a:cubicBezTo>
                      <a:pt x="56" y="177"/>
                      <a:pt x="48" y="121"/>
                      <a:pt x="48" y="105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1" name="Freeform 183"/>
              <p:cNvSpPr>
                <a:spLocks/>
              </p:cNvSpPr>
              <p:nvPr/>
            </p:nvSpPr>
            <p:spPr bwMode="auto">
              <a:xfrm>
                <a:off x="1949" y="1032"/>
                <a:ext cx="67" cy="120"/>
              </a:xfrm>
              <a:custGeom>
                <a:avLst/>
                <a:gdLst>
                  <a:gd name="T0" fmla="*/ 0 w 67"/>
                  <a:gd name="T1" fmla="*/ 0 h 120"/>
                  <a:gd name="T2" fmla="*/ 56 w 67"/>
                  <a:gd name="T3" fmla="*/ 16 h 120"/>
                  <a:gd name="T4" fmla="*/ 64 w 67"/>
                  <a:gd name="T5" fmla="*/ 56 h 120"/>
                  <a:gd name="T6" fmla="*/ 48 w 67"/>
                  <a:gd name="T7" fmla="*/ 104 h 120"/>
                  <a:gd name="T8" fmla="*/ 0 w 67"/>
                  <a:gd name="T9" fmla="*/ 120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120"/>
                  <a:gd name="T17" fmla="*/ 67 w 67"/>
                  <a:gd name="T18" fmla="*/ 120 h 1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120">
                    <a:moveTo>
                      <a:pt x="0" y="0"/>
                    </a:moveTo>
                    <a:cubicBezTo>
                      <a:pt x="9" y="3"/>
                      <a:pt x="45" y="7"/>
                      <a:pt x="56" y="16"/>
                    </a:cubicBezTo>
                    <a:cubicBezTo>
                      <a:pt x="67" y="25"/>
                      <a:pt x="65" y="41"/>
                      <a:pt x="64" y="56"/>
                    </a:cubicBezTo>
                    <a:cubicBezTo>
                      <a:pt x="63" y="71"/>
                      <a:pt x="59" y="93"/>
                      <a:pt x="48" y="104"/>
                    </a:cubicBezTo>
                    <a:cubicBezTo>
                      <a:pt x="37" y="115"/>
                      <a:pt x="10" y="117"/>
                      <a:pt x="0" y="120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2" name="Freeform 184"/>
              <p:cNvSpPr>
                <a:spLocks/>
              </p:cNvSpPr>
              <p:nvPr/>
            </p:nvSpPr>
            <p:spPr bwMode="auto">
              <a:xfrm>
                <a:off x="1956" y="1168"/>
                <a:ext cx="73" cy="136"/>
              </a:xfrm>
              <a:custGeom>
                <a:avLst/>
                <a:gdLst>
                  <a:gd name="T0" fmla="*/ 0 w 73"/>
                  <a:gd name="T1" fmla="*/ 0 h 136"/>
                  <a:gd name="T2" fmla="*/ 56 w 73"/>
                  <a:gd name="T3" fmla="*/ 16 h 136"/>
                  <a:gd name="T4" fmla="*/ 72 w 73"/>
                  <a:gd name="T5" fmla="*/ 48 h 136"/>
                  <a:gd name="T6" fmla="*/ 60 w 73"/>
                  <a:gd name="T7" fmla="*/ 88 h 136"/>
                  <a:gd name="T8" fmla="*/ 32 w 73"/>
                  <a:gd name="T9" fmla="*/ 136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136"/>
                  <a:gd name="T17" fmla="*/ 73 w 73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136">
                    <a:moveTo>
                      <a:pt x="0" y="0"/>
                    </a:moveTo>
                    <a:cubicBezTo>
                      <a:pt x="9" y="3"/>
                      <a:pt x="44" y="8"/>
                      <a:pt x="56" y="16"/>
                    </a:cubicBezTo>
                    <a:cubicBezTo>
                      <a:pt x="68" y="24"/>
                      <a:pt x="71" y="36"/>
                      <a:pt x="72" y="48"/>
                    </a:cubicBezTo>
                    <a:cubicBezTo>
                      <a:pt x="73" y="60"/>
                      <a:pt x="67" y="73"/>
                      <a:pt x="60" y="88"/>
                    </a:cubicBezTo>
                    <a:cubicBezTo>
                      <a:pt x="53" y="103"/>
                      <a:pt x="38" y="126"/>
                      <a:pt x="32" y="136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3" name="Freeform 185"/>
              <p:cNvSpPr>
                <a:spLocks/>
              </p:cNvSpPr>
              <p:nvPr/>
            </p:nvSpPr>
            <p:spPr bwMode="auto">
              <a:xfrm>
                <a:off x="2004" y="1296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4" name="Freeform 186"/>
              <p:cNvSpPr>
                <a:spLocks/>
              </p:cNvSpPr>
              <p:nvPr/>
            </p:nvSpPr>
            <p:spPr bwMode="auto">
              <a:xfrm>
                <a:off x="1968" y="1440"/>
                <a:ext cx="65" cy="120"/>
              </a:xfrm>
              <a:custGeom>
                <a:avLst/>
                <a:gdLst>
                  <a:gd name="T0" fmla="*/ 44 w 65"/>
                  <a:gd name="T1" fmla="*/ 0 h 120"/>
                  <a:gd name="T2" fmla="*/ 56 w 65"/>
                  <a:gd name="T3" fmla="*/ 16 h 120"/>
                  <a:gd name="T4" fmla="*/ 64 w 65"/>
                  <a:gd name="T5" fmla="*/ 56 h 120"/>
                  <a:gd name="T6" fmla="*/ 48 w 65"/>
                  <a:gd name="T7" fmla="*/ 104 h 120"/>
                  <a:gd name="T8" fmla="*/ 0 w 65"/>
                  <a:gd name="T9" fmla="*/ 120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120"/>
                  <a:gd name="T17" fmla="*/ 65 w 65"/>
                  <a:gd name="T18" fmla="*/ 120 h 1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120">
                    <a:moveTo>
                      <a:pt x="44" y="0"/>
                    </a:moveTo>
                    <a:cubicBezTo>
                      <a:pt x="47" y="3"/>
                      <a:pt x="53" y="7"/>
                      <a:pt x="56" y="16"/>
                    </a:cubicBezTo>
                    <a:cubicBezTo>
                      <a:pt x="59" y="25"/>
                      <a:pt x="65" y="41"/>
                      <a:pt x="64" y="56"/>
                    </a:cubicBezTo>
                    <a:cubicBezTo>
                      <a:pt x="63" y="71"/>
                      <a:pt x="59" y="93"/>
                      <a:pt x="48" y="104"/>
                    </a:cubicBezTo>
                    <a:cubicBezTo>
                      <a:pt x="37" y="115"/>
                      <a:pt x="10" y="117"/>
                      <a:pt x="0" y="120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5" name="Freeform 187"/>
              <p:cNvSpPr>
                <a:spLocks/>
              </p:cNvSpPr>
              <p:nvPr/>
            </p:nvSpPr>
            <p:spPr bwMode="auto">
              <a:xfrm>
                <a:off x="1964" y="1592"/>
                <a:ext cx="69" cy="176"/>
              </a:xfrm>
              <a:custGeom>
                <a:avLst/>
                <a:gdLst>
                  <a:gd name="T0" fmla="*/ 32 w 69"/>
                  <a:gd name="T1" fmla="*/ 0 h 176"/>
                  <a:gd name="T2" fmla="*/ 60 w 69"/>
                  <a:gd name="T3" fmla="*/ 56 h 176"/>
                  <a:gd name="T4" fmla="*/ 68 w 69"/>
                  <a:gd name="T5" fmla="*/ 96 h 176"/>
                  <a:gd name="T6" fmla="*/ 52 w 69"/>
                  <a:gd name="T7" fmla="*/ 144 h 176"/>
                  <a:gd name="T8" fmla="*/ 0 w 69"/>
                  <a:gd name="T9" fmla="*/ 176 h 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9"/>
                  <a:gd name="T16" fmla="*/ 0 h 176"/>
                  <a:gd name="T17" fmla="*/ 69 w 69"/>
                  <a:gd name="T18" fmla="*/ 176 h 1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9" h="176">
                    <a:moveTo>
                      <a:pt x="32" y="0"/>
                    </a:moveTo>
                    <a:cubicBezTo>
                      <a:pt x="37" y="8"/>
                      <a:pt x="54" y="40"/>
                      <a:pt x="60" y="56"/>
                    </a:cubicBezTo>
                    <a:cubicBezTo>
                      <a:pt x="66" y="72"/>
                      <a:pt x="69" y="81"/>
                      <a:pt x="68" y="96"/>
                    </a:cubicBezTo>
                    <a:cubicBezTo>
                      <a:pt x="67" y="111"/>
                      <a:pt x="63" y="131"/>
                      <a:pt x="52" y="144"/>
                    </a:cubicBezTo>
                    <a:cubicBezTo>
                      <a:pt x="41" y="157"/>
                      <a:pt x="11" y="169"/>
                      <a:pt x="0" y="176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6" name="Freeform 188"/>
              <p:cNvSpPr>
                <a:spLocks/>
              </p:cNvSpPr>
              <p:nvPr/>
            </p:nvSpPr>
            <p:spPr bwMode="auto">
              <a:xfrm>
                <a:off x="1920" y="1784"/>
                <a:ext cx="65" cy="112"/>
              </a:xfrm>
              <a:custGeom>
                <a:avLst/>
                <a:gdLst>
                  <a:gd name="T0" fmla="*/ 52 w 65"/>
                  <a:gd name="T1" fmla="*/ 0 h 112"/>
                  <a:gd name="T2" fmla="*/ 56 w 65"/>
                  <a:gd name="T3" fmla="*/ 8 h 112"/>
                  <a:gd name="T4" fmla="*/ 64 w 65"/>
                  <a:gd name="T5" fmla="*/ 48 h 112"/>
                  <a:gd name="T6" fmla="*/ 48 w 65"/>
                  <a:gd name="T7" fmla="*/ 96 h 112"/>
                  <a:gd name="T8" fmla="*/ 0 w 65"/>
                  <a:gd name="T9" fmla="*/ 112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112"/>
                  <a:gd name="T17" fmla="*/ 65 w 65"/>
                  <a:gd name="T18" fmla="*/ 112 h 1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112">
                    <a:moveTo>
                      <a:pt x="52" y="0"/>
                    </a:moveTo>
                    <a:cubicBezTo>
                      <a:pt x="53" y="3"/>
                      <a:pt x="54" y="0"/>
                      <a:pt x="56" y="8"/>
                    </a:cubicBezTo>
                    <a:cubicBezTo>
                      <a:pt x="58" y="16"/>
                      <a:pt x="65" y="33"/>
                      <a:pt x="64" y="48"/>
                    </a:cubicBezTo>
                    <a:cubicBezTo>
                      <a:pt x="63" y="63"/>
                      <a:pt x="59" y="85"/>
                      <a:pt x="48" y="96"/>
                    </a:cubicBezTo>
                    <a:cubicBezTo>
                      <a:pt x="37" y="107"/>
                      <a:pt x="10" y="109"/>
                      <a:pt x="0" y="112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" name="Freeform 189"/>
              <p:cNvSpPr>
                <a:spLocks/>
              </p:cNvSpPr>
              <p:nvPr/>
            </p:nvSpPr>
            <p:spPr bwMode="auto">
              <a:xfrm>
                <a:off x="1824" y="1728"/>
                <a:ext cx="65" cy="120"/>
              </a:xfrm>
              <a:custGeom>
                <a:avLst/>
                <a:gdLst>
                  <a:gd name="T0" fmla="*/ 44 w 65"/>
                  <a:gd name="T1" fmla="*/ 0 h 120"/>
                  <a:gd name="T2" fmla="*/ 56 w 65"/>
                  <a:gd name="T3" fmla="*/ 16 h 120"/>
                  <a:gd name="T4" fmla="*/ 64 w 65"/>
                  <a:gd name="T5" fmla="*/ 56 h 120"/>
                  <a:gd name="T6" fmla="*/ 48 w 65"/>
                  <a:gd name="T7" fmla="*/ 104 h 120"/>
                  <a:gd name="T8" fmla="*/ 0 w 65"/>
                  <a:gd name="T9" fmla="*/ 120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120"/>
                  <a:gd name="T17" fmla="*/ 65 w 65"/>
                  <a:gd name="T18" fmla="*/ 120 h 1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120">
                    <a:moveTo>
                      <a:pt x="44" y="0"/>
                    </a:moveTo>
                    <a:cubicBezTo>
                      <a:pt x="47" y="3"/>
                      <a:pt x="53" y="7"/>
                      <a:pt x="56" y="16"/>
                    </a:cubicBezTo>
                    <a:cubicBezTo>
                      <a:pt x="59" y="25"/>
                      <a:pt x="65" y="41"/>
                      <a:pt x="64" y="56"/>
                    </a:cubicBezTo>
                    <a:cubicBezTo>
                      <a:pt x="63" y="71"/>
                      <a:pt x="59" y="93"/>
                      <a:pt x="48" y="104"/>
                    </a:cubicBezTo>
                    <a:cubicBezTo>
                      <a:pt x="37" y="115"/>
                      <a:pt x="10" y="117"/>
                      <a:pt x="0" y="120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" name="Freeform 190"/>
              <p:cNvSpPr>
                <a:spLocks/>
              </p:cNvSpPr>
              <p:nvPr/>
            </p:nvSpPr>
            <p:spPr bwMode="auto">
              <a:xfrm>
                <a:off x="1920" y="1584"/>
                <a:ext cx="65" cy="120"/>
              </a:xfrm>
              <a:custGeom>
                <a:avLst/>
                <a:gdLst>
                  <a:gd name="T0" fmla="*/ 44 w 65"/>
                  <a:gd name="T1" fmla="*/ 0 h 120"/>
                  <a:gd name="T2" fmla="*/ 56 w 65"/>
                  <a:gd name="T3" fmla="*/ 16 h 120"/>
                  <a:gd name="T4" fmla="*/ 64 w 65"/>
                  <a:gd name="T5" fmla="*/ 56 h 120"/>
                  <a:gd name="T6" fmla="*/ 48 w 65"/>
                  <a:gd name="T7" fmla="*/ 104 h 120"/>
                  <a:gd name="T8" fmla="*/ 0 w 65"/>
                  <a:gd name="T9" fmla="*/ 120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120"/>
                  <a:gd name="T17" fmla="*/ 65 w 65"/>
                  <a:gd name="T18" fmla="*/ 120 h 1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120">
                    <a:moveTo>
                      <a:pt x="44" y="0"/>
                    </a:moveTo>
                    <a:cubicBezTo>
                      <a:pt x="47" y="3"/>
                      <a:pt x="53" y="7"/>
                      <a:pt x="56" y="16"/>
                    </a:cubicBezTo>
                    <a:cubicBezTo>
                      <a:pt x="59" y="25"/>
                      <a:pt x="65" y="41"/>
                      <a:pt x="64" y="56"/>
                    </a:cubicBezTo>
                    <a:cubicBezTo>
                      <a:pt x="63" y="71"/>
                      <a:pt x="59" y="93"/>
                      <a:pt x="48" y="104"/>
                    </a:cubicBezTo>
                    <a:cubicBezTo>
                      <a:pt x="37" y="115"/>
                      <a:pt x="10" y="117"/>
                      <a:pt x="0" y="120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" name="Freeform 191"/>
              <p:cNvSpPr>
                <a:spLocks/>
              </p:cNvSpPr>
              <p:nvPr/>
            </p:nvSpPr>
            <p:spPr bwMode="auto">
              <a:xfrm rot="-365232">
                <a:off x="1872" y="1440"/>
                <a:ext cx="65" cy="120"/>
              </a:xfrm>
              <a:custGeom>
                <a:avLst/>
                <a:gdLst>
                  <a:gd name="T0" fmla="*/ 44 w 65"/>
                  <a:gd name="T1" fmla="*/ 0 h 120"/>
                  <a:gd name="T2" fmla="*/ 56 w 65"/>
                  <a:gd name="T3" fmla="*/ 16 h 120"/>
                  <a:gd name="T4" fmla="*/ 64 w 65"/>
                  <a:gd name="T5" fmla="*/ 56 h 120"/>
                  <a:gd name="T6" fmla="*/ 48 w 65"/>
                  <a:gd name="T7" fmla="*/ 104 h 120"/>
                  <a:gd name="T8" fmla="*/ 0 w 65"/>
                  <a:gd name="T9" fmla="*/ 120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120"/>
                  <a:gd name="T17" fmla="*/ 65 w 65"/>
                  <a:gd name="T18" fmla="*/ 120 h 1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120">
                    <a:moveTo>
                      <a:pt x="44" y="0"/>
                    </a:moveTo>
                    <a:cubicBezTo>
                      <a:pt x="47" y="3"/>
                      <a:pt x="53" y="7"/>
                      <a:pt x="56" y="16"/>
                    </a:cubicBezTo>
                    <a:cubicBezTo>
                      <a:pt x="59" y="25"/>
                      <a:pt x="65" y="41"/>
                      <a:pt x="64" y="56"/>
                    </a:cubicBezTo>
                    <a:cubicBezTo>
                      <a:pt x="63" y="71"/>
                      <a:pt x="59" y="93"/>
                      <a:pt x="48" y="104"/>
                    </a:cubicBezTo>
                    <a:cubicBezTo>
                      <a:pt x="37" y="115"/>
                      <a:pt x="10" y="117"/>
                      <a:pt x="0" y="120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0" name="Freeform 192"/>
              <p:cNvSpPr>
                <a:spLocks/>
              </p:cNvSpPr>
              <p:nvPr/>
            </p:nvSpPr>
            <p:spPr bwMode="auto">
              <a:xfrm rot="-1429352">
                <a:off x="1872" y="1296"/>
                <a:ext cx="65" cy="120"/>
              </a:xfrm>
              <a:custGeom>
                <a:avLst/>
                <a:gdLst>
                  <a:gd name="T0" fmla="*/ 44 w 65"/>
                  <a:gd name="T1" fmla="*/ 0 h 120"/>
                  <a:gd name="T2" fmla="*/ 56 w 65"/>
                  <a:gd name="T3" fmla="*/ 16 h 120"/>
                  <a:gd name="T4" fmla="*/ 64 w 65"/>
                  <a:gd name="T5" fmla="*/ 56 h 120"/>
                  <a:gd name="T6" fmla="*/ 48 w 65"/>
                  <a:gd name="T7" fmla="*/ 104 h 120"/>
                  <a:gd name="T8" fmla="*/ 0 w 65"/>
                  <a:gd name="T9" fmla="*/ 120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120"/>
                  <a:gd name="T17" fmla="*/ 65 w 65"/>
                  <a:gd name="T18" fmla="*/ 120 h 1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120">
                    <a:moveTo>
                      <a:pt x="44" y="0"/>
                    </a:moveTo>
                    <a:cubicBezTo>
                      <a:pt x="47" y="3"/>
                      <a:pt x="53" y="7"/>
                      <a:pt x="56" y="16"/>
                    </a:cubicBezTo>
                    <a:cubicBezTo>
                      <a:pt x="59" y="25"/>
                      <a:pt x="65" y="41"/>
                      <a:pt x="64" y="56"/>
                    </a:cubicBezTo>
                    <a:cubicBezTo>
                      <a:pt x="63" y="71"/>
                      <a:pt x="59" y="93"/>
                      <a:pt x="48" y="104"/>
                    </a:cubicBezTo>
                    <a:cubicBezTo>
                      <a:pt x="37" y="115"/>
                      <a:pt x="10" y="117"/>
                      <a:pt x="0" y="120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1" name="Freeform 193"/>
              <p:cNvSpPr>
                <a:spLocks/>
              </p:cNvSpPr>
              <p:nvPr/>
            </p:nvSpPr>
            <p:spPr bwMode="auto">
              <a:xfrm>
                <a:off x="2064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2" name="Freeform 194"/>
              <p:cNvSpPr>
                <a:spLocks/>
              </p:cNvSpPr>
              <p:nvPr/>
            </p:nvSpPr>
            <p:spPr bwMode="auto">
              <a:xfrm>
                <a:off x="2105" y="1392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3" name="Freeform 195"/>
              <p:cNvSpPr>
                <a:spLocks/>
              </p:cNvSpPr>
              <p:nvPr/>
            </p:nvSpPr>
            <p:spPr bwMode="auto">
              <a:xfrm>
                <a:off x="2160" y="134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4" name="Freeform 196"/>
              <p:cNvSpPr>
                <a:spLocks/>
              </p:cNvSpPr>
              <p:nvPr/>
            </p:nvSpPr>
            <p:spPr bwMode="auto">
              <a:xfrm>
                <a:off x="2064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5" name="Freeform 197"/>
              <p:cNvSpPr>
                <a:spLocks/>
              </p:cNvSpPr>
              <p:nvPr/>
            </p:nvSpPr>
            <p:spPr bwMode="auto">
              <a:xfrm>
                <a:off x="2160" y="1200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6" name="Freeform 198"/>
              <p:cNvSpPr>
                <a:spLocks/>
              </p:cNvSpPr>
              <p:nvPr/>
            </p:nvSpPr>
            <p:spPr bwMode="auto">
              <a:xfrm>
                <a:off x="2153" y="1056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7" name="Freeform 199"/>
              <p:cNvSpPr>
                <a:spLocks/>
              </p:cNvSpPr>
              <p:nvPr/>
            </p:nvSpPr>
            <p:spPr bwMode="auto">
              <a:xfrm>
                <a:off x="2208" y="960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" name="Freeform 200"/>
              <p:cNvSpPr>
                <a:spLocks/>
              </p:cNvSpPr>
              <p:nvPr/>
            </p:nvSpPr>
            <p:spPr bwMode="auto">
              <a:xfrm>
                <a:off x="2256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" name="Freeform 201"/>
              <p:cNvSpPr>
                <a:spLocks/>
              </p:cNvSpPr>
              <p:nvPr/>
            </p:nvSpPr>
            <p:spPr bwMode="auto">
              <a:xfrm>
                <a:off x="2256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" name="Freeform 202"/>
              <p:cNvSpPr>
                <a:spLocks/>
              </p:cNvSpPr>
              <p:nvPr/>
            </p:nvSpPr>
            <p:spPr bwMode="auto">
              <a:xfrm>
                <a:off x="2256" y="1392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" name="Freeform 203"/>
              <p:cNvSpPr>
                <a:spLocks/>
              </p:cNvSpPr>
              <p:nvPr/>
            </p:nvSpPr>
            <p:spPr bwMode="auto">
              <a:xfrm>
                <a:off x="2304" y="960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42" name="Group 204"/>
              <p:cNvGrpSpPr>
                <a:grpSpLocks/>
              </p:cNvGrpSpPr>
              <p:nvPr/>
            </p:nvGrpSpPr>
            <p:grpSpPr bwMode="auto">
              <a:xfrm>
                <a:off x="2345" y="1104"/>
                <a:ext cx="62" cy="288"/>
                <a:chOff x="2345" y="1104"/>
                <a:chExt cx="62" cy="288"/>
              </a:xfrm>
            </p:grpSpPr>
            <p:sp>
              <p:nvSpPr>
                <p:cNvPr id="454" name="Freeform 205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55" name="Freeform 206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43" name="Group 207"/>
              <p:cNvGrpSpPr>
                <a:grpSpLocks/>
              </p:cNvGrpSpPr>
              <p:nvPr/>
            </p:nvGrpSpPr>
            <p:grpSpPr bwMode="auto">
              <a:xfrm>
                <a:off x="2448" y="1392"/>
                <a:ext cx="62" cy="288"/>
                <a:chOff x="2345" y="1104"/>
                <a:chExt cx="62" cy="288"/>
              </a:xfrm>
            </p:grpSpPr>
            <p:sp>
              <p:nvSpPr>
                <p:cNvPr id="452" name="Freeform 208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53" name="Freeform 209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44" name="Group 210"/>
              <p:cNvGrpSpPr>
                <a:grpSpLocks/>
              </p:cNvGrpSpPr>
              <p:nvPr/>
            </p:nvGrpSpPr>
            <p:grpSpPr bwMode="auto">
              <a:xfrm>
                <a:off x="2400" y="960"/>
                <a:ext cx="62" cy="288"/>
                <a:chOff x="2345" y="1104"/>
                <a:chExt cx="62" cy="288"/>
              </a:xfrm>
            </p:grpSpPr>
            <p:sp>
              <p:nvSpPr>
                <p:cNvPr id="450" name="Freeform 211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51" name="Freeform 212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45" name="Group 213"/>
              <p:cNvGrpSpPr>
                <a:grpSpLocks/>
              </p:cNvGrpSpPr>
              <p:nvPr/>
            </p:nvGrpSpPr>
            <p:grpSpPr bwMode="auto">
              <a:xfrm>
                <a:off x="2496" y="960"/>
                <a:ext cx="62" cy="288"/>
                <a:chOff x="2345" y="1104"/>
                <a:chExt cx="62" cy="288"/>
              </a:xfrm>
            </p:grpSpPr>
            <p:sp>
              <p:nvSpPr>
                <p:cNvPr id="448" name="Freeform 214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9" name="Freeform 215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46" name="Group 216"/>
              <p:cNvGrpSpPr>
                <a:grpSpLocks/>
              </p:cNvGrpSpPr>
              <p:nvPr/>
            </p:nvGrpSpPr>
            <p:grpSpPr bwMode="auto">
              <a:xfrm>
                <a:off x="2592" y="960"/>
                <a:ext cx="62" cy="288"/>
                <a:chOff x="2345" y="1104"/>
                <a:chExt cx="62" cy="288"/>
              </a:xfrm>
            </p:grpSpPr>
            <p:sp>
              <p:nvSpPr>
                <p:cNvPr id="446" name="Freeform 217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7" name="Freeform 218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47" name="Group 219"/>
              <p:cNvGrpSpPr>
                <a:grpSpLocks/>
              </p:cNvGrpSpPr>
              <p:nvPr/>
            </p:nvGrpSpPr>
            <p:grpSpPr bwMode="auto">
              <a:xfrm>
                <a:off x="2496" y="1248"/>
                <a:ext cx="62" cy="288"/>
                <a:chOff x="2345" y="1104"/>
                <a:chExt cx="62" cy="288"/>
              </a:xfrm>
            </p:grpSpPr>
            <p:sp>
              <p:nvSpPr>
                <p:cNvPr id="444" name="Freeform 220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5" name="Freeform 221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48" name="Group 222"/>
              <p:cNvGrpSpPr>
                <a:grpSpLocks/>
              </p:cNvGrpSpPr>
              <p:nvPr/>
            </p:nvGrpSpPr>
            <p:grpSpPr bwMode="auto">
              <a:xfrm>
                <a:off x="2688" y="960"/>
                <a:ext cx="62" cy="288"/>
                <a:chOff x="2345" y="1104"/>
                <a:chExt cx="62" cy="288"/>
              </a:xfrm>
            </p:grpSpPr>
            <p:sp>
              <p:nvSpPr>
                <p:cNvPr id="442" name="Freeform 223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3" name="Freeform 224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49" name="Group 225"/>
              <p:cNvGrpSpPr>
                <a:grpSpLocks/>
              </p:cNvGrpSpPr>
              <p:nvPr/>
            </p:nvGrpSpPr>
            <p:grpSpPr bwMode="auto">
              <a:xfrm>
                <a:off x="2784" y="960"/>
                <a:ext cx="62" cy="288"/>
                <a:chOff x="2345" y="1104"/>
                <a:chExt cx="62" cy="288"/>
              </a:xfrm>
            </p:grpSpPr>
            <p:sp>
              <p:nvSpPr>
                <p:cNvPr id="440" name="Freeform 226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1" name="Freeform 227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50" name="Group 228"/>
              <p:cNvGrpSpPr>
                <a:grpSpLocks/>
              </p:cNvGrpSpPr>
              <p:nvPr/>
            </p:nvGrpSpPr>
            <p:grpSpPr bwMode="auto">
              <a:xfrm>
                <a:off x="2880" y="960"/>
                <a:ext cx="62" cy="288"/>
                <a:chOff x="2345" y="1104"/>
                <a:chExt cx="62" cy="288"/>
              </a:xfrm>
            </p:grpSpPr>
            <p:sp>
              <p:nvSpPr>
                <p:cNvPr id="438" name="Freeform 229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39" name="Freeform 230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51" name="Group 231"/>
              <p:cNvGrpSpPr>
                <a:grpSpLocks/>
              </p:cNvGrpSpPr>
              <p:nvPr/>
            </p:nvGrpSpPr>
            <p:grpSpPr bwMode="auto">
              <a:xfrm>
                <a:off x="2592" y="1248"/>
                <a:ext cx="62" cy="288"/>
                <a:chOff x="2345" y="1104"/>
                <a:chExt cx="62" cy="288"/>
              </a:xfrm>
            </p:grpSpPr>
            <p:sp>
              <p:nvSpPr>
                <p:cNvPr id="436" name="Freeform 232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37" name="Freeform 233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52" name="Group 234"/>
              <p:cNvGrpSpPr>
                <a:grpSpLocks/>
              </p:cNvGrpSpPr>
              <p:nvPr/>
            </p:nvGrpSpPr>
            <p:grpSpPr bwMode="auto">
              <a:xfrm>
                <a:off x="2592" y="1536"/>
                <a:ext cx="62" cy="288"/>
                <a:chOff x="2345" y="1104"/>
                <a:chExt cx="62" cy="288"/>
              </a:xfrm>
            </p:grpSpPr>
            <p:sp>
              <p:nvSpPr>
                <p:cNvPr id="434" name="Freeform 235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35" name="Freeform 236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53" name="Group 237"/>
              <p:cNvGrpSpPr>
                <a:grpSpLocks/>
              </p:cNvGrpSpPr>
              <p:nvPr/>
            </p:nvGrpSpPr>
            <p:grpSpPr bwMode="auto">
              <a:xfrm>
                <a:off x="2496" y="1632"/>
                <a:ext cx="62" cy="288"/>
                <a:chOff x="2345" y="1104"/>
                <a:chExt cx="62" cy="288"/>
              </a:xfrm>
            </p:grpSpPr>
            <p:sp>
              <p:nvSpPr>
                <p:cNvPr id="432" name="Freeform 238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33" name="Freeform 239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354" name="Freeform 240"/>
              <p:cNvSpPr>
                <a:spLocks/>
              </p:cNvSpPr>
              <p:nvPr/>
            </p:nvSpPr>
            <p:spPr bwMode="auto">
              <a:xfrm>
                <a:off x="2256" y="1824"/>
                <a:ext cx="65" cy="112"/>
              </a:xfrm>
              <a:custGeom>
                <a:avLst/>
                <a:gdLst>
                  <a:gd name="T0" fmla="*/ 52 w 65"/>
                  <a:gd name="T1" fmla="*/ 0 h 112"/>
                  <a:gd name="T2" fmla="*/ 56 w 65"/>
                  <a:gd name="T3" fmla="*/ 8 h 112"/>
                  <a:gd name="T4" fmla="*/ 64 w 65"/>
                  <a:gd name="T5" fmla="*/ 48 h 112"/>
                  <a:gd name="T6" fmla="*/ 48 w 65"/>
                  <a:gd name="T7" fmla="*/ 96 h 112"/>
                  <a:gd name="T8" fmla="*/ 0 w 65"/>
                  <a:gd name="T9" fmla="*/ 112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112"/>
                  <a:gd name="T17" fmla="*/ 65 w 65"/>
                  <a:gd name="T18" fmla="*/ 112 h 1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112">
                    <a:moveTo>
                      <a:pt x="52" y="0"/>
                    </a:moveTo>
                    <a:cubicBezTo>
                      <a:pt x="53" y="3"/>
                      <a:pt x="54" y="0"/>
                      <a:pt x="56" y="8"/>
                    </a:cubicBezTo>
                    <a:cubicBezTo>
                      <a:pt x="58" y="16"/>
                      <a:pt x="65" y="33"/>
                      <a:pt x="64" y="48"/>
                    </a:cubicBezTo>
                    <a:cubicBezTo>
                      <a:pt x="63" y="63"/>
                      <a:pt x="59" y="85"/>
                      <a:pt x="48" y="96"/>
                    </a:cubicBezTo>
                    <a:cubicBezTo>
                      <a:pt x="37" y="107"/>
                      <a:pt x="10" y="109"/>
                      <a:pt x="0" y="112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5" name="Freeform 241"/>
              <p:cNvSpPr>
                <a:spLocks/>
              </p:cNvSpPr>
              <p:nvPr/>
            </p:nvSpPr>
            <p:spPr bwMode="auto">
              <a:xfrm>
                <a:off x="2352" y="1680"/>
                <a:ext cx="65" cy="112"/>
              </a:xfrm>
              <a:custGeom>
                <a:avLst/>
                <a:gdLst>
                  <a:gd name="T0" fmla="*/ 52 w 65"/>
                  <a:gd name="T1" fmla="*/ 0 h 112"/>
                  <a:gd name="T2" fmla="*/ 56 w 65"/>
                  <a:gd name="T3" fmla="*/ 8 h 112"/>
                  <a:gd name="T4" fmla="*/ 64 w 65"/>
                  <a:gd name="T5" fmla="*/ 48 h 112"/>
                  <a:gd name="T6" fmla="*/ 48 w 65"/>
                  <a:gd name="T7" fmla="*/ 96 h 112"/>
                  <a:gd name="T8" fmla="*/ 0 w 65"/>
                  <a:gd name="T9" fmla="*/ 112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112"/>
                  <a:gd name="T17" fmla="*/ 65 w 65"/>
                  <a:gd name="T18" fmla="*/ 112 h 1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112">
                    <a:moveTo>
                      <a:pt x="52" y="0"/>
                    </a:moveTo>
                    <a:cubicBezTo>
                      <a:pt x="53" y="3"/>
                      <a:pt x="54" y="0"/>
                      <a:pt x="56" y="8"/>
                    </a:cubicBezTo>
                    <a:cubicBezTo>
                      <a:pt x="58" y="16"/>
                      <a:pt x="65" y="33"/>
                      <a:pt x="64" y="48"/>
                    </a:cubicBezTo>
                    <a:cubicBezTo>
                      <a:pt x="63" y="63"/>
                      <a:pt x="59" y="85"/>
                      <a:pt x="48" y="96"/>
                    </a:cubicBezTo>
                    <a:cubicBezTo>
                      <a:pt x="37" y="107"/>
                      <a:pt x="10" y="109"/>
                      <a:pt x="0" y="112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6" name="Freeform 242"/>
              <p:cNvSpPr>
                <a:spLocks/>
              </p:cNvSpPr>
              <p:nvPr/>
            </p:nvSpPr>
            <p:spPr bwMode="auto">
              <a:xfrm>
                <a:off x="2400" y="1824"/>
                <a:ext cx="65" cy="112"/>
              </a:xfrm>
              <a:custGeom>
                <a:avLst/>
                <a:gdLst>
                  <a:gd name="T0" fmla="*/ 52 w 65"/>
                  <a:gd name="T1" fmla="*/ 0 h 112"/>
                  <a:gd name="T2" fmla="*/ 56 w 65"/>
                  <a:gd name="T3" fmla="*/ 8 h 112"/>
                  <a:gd name="T4" fmla="*/ 64 w 65"/>
                  <a:gd name="T5" fmla="*/ 48 h 112"/>
                  <a:gd name="T6" fmla="*/ 48 w 65"/>
                  <a:gd name="T7" fmla="*/ 96 h 112"/>
                  <a:gd name="T8" fmla="*/ 0 w 65"/>
                  <a:gd name="T9" fmla="*/ 112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112"/>
                  <a:gd name="T17" fmla="*/ 65 w 65"/>
                  <a:gd name="T18" fmla="*/ 112 h 1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112">
                    <a:moveTo>
                      <a:pt x="52" y="0"/>
                    </a:moveTo>
                    <a:cubicBezTo>
                      <a:pt x="53" y="3"/>
                      <a:pt x="54" y="0"/>
                      <a:pt x="56" y="8"/>
                    </a:cubicBezTo>
                    <a:cubicBezTo>
                      <a:pt x="58" y="16"/>
                      <a:pt x="65" y="33"/>
                      <a:pt x="64" y="48"/>
                    </a:cubicBezTo>
                    <a:cubicBezTo>
                      <a:pt x="63" y="63"/>
                      <a:pt x="59" y="85"/>
                      <a:pt x="48" y="96"/>
                    </a:cubicBezTo>
                    <a:cubicBezTo>
                      <a:pt x="37" y="107"/>
                      <a:pt x="10" y="109"/>
                      <a:pt x="0" y="112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7" name="Freeform 243"/>
              <p:cNvSpPr>
                <a:spLocks/>
              </p:cNvSpPr>
              <p:nvPr/>
            </p:nvSpPr>
            <p:spPr bwMode="auto">
              <a:xfrm>
                <a:off x="2352" y="1392"/>
                <a:ext cx="65" cy="112"/>
              </a:xfrm>
              <a:custGeom>
                <a:avLst/>
                <a:gdLst>
                  <a:gd name="T0" fmla="*/ 52 w 65"/>
                  <a:gd name="T1" fmla="*/ 0 h 112"/>
                  <a:gd name="T2" fmla="*/ 56 w 65"/>
                  <a:gd name="T3" fmla="*/ 8 h 112"/>
                  <a:gd name="T4" fmla="*/ 64 w 65"/>
                  <a:gd name="T5" fmla="*/ 48 h 112"/>
                  <a:gd name="T6" fmla="*/ 48 w 65"/>
                  <a:gd name="T7" fmla="*/ 96 h 112"/>
                  <a:gd name="T8" fmla="*/ 0 w 65"/>
                  <a:gd name="T9" fmla="*/ 112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112"/>
                  <a:gd name="T17" fmla="*/ 65 w 65"/>
                  <a:gd name="T18" fmla="*/ 112 h 1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112">
                    <a:moveTo>
                      <a:pt x="52" y="0"/>
                    </a:moveTo>
                    <a:cubicBezTo>
                      <a:pt x="53" y="3"/>
                      <a:pt x="54" y="0"/>
                      <a:pt x="56" y="8"/>
                    </a:cubicBezTo>
                    <a:cubicBezTo>
                      <a:pt x="58" y="16"/>
                      <a:pt x="65" y="33"/>
                      <a:pt x="64" y="48"/>
                    </a:cubicBezTo>
                    <a:cubicBezTo>
                      <a:pt x="63" y="63"/>
                      <a:pt x="59" y="85"/>
                      <a:pt x="48" y="96"/>
                    </a:cubicBezTo>
                    <a:cubicBezTo>
                      <a:pt x="37" y="107"/>
                      <a:pt x="10" y="109"/>
                      <a:pt x="0" y="112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58" name="Group 244"/>
              <p:cNvGrpSpPr>
                <a:grpSpLocks/>
              </p:cNvGrpSpPr>
              <p:nvPr/>
            </p:nvGrpSpPr>
            <p:grpSpPr bwMode="auto">
              <a:xfrm>
                <a:off x="2736" y="1248"/>
                <a:ext cx="62" cy="288"/>
                <a:chOff x="2345" y="1104"/>
                <a:chExt cx="62" cy="288"/>
              </a:xfrm>
            </p:grpSpPr>
            <p:sp>
              <p:nvSpPr>
                <p:cNvPr id="430" name="Freeform 245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31" name="Freeform 246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59" name="Group 247"/>
              <p:cNvGrpSpPr>
                <a:grpSpLocks/>
              </p:cNvGrpSpPr>
              <p:nvPr/>
            </p:nvGrpSpPr>
            <p:grpSpPr bwMode="auto">
              <a:xfrm>
                <a:off x="2688" y="1536"/>
                <a:ext cx="62" cy="288"/>
                <a:chOff x="2345" y="1104"/>
                <a:chExt cx="62" cy="288"/>
              </a:xfrm>
            </p:grpSpPr>
            <p:sp>
              <p:nvSpPr>
                <p:cNvPr id="428" name="Freeform 248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9" name="Freeform 249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60" name="Group 250"/>
              <p:cNvGrpSpPr>
                <a:grpSpLocks/>
              </p:cNvGrpSpPr>
              <p:nvPr/>
            </p:nvGrpSpPr>
            <p:grpSpPr bwMode="auto">
              <a:xfrm>
                <a:off x="2784" y="1632"/>
                <a:ext cx="62" cy="288"/>
                <a:chOff x="2345" y="1104"/>
                <a:chExt cx="62" cy="288"/>
              </a:xfrm>
            </p:grpSpPr>
            <p:sp>
              <p:nvSpPr>
                <p:cNvPr id="426" name="Freeform 251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7" name="Freeform 252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61" name="Group 253"/>
              <p:cNvGrpSpPr>
                <a:grpSpLocks/>
              </p:cNvGrpSpPr>
              <p:nvPr/>
            </p:nvGrpSpPr>
            <p:grpSpPr bwMode="auto">
              <a:xfrm>
                <a:off x="2880" y="1632"/>
                <a:ext cx="62" cy="288"/>
                <a:chOff x="2345" y="1104"/>
                <a:chExt cx="62" cy="288"/>
              </a:xfrm>
            </p:grpSpPr>
            <p:sp>
              <p:nvSpPr>
                <p:cNvPr id="424" name="Freeform 254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5" name="Freeform 255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362" name="Freeform 256"/>
              <p:cNvSpPr>
                <a:spLocks/>
              </p:cNvSpPr>
              <p:nvPr/>
            </p:nvSpPr>
            <p:spPr bwMode="auto">
              <a:xfrm>
                <a:off x="2640" y="1824"/>
                <a:ext cx="65" cy="112"/>
              </a:xfrm>
              <a:custGeom>
                <a:avLst/>
                <a:gdLst>
                  <a:gd name="T0" fmla="*/ 52 w 65"/>
                  <a:gd name="T1" fmla="*/ 0 h 112"/>
                  <a:gd name="T2" fmla="*/ 56 w 65"/>
                  <a:gd name="T3" fmla="*/ 8 h 112"/>
                  <a:gd name="T4" fmla="*/ 64 w 65"/>
                  <a:gd name="T5" fmla="*/ 48 h 112"/>
                  <a:gd name="T6" fmla="*/ 48 w 65"/>
                  <a:gd name="T7" fmla="*/ 96 h 112"/>
                  <a:gd name="T8" fmla="*/ 0 w 65"/>
                  <a:gd name="T9" fmla="*/ 112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112"/>
                  <a:gd name="T17" fmla="*/ 65 w 65"/>
                  <a:gd name="T18" fmla="*/ 112 h 1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112">
                    <a:moveTo>
                      <a:pt x="52" y="0"/>
                    </a:moveTo>
                    <a:cubicBezTo>
                      <a:pt x="53" y="3"/>
                      <a:pt x="54" y="0"/>
                      <a:pt x="56" y="8"/>
                    </a:cubicBezTo>
                    <a:cubicBezTo>
                      <a:pt x="58" y="16"/>
                      <a:pt x="65" y="33"/>
                      <a:pt x="64" y="48"/>
                    </a:cubicBezTo>
                    <a:cubicBezTo>
                      <a:pt x="63" y="63"/>
                      <a:pt x="59" y="85"/>
                      <a:pt x="48" y="96"/>
                    </a:cubicBezTo>
                    <a:cubicBezTo>
                      <a:pt x="37" y="107"/>
                      <a:pt x="10" y="109"/>
                      <a:pt x="0" y="112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63" name="Group 257"/>
              <p:cNvGrpSpPr>
                <a:grpSpLocks/>
              </p:cNvGrpSpPr>
              <p:nvPr/>
            </p:nvGrpSpPr>
            <p:grpSpPr bwMode="auto">
              <a:xfrm>
                <a:off x="2832" y="1296"/>
                <a:ext cx="62" cy="288"/>
                <a:chOff x="2345" y="1104"/>
                <a:chExt cx="62" cy="288"/>
              </a:xfrm>
            </p:grpSpPr>
            <p:sp>
              <p:nvSpPr>
                <p:cNvPr id="422" name="Freeform 258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3" name="Freeform 259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64" name="Group 260"/>
              <p:cNvGrpSpPr>
                <a:grpSpLocks/>
              </p:cNvGrpSpPr>
              <p:nvPr/>
            </p:nvGrpSpPr>
            <p:grpSpPr bwMode="auto">
              <a:xfrm>
                <a:off x="2976" y="1632"/>
                <a:ext cx="62" cy="288"/>
                <a:chOff x="2345" y="1104"/>
                <a:chExt cx="62" cy="288"/>
              </a:xfrm>
            </p:grpSpPr>
            <p:sp>
              <p:nvSpPr>
                <p:cNvPr id="420" name="Freeform 261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1" name="Freeform 262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65" name="Group 263"/>
              <p:cNvGrpSpPr>
                <a:grpSpLocks/>
              </p:cNvGrpSpPr>
              <p:nvPr/>
            </p:nvGrpSpPr>
            <p:grpSpPr bwMode="auto">
              <a:xfrm>
                <a:off x="2976" y="1344"/>
                <a:ext cx="62" cy="288"/>
                <a:chOff x="2345" y="1104"/>
                <a:chExt cx="62" cy="288"/>
              </a:xfrm>
            </p:grpSpPr>
            <p:sp>
              <p:nvSpPr>
                <p:cNvPr id="418" name="Freeform 264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9" name="Freeform 265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66" name="Group 266"/>
              <p:cNvGrpSpPr>
                <a:grpSpLocks/>
              </p:cNvGrpSpPr>
              <p:nvPr/>
            </p:nvGrpSpPr>
            <p:grpSpPr bwMode="auto">
              <a:xfrm>
                <a:off x="2976" y="1056"/>
                <a:ext cx="62" cy="288"/>
                <a:chOff x="2345" y="1104"/>
                <a:chExt cx="62" cy="288"/>
              </a:xfrm>
            </p:grpSpPr>
            <p:sp>
              <p:nvSpPr>
                <p:cNvPr id="416" name="Freeform 267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7" name="Freeform 268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67" name="Group 269"/>
              <p:cNvGrpSpPr>
                <a:grpSpLocks/>
              </p:cNvGrpSpPr>
              <p:nvPr/>
            </p:nvGrpSpPr>
            <p:grpSpPr bwMode="auto">
              <a:xfrm>
                <a:off x="3120" y="1056"/>
                <a:ext cx="62" cy="288"/>
                <a:chOff x="2345" y="1104"/>
                <a:chExt cx="62" cy="288"/>
              </a:xfrm>
            </p:grpSpPr>
            <p:sp>
              <p:nvSpPr>
                <p:cNvPr id="414" name="Freeform 270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5" name="Freeform 271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68" name="Group 272"/>
              <p:cNvGrpSpPr>
                <a:grpSpLocks/>
              </p:cNvGrpSpPr>
              <p:nvPr/>
            </p:nvGrpSpPr>
            <p:grpSpPr bwMode="auto">
              <a:xfrm>
                <a:off x="3072" y="1296"/>
                <a:ext cx="62" cy="288"/>
                <a:chOff x="2345" y="1104"/>
                <a:chExt cx="62" cy="288"/>
              </a:xfrm>
            </p:grpSpPr>
            <p:sp>
              <p:nvSpPr>
                <p:cNvPr id="412" name="Freeform 273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3" name="Freeform 274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69" name="Group 275"/>
              <p:cNvGrpSpPr>
                <a:grpSpLocks/>
              </p:cNvGrpSpPr>
              <p:nvPr/>
            </p:nvGrpSpPr>
            <p:grpSpPr bwMode="auto">
              <a:xfrm>
                <a:off x="3120" y="1536"/>
                <a:ext cx="62" cy="288"/>
                <a:chOff x="2345" y="1104"/>
                <a:chExt cx="62" cy="288"/>
              </a:xfrm>
            </p:grpSpPr>
            <p:sp>
              <p:nvSpPr>
                <p:cNvPr id="410" name="Freeform 276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1" name="Freeform 277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70" name="Group 278"/>
              <p:cNvGrpSpPr>
                <a:grpSpLocks/>
              </p:cNvGrpSpPr>
              <p:nvPr/>
            </p:nvGrpSpPr>
            <p:grpSpPr bwMode="auto">
              <a:xfrm>
                <a:off x="3216" y="1488"/>
                <a:ext cx="62" cy="288"/>
                <a:chOff x="2345" y="1104"/>
                <a:chExt cx="62" cy="288"/>
              </a:xfrm>
            </p:grpSpPr>
            <p:sp>
              <p:nvSpPr>
                <p:cNvPr id="408" name="Freeform 279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9" name="Freeform 280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71" name="Group 281"/>
              <p:cNvGrpSpPr>
                <a:grpSpLocks/>
              </p:cNvGrpSpPr>
              <p:nvPr/>
            </p:nvGrpSpPr>
            <p:grpSpPr bwMode="auto">
              <a:xfrm>
                <a:off x="3168" y="1200"/>
                <a:ext cx="62" cy="288"/>
                <a:chOff x="2345" y="1104"/>
                <a:chExt cx="62" cy="288"/>
              </a:xfrm>
            </p:grpSpPr>
            <p:sp>
              <p:nvSpPr>
                <p:cNvPr id="406" name="Freeform 282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7" name="Freeform 283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72" name="Group 284"/>
              <p:cNvGrpSpPr>
                <a:grpSpLocks/>
              </p:cNvGrpSpPr>
              <p:nvPr/>
            </p:nvGrpSpPr>
            <p:grpSpPr bwMode="auto">
              <a:xfrm>
                <a:off x="3264" y="1104"/>
                <a:ext cx="62" cy="288"/>
                <a:chOff x="2345" y="1104"/>
                <a:chExt cx="62" cy="288"/>
              </a:xfrm>
            </p:grpSpPr>
            <p:sp>
              <p:nvSpPr>
                <p:cNvPr id="404" name="Freeform 285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5" name="Freeform 286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73" name="Group 287"/>
              <p:cNvGrpSpPr>
                <a:grpSpLocks/>
              </p:cNvGrpSpPr>
              <p:nvPr/>
            </p:nvGrpSpPr>
            <p:grpSpPr bwMode="auto">
              <a:xfrm>
                <a:off x="3264" y="1392"/>
                <a:ext cx="62" cy="288"/>
                <a:chOff x="2345" y="1104"/>
                <a:chExt cx="62" cy="288"/>
              </a:xfrm>
            </p:grpSpPr>
            <p:sp>
              <p:nvSpPr>
                <p:cNvPr id="402" name="Freeform 288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3" name="Freeform 289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74" name="Group 290"/>
              <p:cNvGrpSpPr>
                <a:grpSpLocks/>
              </p:cNvGrpSpPr>
              <p:nvPr/>
            </p:nvGrpSpPr>
            <p:grpSpPr bwMode="auto">
              <a:xfrm>
                <a:off x="3408" y="1392"/>
                <a:ext cx="62" cy="288"/>
                <a:chOff x="2345" y="1104"/>
                <a:chExt cx="62" cy="288"/>
              </a:xfrm>
            </p:grpSpPr>
            <p:sp>
              <p:nvSpPr>
                <p:cNvPr id="400" name="Freeform 291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1" name="Freeform 292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75" name="Group 293"/>
              <p:cNvGrpSpPr>
                <a:grpSpLocks/>
              </p:cNvGrpSpPr>
              <p:nvPr/>
            </p:nvGrpSpPr>
            <p:grpSpPr bwMode="auto">
              <a:xfrm>
                <a:off x="3600" y="1344"/>
                <a:ext cx="62" cy="288"/>
                <a:chOff x="2345" y="1104"/>
                <a:chExt cx="62" cy="288"/>
              </a:xfrm>
            </p:grpSpPr>
            <p:sp>
              <p:nvSpPr>
                <p:cNvPr id="398" name="Freeform 294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99" name="Freeform 295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76" name="Group 296"/>
              <p:cNvGrpSpPr>
                <a:grpSpLocks/>
              </p:cNvGrpSpPr>
              <p:nvPr/>
            </p:nvGrpSpPr>
            <p:grpSpPr bwMode="auto">
              <a:xfrm>
                <a:off x="3744" y="1296"/>
                <a:ext cx="62" cy="288"/>
                <a:chOff x="2345" y="1104"/>
                <a:chExt cx="62" cy="288"/>
              </a:xfrm>
            </p:grpSpPr>
            <p:sp>
              <p:nvSpPr>
                <p:cNvPr id="396" name="Freeform 297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97" name="Freeform 298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77" name="Group 299"/>
              <p:cNvGrpSpPr>
                <a:grpSpLocks/>
              </p:cNvGrpSpPr>
              <p:nvPr/>
            </p:nvGrpSpPr>
            <p:grpSpPr bwMode="auto">
              <a:xfrm>
                <a:off x="3504" y="1344"/>
                <a:ext cx="62" cy="288"/>
                <a:chOff x="2345" y="1104"/>
                <a:chExt cx="62" cy="288"/>
              </a:xfrm>
            </p:grpSpPr>
            <p:sp>
              <p:nvSpPr>
                <p:cNvPr id="394" name="Freeform 300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95" name="Freeform 301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378" name="Freeform 302"/>
              <p:cNvSpPr>
                <a:spLocks/>
              </p:cNvSpPr>
              <p:nvPr/>
            </p:nvSpPr>
            <p:spPr bwMode="auto">
              <a:xfrm rot="-1429352">
                <a:off x="3360" y="1248"/>
                <a:ext cx="65" cy="120"/>
              </a:xfrm>
              <a:custGeom>
                <a:avLst/>
                <a:gdLst>
                  <a:gd name="T0" fmla="*/ 44 w 65"/>
                  <a:gd name="T1" fmla="*/ 0 h 120"/>
                  <a:gd name="T2" fmla="*/ 56 w 65"/>
                  <a:gd name="T3" fmla="*/ 16 h 120"/>
                  <a:gd name="T4" fmla="*/ 64 w 65"/>
                  <a:gd name="T5" fmla="*/ 56 h 120"/>
                  <a:gd name="T6" fmla="*/ 48 w 65"/>
                  <a:gd name="T7" fmla="*/ 104 h 120"/>
                  <a:gd name="T8" fmla="*/ 0 w 65"/>
                  <a:gd name="T9" fmla="*/ 120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120"/>
                  <a:gd name="T17" fmla="*/ 65 w 65"/>
                  <a:gd name="T18" fmla="*/ 120 h 1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120">
                    <a:moveTo>
                      <a:pt x="44" y="0"/>
                    </a:moveTo>
                    <a:cubicBezTo>
                      <a:pt x="47" y="3"/>
                      <a:pt x="53" y="7"/>
                      <a:pt x="56" y="16"/>
                    </a:cubicBezTo>
                    <a:cubicBezTo>
                      <a:pt x="59" y="25"/>
                      <a:pt x="65" y="41"/>
                      <a:pt x="64" y="56"/>
                    </a:cubicBezTo>
                    <a:cubicBezTo>
                      <a:pt x="63" y="71"/>
                      <a:pt x="59" y="93"/>
                      <a:pt x="48" y="104"/>
                    </a:cubicBezTo>
                    <a:cubicBezTo>
                      <a:pt x="37" y="115"/>
                      <a:pt x="10" y="117"/>
                      <a:pt x="0" y="120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" name="Freeform 303"/>
              <p:cNvSpPr>
                <a:spLocks/>
              </p:cNvSpPr>
              <p:nvPr/>
            </p:nvSpPr>
            <p:spPr bwMode="auto">
              <a:xfrm rot="-1429352">
                <a:off x="3456" y="1200"/>
                <a:ext cx="65" cy="120"/>
              </a:xfrm>
              <a:custGeom>
                <a:avLst/>
                <a:gdLst>
                  <a:gd name="T0" fmla="*/ 44 w 65"/>
                  <a:gd name="T1" fmla="*/ 0 h 120"/>
                  <a:gd name="T2" fmla="*/ 56 w 65"/>
                  <a:gd name="T3" fmla="*/ 16 h 120"/>
                  <a:gd name="T4" fmla="*/ 64 w 65"/>
                  <a:gd name="T5" fmla="*/ 56 h 120"/>
                  <a:gd name="T6" fmla="*/ 48 w 65"/>
                  <a:gd name="T7" fmla="*/ 104 h 120"/>
                  <a:gd name="T8" fmla="*/ 0 w 65"/>
                  <a:gd name="T9" fmla="*/ 120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120"/>
                  <a:gd name="T17" fmla="*/ 65 w 65"/>
                  <a:gd name="T18" fmla="*/ 120 h 1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120">
                    <a:moveTo>
                      <a:pt x="44" y="0"/>
                    </a:moveTo>
                    <a:cubicBezTo>
                      <a:pt x="47" y="3"/>
                      <a:pt x="53" y="7"/>
                      <a:pt x="56" y="16"/>
                    </a:cubicBezTo>
                    <a:cubicBezTo>
                      <a:pt x="59" y="25"/>
                      <a:pt x="65" y="41"/>
                      <a:pt x="64" y="56"/>
                    </a:cubicBezTo>
                    <a:cubicBezTo>
                      <a:pt x="63" y="71"/>
                      <a:pt x="59" y="93"/>
                      <a:pt x="48" y="104"/>
                    </a:cubicBezTo>
                    <a:cubicBezTo>
                      <a:pt x="37" y="115"/>
                      <a:pt x="10" y="117"/>
                      <a:pt x="0" y="120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" name="Freeform 304"/>
              <p:cNvSpPr>
                <a:spLocks/>
              </p:cNvSpPr>
              <p:nvPr/>
            </p:nvSpPr>
            <p:spPr bwMode="auto">
              <a:xfrm rot="-1429352">
                <a:off x="3648" y="1248"/>
                <a:ext cx="65" cy="120"/>
              </a:xfrm>
              <a:custGeom>
                <a:avLst/>
                <a:gdLst>
                  <a:gd name="T0" fmla="*/ 44 w 65"/>
                  <a:gd name="T1" fmla="*/ 0 h 120"/>
                  <a:gd name="T2" fmla="*/ 56 w 65"/>
                  <a:gd name="T3" fmla="*/ 16 h 120"/>
                  <a:gd name="T4" fmla="*/ 64 w 65"/>
                  <a:gd name="T5" fmla="*/ 56 h 120"/>
                  <a:gd name="T6" fmla="*/ 48 w 65"/>
                  <a:gd name="T7" fmla="*/ 104 h 120"/>
                  <a:gd name="T8" fmla="*/ 0 w 65"/>
                  <a:gd name="T9" fmla="*/ 120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120"/>
                  <a:gd name="T17" fmla="*/ 65 w 65"/>
                  <a:gd name="T18" fmla="*/ 120 h 1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120">
                    <a:moveTo>
                      <a:pt x="44" y="0"/>
                    </a:moveTo>
                    <a:cubicBezTo>
                      <a:pt x="47" y="3"/>
                      <a:pt x="53" y="7"/>
                      <a:pt x="56" y="16"/>
                    </a:cubicBezTo>
                    <a:cubicBezTo>
                      <a:pt x="59" y="25"/>
                      <a:pt x="65" y="41"/>
                      <a:pt x="64" y="56"/>
                    </a:cubicBezTo>
                    <a:cubicBezTo>
                      <a:pt x="63" y="71"/>
                      <a:pt x="59" y="93"/>
                      <a:pt x="48" y="104"/>
                    </a:cubicBezTo>
                    <a:cubicBezTo>
                      <a:pt x="37" y="115"/>
                      <a:pt x="10" y="117"/>
                      <a:pt x="0" y="120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81" name="Group 305"/>
              <p:cNvGrpSpPr>
                <a:grpSpLocks/>
              </p:cNvGrpSpPr>
              <p:nvPr/>
            </p:nvGrpSpPr>
            <p:grpSpPr bwMode="auto">
              <a:xfrm>
                <a:off x="3840" y="1296"/>
                <a:ext cx="62" cy="288"/>
                <a:chOff x="2345" y="1104"/>
                <a:chExt cx="62" cy="288"/>
              </a:xfrm>
            </p:grpSpPr>
            <p:sp>
              <p:nvSpPr>
                <p:cNvPr id="392" name="Freeform 306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93" name="Freeform 307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382" name="Freeform 308"/>
              <p:cNvSpPr>
                <a:spLocks/>
              </p:cNvSpPr>
              <p:nvPr/>
            </p:nvSpPr>
            <p:spPr bwMode="auto">
              <a:xfrm rot="-1429352">
                <a:off x="3888" y="1392"/>
                <a:ext cx="65" cy="120"/>
              </a:xfrm>
              <a:custGeom>
                <a:avLst/>
                <a:gdLst>
                  <a:gd name="T0" fmla="*/ 44 w 65"/>
                  <a:gd name="T1" fmla="*/ 0 h 120"/>
                  <a:gd name="T2" fmla="*/ 56 w 65"/>
                  <a:gd name="T3" fmla="*/ 16 h 120"/>
                  <a:gd name="T4" fmla="*/ 64 w 65"/>
                  <a:gd name="T5" fmla="*/ 56 h 120"/>
                  <a:gd name="T6" fmla="*/ 48 w 65"/>
                  <a:gd name="T7" fmla="*/ 104 h 120"/>
                  <a:gd name="T8" fmla="*/ 0 w 65"/>
                  <a:gd name="T9" fmla="*/ 120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120"/>
                  <a:gd name="T17" fmla="*/ 65 w 65"/>
                  <a:gd name="T18" fmla="*/ 120 h 1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120">
                    <a:moveTo>
                      <a:pt x="44" y="0"/>
                    </a:moveTo>
                    <a:cubicBezTo>
                      <a:pt x="47" y="3"/>
                      <a:pt x="53" y="7"/>
                      <a:pt x="56" y="16"/>
                    </a:cubicBezTo>
                    <a:cubicBezTo>
                      <a:pt x="59" y="25"/>
                      <a:pt x="65" y="41"/>
                      <a:pt x="64" y="56"/>
                    </a:cubicBezTo>
                    <a:cubicBezTo>
                      <a:pt x="63" y="71"/>
                      <a:pt x="59" y="93"/>
                      <a:pt x="48" y="104"/>
                    </a:cubicBezTo>
                    <a:cubicBezTo>
                      <a:pt x="37" y="115"/>
                      <a:pt x="10" y="117"/>
                      <a:pt x="0" y="120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3" name="Freeform 309"/>
              <p:cNvSpPr>
                <a:spLocks/>
              </p:cNvSpPr>
              <p:nvPr/>
            </p:nvSpPr>
            <p:spPr bwMode="auto">
              <a:xfrm rot="-1429352">
                <a:off x="3648" y="1440"/>
                <a:ext cx="65" cy="120"/>
              </a:xfrm>
              <a:custGeom>
                <a:avLst/>
                <a:gdLst>
                  <a:gd name="T0" fmla="*/ 44 w 65"/>
                  <a:gd name="T1" fmla="*/ 0 h 120"/>
                  <a:gd name="T2" fmla="*/ 56 w 65"/>
                  <a:gd name="T3" fmla="*/ 16 h 120"/>
                  <a:gd name="T4" fmla="*/ 64 w 65"/>
                  <a:gd name="T5" fmla="*/ 56 h 120"/>
                  <a:gd name="T6" fmla="*/ 48 w 65"/>
                  <a:gd name="T7" fmla="*/ 104 h 120"/>
                  <a:gd name="T8" fmla="*/ 0 w 65"/>
                  <a:gd name="T9" fmla="*/ 120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120"/>
                  <a:gd name="T17" fmla="*/ 65 w 65"/>
                  <a:gd name="T18" fmla="*/ 120 h 1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120">
                    <a:moveTo>
                      <a:pt x="44" y="0"/>
                    </a:moveTo>
                    <a:cubicBezTo>
                      <a:pt x="47" y="3"/>
                      <a:pt x="53" y="7"/>
                      <a:pt x="56" y="16"/>
                    </a:cubicBezTo>
                    <a:cubicBezTo>
                      <a:pt x="59" y="25"/>
                      <a:pt x="65" y="41"/>
                      <a:pt x="64" y="56"/>
                    </a:cubicBezTo>
                    <a:cubicBezTo>
                      <a:pt x="63" y="71"/>
                      <a:pt x="59" y="93"/>
                      <a:pt x="48" y="104"/>
                    </a:cubicBezTo>
                    <a:cubicBezTo>
                      <a:pt x="37" y="115"/>
                      <a:pt x="10" y="117"/>
                      <a:pt x="0" y="120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" name="Freeform 310"/>
              <p:cNvSpPr>
                <a:spLocks/>
              </p:cNvSpPr>
              <p:nvPr/>
            </p:nvSpPr>
            <p:spPr bwMode="auto">
              <a:xfrm rot="-1429352">
                <a:off x="3552" y="1248"/>
                <a:ext cx="65" cy="120"/>
              </a:xfrm>
              <a:custGeom>
                <a:avLst/>
                <a:gdLst>
                  <a:gd name="T0" fmla="*/ 44 w 65"/>
                  <a:gd name="T1" fmla="*/ 0 h 120"/>
                  <a:gd name="T2" fmla="*/ 56 w 65"/>
                  <a:gd name="T3" fmla="*/ 16 h 120"/>
                  <a:gd name="T4" fmla="*/ 64 w 65"/>
                  <a:gd name="T5" fmla="*/ 56 h 120"/>
                  <a:gd name="T6" fmla="*/ 48 w 65"/>
                  <a:gd name="T7" fmla="*/ 104 h 120"/>
                  <a:gd name="T8" fmla="*/ 0 w 65"/>
                  <a:gd name="T9" fmla="*/ 120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120"/>
                  <a:gd name="T17" fmla="*/ 65 w 65"/>
                  <a:gd name="T18" fmla="*/ 120 h 1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120">
                    <a:moveTo>
                      <a:pt x="44" y="0"/>
                    </a:moveTo>
                    <a:cubicBezTo>
                      <a:pt x="47" y="3"/>
                      <a:pt x="53" y="7"/>
                      <a:pt x="56" y="16"/>
                    </a:cubicBezTo>
                    <a:cubicBezTo>
                      <a:pt x="59" y="25"/>
                      <a:pt x="65" y="41"/>
                      <a:pt x="64" y="56"/>
                    </a:cubicBezTo>
                    <a:cubicBezTo>
                      <a:pt x="63" y="71"/>
                      <a:pt x="59" y="93"/>
                      <a:pt x="48" y="104"/>
                    </a:cubicBezTo>
                    <a:cubicBezTo>
                      <a:pt x="37" y="115"/>
                      <a:pt x="10" y="117"/>
                      <a:pt x="0" y="120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5" name="Freeform 311"/>
              <p:cNvSpPr>
                <a:spLocks/>
              </p:cNvSpPr>
              <p:nvPr/>
            </p:nvSpPr>
            <p:spPr bwMode="auto">
              <a:xfrm rot="-1429352">
                <a:off x="3360" y="1104"/>
                <a:ext cx="65" cy="120"/>
              </a:xfrm>
              <a:custGeom>
                <a:avLst/>
                <a:gdLst>
                  <a:gd name="T0" fmla="*/ 44 w 65"/>
                  <a:gd name="T1" fmla="*/ 0 h 120"/>
                  <a:gd name="T2" fmla="*/ 56 w 65"/>
                  <a:gd name="T3" fmla="*/ 16 h 120"/>
                  <a:gd name="T4" fmla="*/ 64 w 65"/>
                  <a:gd name="T5" fmla="*/ 56 h 120"/>
                  <a:gd name="T6" fmla="*/ 48 w 65"/>
                  <a:gd name="T7" fmla="*/ 104 h 120"/>
                  <a:gd name="T8" fmla="*/ 0 w 65"/>
                  <a:gd name="T9" fmla="*/ 120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120"/>
                  <a:gd name="T17" fmla="*/ 65 w 65"/>
                  <a:gd name="T18" fmla="*/ 120 h 1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120">
                    <a:moveTo>
                      <a:pt x="44" y="0"/>
                    </a:moveTo>
                    <a:cubicBezTo>
                      <a:pt x="47" y="3"/>
                      <a:pt x="53" y="7"/>
                      <a:pt x="56" y="16"/>
                    </a:cubicBezTo>
                    <a:cubicBezTo>
                      <a:pt x="59" y="25"/>
                      <a:pt x="65" y="41"/>
                      <a:pt x="64" y="56"/>
                    </a:cubicBezTo>
                    <a:cubicBezTo>
                      <a:pt x="63" y="71"/>
                      <a:pt x="59" y="93"/>
                      <a:pt x="48" y="104"/>
                    </a:cubicBezTo>
                    <a:cubicBezTo>
                      <a:pt x="37" y="115"/>
                      <a:pt x="10" y="117"/>
                      <a:pt x="0" y="120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6" name="Freeform 312"/>
              <p:cNvSpPr>
                <a:spLocks/>
              </p:cNvSpPr>
              <p:nvPr/>
            </p:nvSpPr>
            <p:spPr bwMode="auto">
              <a:xfrm>
                <a:off x="3936" y="1288"/>
                <a:ext cx="96" cy="344"/>
              </a:xfrm>
              <a:custGeom>
                <a:avLst/>
                <a:gdLst>
                  <a:gd name="T0" fmla="*/ 0 w 96"/>
                  <a:gd name="T1" fmla="*/ 8 h 344"/>
                  <a:gd name="T2" fmla="*/ 48 w 96"/>
                  <a:gd name="T3" fmla="*/ 8 h 344"/>
                  <a:gd name="T4" fmla="*/ 48 w 96"/>
                  <a:gd name="T5" fmla="*/ 56 h 344"/>
                  <a:gd name="T6" fmla="*/ 48 w 96"/>
                  <a:gd name="T7" fmla="*/ 152 h 344"/>
                  <a:gd name="T8" fmla="*/ 48 w 96"/>
                  <a:gd name="T9" fmla="*/ 200 h 344"/>
                  <a:gd name="T10" fmla="*/ 96 w 96"/>
                  <a:gd name="T11" fmla="*/ 296 h 344"/>
                  <a:gd name="T12" fmla="*/ 48 w 96"/>
                  <a:gd name="T13" fmla="*/ 344 h 3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6"/>
                  <a:gd name="T22" fmla="*/ 0 h 344"/>
                  <a:gd name="T23" fmla="*/ 96 w 96"/>
                  <a:gd name="T24" fmla="*/ 344 h 34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6" h="344">
                    <a:moveTo>
                      <a:pt x="0" y="8"/>
                    </a:moveTo>
                    <a:cubicBezTo>
                      <a:pt x="20" y="4"/>
                      <a:pt x="40" y="0"/>
                      <a:pt x="48" y="8"/>
                    </a:cubicBezTo>
                    <a:cubicBezTo>
                      <a:pt x="56" y="16"/>
                      <a:pt x="48" y="32"/>
                      <a:pt x="48" y="56"/>
                    </a:cubicBezTo>
                    <a:cubicBezTo>
                      <a:pt x="48" y="80"/>
                      <a:pt x="48" y="128"/>
                      <a:pt x="48" y="152"/>
                    </a:cubicBezTo>
                    <a:cubicBezTo>
                      <a:pt x="48" y="176"/>
                      <a:pt x="40" y="176"/>
                      <a:pt x="48" y="200"/>
                    </a:cubicBezTo>
                    <a:cubicBezTo>
                      <a:pt x="56" y="224"/>
                      <a:pt x="96" y="272"/>
                      <a:pt x="96" y="296"/>
                    </a:cubicBezTo>
                    <a:cubicBezTo>
                      <a:pt x="96" y="320"/>
                      <a:pt x="56" y="336"/>
                      <a:pt x="48" y="344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7" name="Freeform 313"/>
              <p:cNvSpPr>
                <a:spLocks/>
              </p:cNvSpPr>
              <p:nvPr/>
            </p:nvSpPr>
            <p:spPr bwMode="auto">
              <a:xfrm>
                <a:off x="3984" y="1056"/>
                <a:ext cx="672" cy="816"/>
              </a:xfrm>
              <a:custGeom>
                <a:avLst/>
                <a:gdLst>
                  <a:gd name="T0" fmla="*/ 576 w 672"/>
                  <a:gd name="T1" fmla="*/ 0 h 816"/>
                  <a:gd name="T2" fmla="*/ 0 w 672"/>
                  <a:gd name="T3" fmla="*/ 240 h 816"/>
                  <a:gd name="T4" fmla="*/ 672 w 672"/>
                  <a:gd name="T5" fmla="*/ 48 h 816"/>
                  <a:gd name="T6" fmla="*/ 48 w 672"/>
                  <a:gd name="T7" fmla="*/ 288 h 816"/>
                  <a:gd name="T8" fmla="*/ 624 w 672"/>
                  <a:gd name="T9" fmla="*/ 192 h 816"/>
                  <a:gd name="T10" fmla="*/ 572 w 672"/>
                  <a:gd name="T11" fmla="*/ 240 h 816"/>
                  <a:gd name="T12" fmla="*/ 48 w 672"/>
                  <a:gd name="T13" fmla="*/ 288 h 816"/>
                  <a:gd name="T14" fmla="*/ 432 w 672"/>
                  <a:gd name="T15" fmla="*/ 336 h 816"/>
                  <a:gd name="T16" fmla="*/ 0 w 672"/>
                  <a:gd name="T17" fmla="*/ 384 h 816"/>
                  <a:gd name="T18" fmla="*/ 384 w 672"/>
                  <a:gd name="T19" fmla="*/ 384 h 816"/>
                  <a:gd name="T20" fmla="*/ 76 w 672"/>
                  <a:gd name="T21" fmla="*/ 408 h 816"/>
                  <a:gd name="T22" fmla="*/ 420 w 672"/>
                  <a:gd name="T23" fmla="*/ 424 h 816"/>
                  <a:gd name="T24" fmla="*/ 432 w 672"/>
                  <a:gd name="T25" fmla="*/ 432 h 816"/>
                  <a:gd name="T26" fmla="*/ 96 w 672"/>
                  <a:gd name="T27" fmla="*/ 432 h 816"/>
                  <a:gd name="T28" fmla="*/ 528 w 672"/>
                  <a:gd name="T29" fmla="*/ 576 h 816"/>
                  <a:gd name="T30" fmla="*/ 48 w 672"/>
                  <a:gd name="T31" fmla="*/ 480 h 816"/>
                  <a:gd name="T32" fmla="*/ 624 w 672"/>
                  <a:gd name="T33" fmla="*/ 720 h 816"/>
                  <a:gd name="T34" fmla="*/ 96 w 672"/>
                  <a:gd name="T35" fmla="*/ 528 h 816"/>
                  <a:gd name="T36" fmla="*/ 480 w 672"/>
                  <a:gd name="T37" fmla="*/ 816 h 816"/>
                  <a:gd name="T38" fmla="*/ 48 w 672"/>
                  <a:gd name="T39" fmla="*/ 576 h 81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72"/>
                  <a:gd name="T61" fmla="*/ 0 h 816"/>
                  <a:gd name="T62" fmla="*/ 672 w 672"/>
                  <a:gd name="T63" fmla="*/ 816 h 81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72" h="816">
                    <a:moveTo>
                      <a:pt x="576" y="0"/>
                    </a:moveTo>
                    <a:lnTo>
                      <a:pt x="0" y="240"/>
                    </a:lnTo>
                    <a:lnTo>
                      <a:pt x="672" y="48"/>
                    </a:lnTo>
                    <a:lnTo>
                      <a:pt x="48" y="288"/>
                    </a:lnTo>
                    <a:lnTo>
                      <a:pt x="624" y="192"/>
                    </a:lnTo>
                    <a:lnTo>
                      <a:pt x="572" y="240"/>
                    </a:lnTo>
                    <a:lnTo>
                      <a:pt x="48" y="288"/>
                    </a:lnTo>
                    <a:lnTo>
                      <a:pt x="432" y="336"/>
                    </a:lnTo>
                    <a:lnTo>
                      <a:pt x="0" y="384"/>
                    </a:lnTo>
                    <a:lnTo>
                      <a:pt x="384" y="384"/>
                    </a:lnTo>
                    <a:lnTo>
                      <a:pt x="76" y="408"/>
                    </a:lnTo>
                    <a:lnTo>
                      <a:pt x="420" y="424"/>
                    </a:lnTo>
                    <a:lnTo>
                      <a:pt x="432" y="432"/>
                    </a:lnTo>
                    <a:lnTo>
                      <a:pt x="96" y="432"/>
                    </a:lnTo>
                    <a:lnTo>
                      <a:pt x="528" y="576"/>
                    </a:lnTo>
                    <a:lnTo>
                      <a:pt x="48" y="480"/>
                    </a:lnTo>
                    <a:lnTo>
                      <a:pt x="624" y="720"/>
                    </a:lnTo>
                    <a:lnTo>
                      <a:pt x="96" y="528"/>
                    </a:lnTo>
                    <a:lnTo>
                      <a:pt x="480" y="816"/>
                    </a:lnTo>
                    <a:lnTo>
                      <a:pt x="48" y="576"/>
                    </a:ln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8" name="Freeform 314"/>
              <p:cNvSpPr>
                <a:spLocks/>
              </p:cNvSpPr>
              <p:nvPr/>
            </p:nvSpPr>
            <p:spPr bwMode="auto">
              <a:xfrm>
                <a:off x="3072" y="768"/>
                <a:ext cx="672" cy="384"/>
              </a:xfrm>
              <a:custGeom>
                <a:avLst/>
                <a:gdLst>
                  <a:gd name="T0" fmla="*/ 144 w 672"/>
                  <a:gd name="T1" fmla="*/ 0 h 384"/>
                  <a:gd name="T2" fmla="*/ 0 w 672"/>
                  <a:gd name="T3" fmla="*/ 192 h 384"/>
                  <a:gd name="T4" fmla="*/ 288 w 672"/>
                  <a:gd name="T5" fmla="*/ 0 h 384"/>
                  <a:gd name="T6" fmla="*/ 144 w 672"/>
                  <a:gd name="T7" fmla="*/ 192 h 384"/>
                  <a:gd name="T8" fmla="*/ 384 w 672"/>
                  <a:gd name="T9" fmla="*/ 48 h 384"/>
                  <a:gd name="T10" fmla="*/ 192 w 672"/>
                  <a:gd name="T11" fmla="*/ 240 h 384"/>
                  <a:gd name="T12" fmla="*/ 432 w 672"/>
                  <a:gd name="T13" fmla="*/ 96 h 384"/>
                  <a:gd name="T14" fmla="*/ 288 w 672"/>
                  <a:gd name="T15" fmla="*/ 288 h 384"/>
                  <a:gd name="T16" fmla="*/ 528 w 672"/>
                  <a:gd name="T17" fmla="*/ 144 h 384"/>
                  <a:gd name="T18" fmla="*/ 288 w 672"/>
                  <a:gd name="T19" fmla="*/ 336 h 384"/>
                  <a:gd name="T20" fmla="*/ 624 w 672"/>
                  <a:gd name="T21" fmla="*/ 192 h 384"/>
                  <a:gd name="T22" fmla="*/ 384 w 672"/>
                  <a:gd name="T23" fmla="*/ 384 h 384"/>
                  <a:gd name="T24" fmla="*/ 672 w 672"/>
                  <a:gd name="T25" fmla="*/ 240 h 384"/>
                  <a:gd name="T26" fmla="*/ 432 w 672"/>
                  <a:gd name="T27" fmla="*/ 384 h 38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72"/>
                  <a:gd name="T43" fmla="*/ 0 h 384"/>
                  <a:gd name="T44" fmla="*/ 672 w 672"/>
                  <a:gd name="T45" fmla="*/ 384 h 38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72" h="384">
                    <a:moveTo>
                      <a:pt x="144" y="0"/>
                    </a:moveTo>
                    <a:lnTo>
                      <a:pt x="0" y="192"/>
                    </a:lnTo>
                    <a:lnTo>
                      <a:pt x="288" y="0"/>
                    </a:lnTo>
                    <a:lnTo>
                      <a:pt x="144" y="192"/>
                    </a:lnTo>
                    <a:lnTo>
                      <a:pt x="384" y="48"/>
                    </a:lnTo>
                    <a:lnTo>
                      <a:pt x="192" y="240"/>
                    </a:lnTo>
                    <a:lnTo>
                      <a:pt x="432" y="96"/>
                    </a:lnTo>
                    <a:lnTo>
                      <a:pt x="288" y="288"/>
                    </a:lnTo>
                    <a:lnTo>
                      <a:pt x="528" y="144"/>
                    </a:lnTo>
                    <a:lnTo>
                      <a:pt x="288" y="336"/>
                    </a:lnTo>
                    <a:lnTo>
                      <a:pt x="624" y="192"/>
                    </a:lnTo>
                    <a:lnTo>
                      <a:pt x="384" y="384"/>
                    </a:lnTo>
                    <a:lnTo>
                      <a:pt x="672" y="240"/>
                    </a:lnTo>
                    <a:lnTo>
                      <a:pt x="432" y="384"/>
                    </a:ln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" name="Freeform 315"/>
              <p:cNvSpPr>
                <a:spLocks/>
              </p:cNvSpPr>
              <p:nvPr/>
            </p:nvSpPr>
            <p:spPr bwMode="auto">
              <a:xfrm>
                <a:off x="3072" y="1824"/>
                <a:ext cx="480" cy="192"/>
              </a:xfrm>
              <a:custGeom>
                <a:avLst/>
                <a:gdLst>
                  <a:gd name="T0" fmla="*/ 240 w 480"/>
                  <a:gd name="T1" fmla="*/ 0 h 192"/>
                  <a:gd name="T2" fmla="*/ 480 w 480"/>
                  <a:gd name="T3" fmla="*/ 144 h 192"/>
                  <a:gd name="T4" fmla="*/ 192 w 480"/>
                  <a:gd name="T5" fmla="*/ 0 h 192"/>
                  <a:gd name="T6" fmla="*/ 432 w 480"/>
                  <a:gd name="T7" fmla="*/ 192 h 192"/>
                  <a:gd name="T8" fmla="*/ 144 w 480"/>
                  <a:gd name="T9" fmla="*/ 48 h 192"/>
                  <a:gd name="T10" fmla="*/ 288 w 480"/>
                  <a:gd name="T11" fmla="*/ 192 h 192"/>
                  <a:gd name="T12" fmla="*/ 96 w 480"/>
                  <a:gd name="T13" fmla="*/ 48 h 192"/>
                  <a:gd name="T14" fmla="*/ 192 w 480"/>
                  <a:gd name="T15" fmla="*/ 192 h 192"/>
                  <a:gd name="T16" fmla="*/ 0 w 480"/>
                  <a:gd name="T17" fmla="*/ 96 h 1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80"/>
                  <a:gd name="T28" fmla="*/ 0 h 192"/>
                  <a:gd name="T29" fmla="*/ 480 w 480"/>
                  <a:gd name="T30" fmla="*/ 192 h 19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80" h="192">
                    <a:moveTo>
                      <a:pt x="240" y="0"/>
                    </a:moveTo>
                    <a:lnTo>
                      <a:pt x="480" y="144"/>
                    </a:lnTo>
                    <a:lnTo>
                      <a:pt x="192" y="0"/>
                    </a:lnTo>
                    <a:lnTo>
                      <a:pt x="432" y="192"/>
                    </a:lnTo>
                    <a:lnTo>
                      <a:pt x="144" y="48"/>
                    </a:lnTo>
                    <a:lnTo>
                      <a:pt x="288" y="192"/>
                    </a:lnTo>
                    <a:lnTo>
                      <a:pt x="96" y="48"/>
                    </a:lnTo>
                    <a:lnTo>
                      <a:pt x="192" y="192"/>
                    </a:lnTo>
                    <a:lnTo>
                      <a:pt x="0" y="96"/>
                    </a:ln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" name="Freeform 316"/>
              <p:cNvSpPr>
                <a:spLocks/>
              </p:cNvSpPr>
              <p:nvPr/>
            </p:nvSpPr>
            <p:spPr bwMode="auto">
              <a:xfrm>
                <a:off x="1920" y="1968"/>
                <a:ext cx="480" cy="288"/>
              </a:xfrm>
              <a:custGeom>
                <a:avLst/>
                <a:gdLst>
                  <a:gd name="T0" fmla="*/ 336 w 480"/>
                  <a:gd name="T1" fmla="*/ 0 h 288"/>
                  <a:gd name="T2" fmla="*/ 480 w 480"/>
                  <a:gd name="T3" fmla="*/ 240 h 288"/>
                  <a:gd name="T4" fmla="*/ 336 w 480"/>
                  <a:gd name="T5" fmla="*/ 96 h 288"/>
                  <a:gd name="T6" fmla="*/ 288 w 480"/>
                  <a:gd name="T7" fmla="*/ 0 h 288"/>
                  <a:gd name="T8" fmla="*/ 288 w 480"/>
                  <a:gd name="T9" fmla="*/ 96 h 288"/>
                  <a:gd name="T10" fmla="*/ 384 w 480"/>
                  <a:gd name="T11" fmla="*/ 288 h 288"/>
                  <a:gd name="T12" fmla="*/ 240 w 480"/>
                  <a:gd name="T13" fmla="*/ 96 h 288"/>
                  <a:gd name="T14" fmla="*/ 192 w 480"/>
                  <a:gd name="T15" fmla="*/ 0 h 288"/>
                  <a:gd name="T16" fmla="*/ 288 w 480"/>
                  <a:gd name="T17" fmla="*/ 240 h 288"/>
                  <a:gd name="T18" fmla="*/ 144 w 480"/>
                  <a:gd name="T19" fmla="*/ 0 h 288"/>
                  <a:gd name="T20" fmla="*/ 192 w 480"/>
                  <a:gd name="T21" fmla="*/ 192 h 288"/>
                  <a:gd name="T22" fmla="*/ 96 w 480"/>
                  <a:gd name="T23" fmla="*/ 0 h 288"/>
                  <a:gd name="T24" fmla="*/ 0 w 480"/>
                  <a:gd name="T25" fmla="*/ 48 h 288"/>
                  <a:gd name="T26" fmla="*/ 48 w 480"/>
                  <a:gd name="T27" fmla="*/ 48 h 288"/>
                  <a:gd name="T28" fmla="*/ 96 w 480"/>
                  <a:gd name="T29" fmla="*/ 48 h 288"/>
                  <a:gd name="T30" fmla="*/ 48 w 480"/>
                  <a:gd name="T31" fmla="*/ 48 h 28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80"/>
                  <a:gd name="T49" fmla="*/ 0 h 288"/>
                  <a:gd name="T50" fmla="*/ 480 w 480"/>
                  <a:gd name="T51" fmla="*/ 288 h 28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80" h="288">
                    <a:moveTo>
                      <a:pt x="336" y="0"/>
                    </a:moveTo>
                    <a:lnTo>
                      <a:pt x="480" y="240"/>
                    </a:lnTo>
                    <a:lnTo>
                      <a:pt x="336" y="96"/>
                    </a:lnTo>
                    <a:lnTo>
                      <a:pt x="288" y="0"/>
                    </a:lnTo>
                    <a:lnTo>
                      <a:pt x="288" y="96"/>
                    </a:lnTo>
                    <a:lnTo>
                      <a:pt x="384" y="288"/>
                    </a:lnTo>
                    <a:lnTo>
                      <a:pt x="240" y="96"/>
                    </a:lnTo>
                    <a:lnTo>
                      <a:pt x="192" y="0"/>
                    </a:lnTo>
                    <a:lnTo>
                      <a:pt x="288" y="240"/>
                    </a:lnTo>
                    <a:lnTo>
                      <a:pt x="144" y="0"/>
                    </a:lnTo>
                    <a:lnTo>
                      <a:pt x="192" y="192"/>
                    </a:lnTo>
                    <a:lnTo>
                      <a:pt x="96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96" y="48"/>
                    </a:lnTo>
                    <a:lnTo>
                      <a:pt x="48" y="48"/>
                    </a:ln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1" name="Freeform 317"/>
              <p:cNvSpPr>
                <a:spLocks/>
              </p:cNvSpPr>
              <p:nvPr/>
            </p:nvSpPr>
            <p:spPr bwMode="auto">
              <a:xfrm>
                <a:off x="1824" y="432"/>
                <a:ext cx="1104" cy="560"/>
              </a:xfrm>
              <a:custGeom>
                <a:avLst/>
                <a:gdLst>
                  <a:gd name="T0" fmla="*/ 48 w 1104"/>
                  <a:gd name="T1" fmla="*/ 264 h 560"/>
                  <a:gd name="T2" fmla="*/ 0 w 1104"/>
                  <a:gd name="T3" fmla="*/ 504 h 560"/>
                  <a:gd name="T4" fmla="*/ 8 w 1104"/>
                  <a:gd name="T5" fmla="*/ 560 h 560"/>
                  <a:gd name="T6" fmla="*/ 48 w 1104"/>
                  <a:gd name="T7" fmla="*/ 552 h 560"/>
                  <a:gd name="T8" fmla="*/ 96 w 1104"/>
                  <a:gd name="T9" fmla="*/ 456 h 560"/>
                  <a:gd name="T10" fmla="*/ 240 w 1104"/>
                  <a:gd name="T11" fmla="*/ 120 h 560"/>
                  <a:gd name="T12" fmla="*/ 152 w 1104"/>
                  <a:gd name="T13" fmla="*/ 544 h 560"/>
                  <a:gd name="T14" fmla="*/ 240 w 1104"/>
                  <a:gd name="T15" fmla="*/ 456 h 560"/>
                  <a:gd name="T16" fmla="*/ 224 w 1104"/>
                  <a:gd name="T17" fmla="*/ 456 h 560"/>
                  <a:gd name="T18" fmla="*/ 384 w 1104"/>
                  <a:gd name="T19" fmla="*/ 72 h 560"/>
                  <a:gd name="T20" fmla="*/ 264 w 1104"/>
                  <a:gd name="T21" fmla="*/ 520 h 560"/>
                  <a:gd name="T22" fmla="*/ 336 w 1104"/>
                  <a:gd name="T23" fmla="*/ 472 h 560"/>
                  <a:gd name="T24" fmla="*/ 568 w 1104"/>
                  <a:gd name="T25" fmla="*/ 0 h 560"/>
                  <a:gd name="T26" fmla="*/ 384 w 1104"/>
                  <a:gd name="T27" fmla="*/ 504 h 560"/>
                  <a:gd name="T28" fmla="*/ 480 w 1104"/>
                  <a:gd name="T29" fmla="*/ 456 h 560"/>
                  <a:gd name="T30" fmla="*/ 720 w 1104"/>
                  <a:gd name="T31" fmla="*/ 24 h 560"/>
                  <a:gd name="T32" fmla="*/ 568 w 1104"/>
                  <a:gd name="T33" fmla="*/ 472 h 560"/>
                  <a:gd name="T34" fmla="*/ 664 w 1104"/>
                  <a:gd name="T35" fmla="*/ 440 h 560"/>
                  <a:gd name="T36" fmla="*/ 912 w 1104"/>
                  <a:gd name="T37" fmla="*/ 72 h 560"/>
                  <a:gd name="T38" fmla="*/ 720 w 1104"/>
                  <a:gd name="T39" fmla="*/ 456 h 560"/>
                  <a:gd name="T40" fmla="*/ 768 w 1104"/>
                  <a:gd name="T41" fmla="*/ 456 h 560"/>
                  <a:gd name="T42" fmla="*/ 960 w 1104"/>
                  <a:gd name="T43" fmla="*/ 168 h 560"/>
                  <a:gd name="T44" fmla="*/ 816 w 1104"/>
                  <a:gd name="T45" fmla="*/ 456 h 560"/>
                  <a:gd name="T46" fmla="*/ 928 w 1104"/>
                  <a:gd name="T47" fmla="*/ 448 h 560"/>
                  <a:gd name="T48" fmla="*/ 960 w 1104"/>
                  <a:gd name="T49" fmla="*/ 408 h 560"/>
                  <a:gd name="T50" fmla="*/ 1104 w 1104"/>
                  <a:gd name="T51" fmla="*/ 264 h 560"/>
                  <a:gd name="T52" fmla="*/ 1008 w 1104"/>
                  <a:gd name="T53" fmla="*/ 456 h 560"/>
                  <a:gd name="T54" fmla="*/ 1056 w 1104"/>
                  <a:gd name="T55" fmla="*/ 456 h 56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104"/>
                  <a:gd name="T85" fmla="*/ 0 h 560"/>
                  <a:gd name="T86" fmla="*/ 1104 w 1104"/>
                  <a:gd name="T87" fmla="*/ 560 h 56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104" h="560">
                    <a:moveTo>
                      <a:pt x="48" y="264"/>
                    </a:moveTo>
                    <a:lnTo>
                      <a:pt x="0" y="504"/>
                    </a:lnTo>
                    <a:lnTo>
                      <a:pt x="8" y="560"/>
                    </a:lnTo>
                    <a:lnTo>
                      <a:pt x="48" y="552"/>
                    </a:lnTo>
                    <a:lnTo>
                      <a:pt x="96" y="456"/>
                    </a:lnTo>
                    <a:lnTo>
                      <a:pt x="240" y="120"/>
                    </a:lnTo>
                    <a:lnTo>
                      <a:pt x="152" y="544"/>
                    </a:lnTo>
                    <a:lnTo>
                      <a:pt x="240" y="456"/>
                    </a:lnTo>
                    <a:lnTo>
                      <a:pt x="224" y="456"/>
                    </a:lnTo>
                    <a:lnTo>
                      <a:pt x="384" y="72"/>
                    </a:lnTo>
                    <a:lnTo>
                      <a:pt x="264" y="520"/>
                    </a:lnTo>
                    <a:lnTo>
                      <a:pt x="336" y="472"/>
                    </a:lnTo>
                    <a:lnTo>
                      <a:pt x="568" y="0"/>
                    </a:lnTo>
                    <a:lnTo>
                      <a:pt x="384" y="504"/>
                    </a:lnTo>
                    <a:lnTo>
                      <a:pt x="480" y="456"/>
                    </a:lnTo>
                    <a:lnTo>
                      <a:pt x="720" y="24"/>
                    </a:lnTo>
                    <a:lnTo>
                      <a:pt x="568" y="472"/>
                    </a:lnTo>
                    <a:lnTo>
                      <a:pt x="664" y="440"/>
                    </a:lnTo>
                    <a:lnTo>
                      <a:pt x="912" y="72"/>
                    </a:lnTo>
                    <a:lnTo>
                      <a:pt x="720" y="456"/>
                    </a:lnTo>
                    <a:lnTo>
                      <a:pt x="768" y="456"/>
                    </a:lnTo>
                    <a:lnTo>
                      <a:pt x="960" y="168"/>
                    </a:lnTo>
                    <a:lnTo>
                      <a:pt x="816" y="456"/>
                    </a:lnTo>
                    <a:lnTo>
                      <a:pt x="928" y="448"/>
                    </a:lnTo>
                    <a:lnTo>
                      <a:pt x="960" y="408"/>
                    </a:lnTo>
                    <a:lnTo>
                      <a:pt x="1104" y="264"/>
                    </a:lnTo>
                    <a:lnTo>
                      <a:pt x="1008" y="456"/>
                    </a:lnTo>
                    <a:lnTo>
                      <a:pt x="1056" y="456"/>
                    </a:ln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" name="Group 467"/>
            <p:cNvGrpSpPr>
              <a:grpSpLocks/>
            </p:cNvGrpSpPr>
            <p:nvPr/>
          </p:nvGrpSpPr>
          <p:grpSpPr bwMode="auto">
            <a:xfrm rot="17311551" flipH="1">
              <a:off x="-370" y="2365"/>
              <a:ext cx="1822" cy="1078"/>
              <a:chOff x="1142" y="432"/>
              <a:chExt cx="3523" cy="1857"/>
            </a:xfrm>
          </p:grpSpPr>
          <p:sp>
            <p:nvSpPr>
              <p:cNvPr id="160" name="Freeform 468"/>
              <p:cNvSpPr>
                <a:spLocks/>
              </p:cNvSpPr>
              <p:nvPr/>
            </p:nvSpPr>
            <p:spPr bwMode="auto">
              <a:xfrm>
                <a:off x="1144" y="887"/>
                <a:ext cx="3521" cy="1108"/>
              </a:xfrm>
              <a:custGeom>
                <a:avLst/>
                <a:gdLst>
                  <a:gd name="T0" fmla="*/ 2408 w 3521"/>
                  <a:gd name="T1" fmla="*/ 313 h 1108"/>
                  <a:gd name="T2" fmla="*/ 2552 w 3521"/>
                  <a:gd name="T3" fmla="*/ 361 h 1108"/>
                  <a:gd name="T4" fmla="*/ 2696 w 3521"/>
                  <a:gd name="T5" fmla="*/ 409 h 1108"/>
                  <a:gd name="T6" fmla="*/ 2888 w 3521"/>
                  <a:gd name="T7" fmla="*/ 361 h 1108"/>
                  <a:gd name="T8" fmla="*/ 3032 w 3521"/>
                  <a:gd name="T9" fmla="*/ 265 h 1108"/>
                  <a:gd name="T10" fmla="*/ 3176 w 3521"/>
                  <a:gd name="T11" fmla="*/ 201 h 1108"/>
                  <a:gd name="T12" fmla="*/ 3388 w 3521"/>
                  <a:gd name="T13" fmla="*/ 161 h 1108"/>
                  <a:gd name="T14" fmla="*/ 3500 w 3521"/>
                  <a:gd name="T15" fmla="*/ 209 h 1108"/>
                  <a:gd name="T16" fmla="*/ 3512 w 3521"/>
                  <a:gd name="T17" fmla="*/ 265 h 1108"/>
                  <a:gd name="T18" fmla="*/ 3492 w 3521"/>
                  <a:gd name="T19" fmla="*/ 345 h 1108"/>
                  <a:gd name="T20" fmla="*/ 3416 w 3521"/>
                  <a:gd name="T21" fmla="*/ 409 h 1108"/>
                  <a:gd name="T22" fmla="*/ 3268 w 3521"/>
                  <a:gd name="T23" fmla="*/ 473 h 1108"/>
                  <a:gd name="T24" fmla="*/ 3228 w 3521"/>
                  <a:gd name="T25" fmla="*/ 577 h 1108"/>
                  <a:gd name="T26" fmla="*/ 3316 w 3521"/>
                  <a:gd name="T27" fmla="*/ 657 h 1108"/>
                  <a:gd name="T28" fmla="*/ 3416 w 3521"/>
                  <a:gd name="T29" fmla="*/ 745 h 1108"/>
                  <a:gd name="T30" fmla="*/ 3492 w 3521"/>
                  <a:gd name="T31" fmla="*/ 849 h 1108"/>
                  <a:gd name="T32" fmla="*/ 3476 w 3521"/>
                  <a:gd name="T33" fmla="*/ 969 h 1108"/>
                  <a:gd name="T34" fmla="*/ 3368 w 3521"/>
                  <a:gd name="T35" fmla="*/ 985 h 1108"/>
                  <a:gd name="T36" fmla="*/ 3224 w 3521"/>
                  <a:gd name="T37" fmla="*/ 985 h 1108"/>
                  <a:gd name="T38" fmla="*/ 3036 w 3521"/>
                  <a:gd name="T39" fmla="*/ 905 h 1108"/>
                  <a:gd name="T40" fmla="*/ 2932 w 3521"/>
                  <a:gd name="T41" fmla="*/ 809 h 1108"/>
                  <a:gd name="T42" fmla="*/ 2816 w 3521"/>
                  <a:gd name="T43" fmla="*/ 737 h 1108"/>
                  <a:gd name="T44" fmla="*/ 2552 w 3521"/>
                  <a:gd name="T45" fmla="*/ 745 h 1108"/>
                  <a:gd name="T46" fmla="*/ 2312 w 3521"/>
                  <a:gd name="T47" fmla="*/ 841 h 1108"/>
                  <a:gd name="T48" fmla="*/ 1936 w 3521"/>
                  <a:gd name="T49" fmla="*/ 1017 h 1108"/>
                  <a:gd name="T50" fmla="*/ 1480 w 3521"/>
                  <a:gd name="T51" fmla="*/ 1097 h 1108"/>
                  <a:gd name="T52" fmla="*/ 1064 w 3521"/>
                  <a:gd name="T53" fmla="*/ 1081 h 1108"/>
                  <a:gd name="T54" fmla="*/ 736 w 3521"/>
                  <a:gd name="T55" fmla="*/ 1073 h 1108"/>
                  <a:gd name="T56" fmla="*/ 504 w 3521"/>
                  <a:gd name="T57" fmla="*/ 985 h 1108"/>
                  <a:gd name="T58" fmla="*/ 280 w 3521"/>
                  <a:gd name="T59" fmla="*/ 937 h 1108"/>
                  <a:gd name="T60" fmla="*/ 152 w 3521"/>
                  <a:gd name="T61" fmla="*/ 873 h 1108"/>
                  <a:gd name="T62" fmla="*/ 88 w 3521"/>
                  <a:gd name="T63" fmla="*/ 873 h 1108"/>
                  <a:gd name="T64" fmla="*/ 16 w 3521"/>
                  <a:gd name="T65" fmla="*/ 849 h 1108"/>
                  <a:gd name="T66" fmla="*/ 8 w 3521"/>
                  <a:gd name="T67" fmla="*/ 793 h 1108"/>
                  <a:gd name="T68" fmla="*/ 8 w 3521"/>
                  <a:gd name="T69" fmla="*/ 745 h 1108"/>
                  <a:gd name="T70" fmla="*/ 8 w 3521"/>
                  <a:gd name="T71" fmla="*/ 649 h 1108"/>
                  <a:gd name="T72" fmla="*/ 56 w 3521"/>
                  <a:gd name="T73" fmla="*/ 649 h 1108"/>
                  <a:gd name="T74" fmla="*/ 104 w 3521"/>
                  <a:gd name="T75" fmla="*/ 601 h 1108"/>
                  <a:gd name="T76" fmla="*/ 208 w 3521"/>
                  <a:gd name="T77" fmla="*/ 497 h 1108"/>
                  <a:gd name="T78" fmla="*/ 328 w 3521"/>
                  <a:gd name="T79" fmla="*/ 441 h 1108"/>
                  <a:gd name="T80" fmla="*/ 392 w 3521"/>
                  <a:gd name="T81" fmla="*/ 353 h 1108"/>
                  <a:gd name="T82" fmla="*/ 472 w 3521"/>
                  <a:gd name="T83" fmla="*/ 257 h 1108"/>
                  <a:gd name="T84" fmla="*/ 584 w 3521"/>
                  <a:gd name="T85" fmla="*/ 169 h 1108"/>
                  <a:gd name="T86" fmla="*/ 696 w 3521"/>
                  <a:gd name="T87" fmla="*/ 129 h 1108"/>
                  <a:gd name="T88" fmla="*/ 920 w 3521"/>
                  <a:gd name="T89" fmla="*/ 73 h 1108"/>
                  <a:gd name="T90" fmla="*/ 1208 w 3521"/>
                  <a:gd name="T91" fmla="*/ 25 h 1108"/>
                  <a:gd name="T92" fmla="*/ 1456 w 3521"/>
                  <a:gd name="T93" fmla="*/ 17 h 1108"/>
                  <a:gd name="T94" fmla="*/ 1736 w 3521"/>
                  <a:gd name="T95" fmla="*/ 25 h 1108"/>
                  <a:gd name="T96" fmla="*/ 2168 w 3521"/>
                  <a:gd name="T97" fmla="*/ 169 h 1108"/>
                  <a:gd name="T98" fmla="*/ 2408 w 3521"/>
                  <a:gd name="T99" fmla="*/ 313 h 110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521"/>
                  <a:gd name="T151" fmla="*/ 0 h 1108"/>
                  <a:gd name="T152" fmla="*/ 3521 w 3521"/>
                  <a:gd name="T153" fmla="*/ 1108 h 110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521" h="1108">
                    <a:moveTo>
                      <a:pt x="2408" y="313"/>
                    </a:moveTo>
                    <a:cubicBezTo>
                      <a:pt x="2472" y="345"/>
                      <a:pt x="2504" y="345"/>
                      <a:pt x="2552" y="361"/>
                    </a:cubicBezTo>
                    <a:cubicBezTo>
                      <a:pt x="2600" y="377"/>
                      <a:pt x="2640" y="409"/>
                      <a:pt x="2696" y="409"/>
                    </a:cubicBezTo>
                    <a:cubicBezTo>
                      <a:pt x="2752" y="409"/>
                      <a:pt x="2832" y="385"/>
                      <a:pt x="2888" y="361"/>
                    </a:cubicBezTo>
                    <a:cubicBezTo>
                      <a:pt x="2944" y="337"/>
                      <a:pt x="2984" y="292"/>
                      <a:pt x="3032" y="265"/>
                    </a:cubicBezTo>
                    <a:cubicBezTo>
                      <a:pt x="3080" y="238"/>
                      <a:pt x="3117" y="218"/>
                      <a:pt x="3176" y="201"/>
                    </a:cubicBezTo>
                    <a:cubicBezTo>
                      <a:pt x="3235" y="184"/>
                      <a:pt x="3334" y="160"/>
                      <a:pt x="3388" y="161"/>
                    </a:cubicBezTo>
                    <a:cubicBezTo>
                      <a:pt x="3442" y="162"/>
                      <a:pt x="3479" y="192"/>
                      <a:pt x="3500" y="209"/>
                    </a:cubicBezTo>
                    <a:cubicBezTo>
                      <a:pt x="3521" y="226"/>
                      <a:pt x="3513" y="242"/>
                      <a:pt x="3512" y="265"/>
                    </a:cubicBezTo>
                    <a:cubicBezTo>
                      <a:pt x="3511" y="288"/>
                      <a:pt x="3508" y="321"/>
                      <a:pt x="3492" y="345"/>
                    </a:cubicBezTo>
                    <a:cubicBezTo>
                      <a:pt x="3476" y="369"/>
                      <a:pt x="3453" y="388"/>
                      <a:pt x="3416" y="409"/>
                    </a:cubicBezTo>
                    <a:cubicBezTo>
                      <a:pt x="3379" y="430"/>
                      <a:pt x="3299" y="445"/>
                      <a:pt x="3268" y="473"/>
                    </a:cubicBezTo>
                    <a:cubicBezTo>
                      <a:pt x="3237" y="501"/>
                      <a:pt x="3220" y="546"/>
                      <a:pt x="3228" y="577"/>
                    </a:cubicBezTo>
                    <a:cubicBezTo>
                      <a:pt x="3236" y="608"/>
                      <a:pt x="3285" y="629"/>
                      <a:pt x="3316" y="657"/>
                    </a:cubicBezTo>
                    <a:cubicBezTo>
                      <a:pt x="3347" y="685"/>
                      <a:pt x="3387" y="713"/>
                      <a:pt x="3416" y="745"/>
                    </a:cubicBezTo>
                    <a:cubicBezTo>
                      <a:pt x="3445" y="777"/>
                      <a:pt x="3482" y="812"/>
                      <a:pt x="3492" y="849"/>
                    </a:cubicBezTo>
                    <a:cubicBezTo>
                      <a:pt x="3502" y="886"/>
                      <a:pt x="3497" y="946"/>
                      <a:pt x="3476" y="969"/>
                    </a:cubicBezTo>
                    <a:cubicBezTo>
                      <a:pt x="3455" y="992"/>
                      <a:pt x="3410" y="982"/>
                      <a:pt x="3368" y="985"/>
                    </a:cubicBezTo>
                    <a:cubicBezTo>
                      <a:pt x="3326" y="988"/>
                      <a:pt x="3279" y="998"/>
                      <a:pt x="3224" y="985"/>
                    </a:cubicBezTo>
                    <a:cubicBezTo>
                      <a:pt x="3169" y="972"/>
                      <a:pt x="3085" y="934"/>
                      <a:pt x="3036" y="905"/>
                    </a:cubicBezTo>
                    <a:cubicBezTo>
                      <a:pt x="2987" y="876"/>
                      <a:pt x="2969" y="837"/>
                      <a:pt x="2932" y="809"/>
                    </a:cubicBezTo>
                    <a:cubicBezTo>
                      <a:pt x="2895" y="781"/>
                      <a:pt x="2879" y="748"/>
                      <a:pt x="2816" y="737"/>
                    </a:cubicBezTo>
                    <a:cubicBezTo>
                      <a:pt x="2753" y="726"/>
                      <a:pt x="2636" y="728"/>
                      <a:pt x="2552" y="745"/>
                    </a:cubicBezTo>
                    <a:cubicBezTo>
                      <a:pt x="2468" y="762"/>
                      <a:pt x="2415" y="796"/>
                      <a:pt x="2312" y="841"/>
                    </a:cubicBezTo>
                    <a:cubicBezTo>
                      <a:pt x="2209" y="886"/>
                      <a:pt x="2075" y="974"/>
                      <a:pt x="1936" y="1017"/>
                    </a:cubicBezTo>
                    <a:cubicBezTo>
                      <a:pt x="1797" y="1060"/>
                      <a:pt x="1625" y="1086"/>
                      <a:pt x="1480" y="1097"/>
                    </a:cubicBezTo>
                    <a:cubicBezTo>
                      <a:pt x="1335" y="1108"/>
                      <a:pt x="1188" y="1085"/>
                      <a:pt x="1064" y="1081"/>
                    </a:cubicBezTo>
                    <a:cubicBezTo>
                      <a:pt x="940" y="1077"/>
                      <a:pt x="829" y="1089"/>
                      <a:pt x="736" y="1073"/>
                    </a:cubicBezTo>
                    <a:cubicBezTo>
                      <a:pt x="643" y="1057"/>
                      <a:pt x="580" y="1008"/>
                      <a:pt x="504" y="985"/>
                    </a:cubicBezTo>
                    <a:cubicBezTo>
                      <a:pt x="428" y="962"/>
                      <a:pt x="339" y="956"/>
                      <a:pt x="280" y="937"/>
                    </a:cubicBezTo>
                    <a:cubicBezTo>
                      <a:pt x="221" y="918"/>
                      <a:pt x="184" y="884"/>
                      <a:pt x="152" y="873"/>
                    </a:cubicBezTo>
                    <a:cubicBezTo>
                      <a:pt x="120" y="862"/>
                      <a:pt x="111" y="877"/>
                      <a:pt x="88" y="873"/>
                    </a:cubicBezTo>
                    <a:cubicBezTo>
                      <a:pt x="65" y="869"/>
                      <a:pt x="29" y="862"/>
                      <a:pt x="16" y="849"/>
                    </a:cubicBezTo>
                    <a:cubicBezTo>
                      <a:pt x="3" y="836"/>
                      <a:pt x="9" y="810"/>
                      <a:pt x="8" y="793"/>
                    </a:cubicBezTo>
                    <a:cubicBezTo>
                      <a:pt x="7" y="776"/>
                      <a:pt x="8" y="769"/>
                      <a:pt x="8" y="745"/>
                    </a:cubicBezTo>
                    <a:cubicBezTo>
                      <a:pt x="8" y="721"/>
                      <a:pt x="0" y="665"/>
                      <a:pt x="8" y="649"/>
                    </a:cubicBezTo>
                    <a:cubicBezTo>
                      <a:pt x="16" y="633"/>
                      <a:pt x="40" y="657"/>
                      <a:pt x="56" y="649"/>
                    </a:cubicBezTo>
                    <a:cubicBezTo>
                      <a:pt x="72" y="641"/>
                      <a:pt x="79" y="626"/>
                      <a:pt x="104" y="601"/>
                    </a:cubicBezTo>
                    <a:cubicBezTo>
                      <a:pt x="129" y="576"/>
                      <a:pt x="171" y="524"/>
                      <a:pt x="208" y="497"/>
                    </a:cubicBezTo>
                    <a:cubicBezTo>
                      <a:pt x="245" y="470"/>
                      <a:pt x="297" y="465"/>
                      <a:pt x="328" y="441"/>
                    </a:cubicBezTo>
                    <a:cubicBezTo>
                      <a:pt x="359" y="417"/>
                      <a:pt x="368" y="384"/>
                      <a:pt x="392" y="353"/>
                    </a:cubicBezTo>
                    <a:cubicBezTo>
                      <a:pt x="416" y="322"/>
                      <a:pt x="440" y="288"/>
                      <a:pt x="472" y="257"/>
                    </a:cubicBezTo>
                    <a:cubicBezTo>
                      <a:pt x="504" y="226"/>
                      <a:pt x="547" y="190"/>
                      <a:pt x="584" y="169"/>
                    </a:cubicBezTo>
                    <a:cubicBezTo>
                      <a:pt x="621" y="148"/>
                      <a:pt x="640" y="145"/>
                      <a:pt x="696" y="129"/>
                    </a:cubicBezTo>
                    <a:cubicBezTo>
                      <a:pt x="752" y="113"/>
                      <a:pt x="835" y="90"/>
                      <a:pt x="920" y="73"/>
                    </a:cubicBezTo>
                    <a:cubicBezTo>
                      <a:pt x="1005" y="56"/>
                      <a:pt x="1119" y="34"/>
                      <a:pt x="1208" y="25"/>
                    </a:cubicBezTo>
                    <a:cubicBezTo>
                      <a:pt x="1297" y="16"/>
                      <a:pt x="1368" y="17"/>
                      <a:pt x="1456" y="17"/>
                    </a:cubicBezTo>
                    <a:cubicBezTo>
                      <a:pt x="1544" y="17"/>
                      <a:pt x="1617" y="0"/>
                      <a:pt x="1736" y="25"/>
                    </a:cubicBezTo>
                    <a:cubicBezTo>
                      <a:pt x="1855" y="50"/>
                      <a:pt x="2056" y="121"/>
                      <a:pt x="2168" y="169"/>
                    </a:cubicBezTo>
                    <a:cubicBezTo>
                      <a:pt x="2280" y="217"/>
                      <a:pt x="2344" y="281"/>
                      <a:pt x="2408" y="31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1" name="Freeform 469"/>
              <p:cNvSpPr>
                <a:spLocks/>
              </p:cNvSpPr>
              <p:nvPr/>
            </p:nvSpPr>
            <p:spPr bwMode="auto">
              <a:xfrm>
                <a:off x="3004" y="756"/>
                <a:ext cx="783" cy="444"/>
              </a:xfrm>
              <a:custGeom>
                <a:avLst/>
                <a:gdLst>
                  <a:gd name="T0" fmla="*/ 548 w 783"/>
                  <a:gd name="T1" fmla="*/ 444 h 444"/>
                  <a:gd name="T2" fmla="*/ 644 w 783"/>
                  <a:gd name="T3" fmla="*/ 348 h 444"/>
                  <a:gd name="T4" fmla="*/ 740 w 783"/>
                  <a:gd name="T5" fmla="*/ 300 h 444"/>
                  <a:gd name="T6" fmla="*/ 768 w 783"/>
                  <a:gd name="T7" fmla="*/ 212 h 444"/>
                  <a:gd name="T8" fmla="*/ 648 w 783"/>
                  <a:gd name="T9" fmla="*/ 132 h 444"/>
                  <a:gd name="T10" fmla="*/ 512 w 783"/>
                  <a:gd name="T11" fmla="*/ 84 h 444"/>
                  <a:gd name="T12" fmla="*/ 356 w 783"/>
                  <a:gd name="T13" fmla="*/ 12 h 444"/>
                  <a:gd name="T14" fmla="*/ 260 w 783"/>
                  <a:gd name="T15" fmla="*/ 12 h 444"/>
                  <a:gd name="T16" fmla="*/ 144 w 783"/>
                  <a:gd name="T17" fmla="*/ 68 h 444"/>
                  <a:gd name="T18" fmla="*/ 48 w 783"/>
                  <a:gd name="T19" fmla="*/ 180 h 444"/>
                  <a:gd name="T20" fmla="*/ 20 w 783"/>
                  <a:gd name="T21" fmla="*/ 204 h 444"/>
                  <a:gd name="T22" fmla="*/ 168 w 783"/>
                  <a:gd name="T23" fmla="*/ 236 h 444"/>
                  <a:gd name="T24" fmla="*/ 288 w 783"/>
                  <a:gd name="T25" fmla="*/ 292 h 444"/>
                  <a:gd name="T26" fmla="*/ 404 w 783"/>
                  <a:gd name="T27" fmla="*/ 348 h 444"/>
                  <a:gd name="T28" fmla="*/ 548 w 783"/>
                  <a:gd name="T29" fmla="*/ 444 h 44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83"/>
                  <a:gd name="T46" fmla="*/ 0 h 444"/>
                  <a:gd name="T47" fmla="*/ 783 w 783"/>
                  <a:gd name="T48" fmla="*/ 444 h 44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83" h="444">
                    <a:moveTo>
                      <a:pt x="548" y="444"/>
                    </a:moveTo>
                    <a:cubicBezTo>
                      <a:pt x="588" y="444"/>
                      <a:pt x="612" y="372"/>
                      <a:pt x="644" y="348"/>
                    </a:cubicBezTo>
                    <a:cubicBezTo>
                      <a:pt x="676" y="324"/>
                      <a:pt x="719" y="323"/>
                      <a:pt x="740" y="300"/>
                    </a:cubicBezTo>
                    <a:cubicBezTo>
                      <a:pt x="761" y="277"/>
                      <a:pt x="783" y="240"/>
                      <a:pt x="768" y="212"/>
                    </a:cubicBezTo>
                    <a:cubicBezTo>
                      <a:pt x="753" y="184"/>
                      <a:pt x="691" y="153"/>
                      <a:pt x="648" y="132"/>
                    </a:cubicBezTo>
                    <a:cubicBezTo>
                      <a:pt x="605" y="111"/>
                      <a:pt x="561" y="104"/>
                      <a:pt x="512" y="84"/>
                    </a:cubicBezTo>
                    <a:cubicBezTo>
                      <a:pt x="463" y="64"/>
                      <a:pt x="398" y="24"/>
                      <a:pt x="356" y="12"/>
                    </a:cubicBezTo>
                    <a:cubicBezTo>
                      <a:pt x="314" y="0"/>
                      <a:pt x="295" y="3"/>
                      <a:pt x="260" y="12"/>
                    </a:cubicBezTo>
                    <a:cubicBezTo>
                      <a:pt x="225" y="21"/>
                      <a:pt x="179" y="40"/>
                      <a:pt x="144" y="68"/>
                    </a:cubicBezTo>
                    <a:cubicBezTo>
                      <a:pt x="109" y="96"/>
                      <a:pt x="69" y="157"/>
                      <a:pt x="48" y="180"/>
                    </a:cubicBezTo>
                    <a:cubicBezTo>
                      <a:pt x="27" y="203"/>
                      <a:pt x="0" y="195"/>
                      <a:pt x="20" y="204"/>
                    </a:cubicBezTo>
                    <a:cubicBezTo>
                      <a:pt x="40" y="213"/>
                      <a:pt x="123" y="221"/>
                      <a:pt x="168" y="236"/>
                    </a:cubicBezTo>
                    <a:cubicBezTo>
                      <a:pt x="213" y="251"/>
                      <a:pt x="249" y="273"/>
                      <a:pt x="288" y="292"/>
                    </a:cubicBezTo>
                    <a:cubicBezTo>
                      <a:pt x="327" y="311"/>
                      <a:pt x="361" y="323"/>
                      <a:pt x="404" y="348"/>
                    </a:cubicBezTo>
                    <a:cubicBezTo>
                      <a:pt x="447" y="373"/>
                      <a:pt x="508" y="444"/>
                      <a:pt x="548" y="44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2" name="Freeform 470"/>
              <p:cNvSpPr>
                <a:spLocks/>
              </p:cNvSpPr>
              <p:nvPr/>
            </p:nvSpPr>
            <p:spPr bwMode="auto">
              <a:xfrm>
                <a:off x="3024" y="1776"/>
                <a:ext cx="592" cy="341"/>
              </a:xfrm>
              <a:custGeom>
                <a:avLst/>
                <a:gdLst>
                  <a:gd name="T0" fmla="*/ 0 w 592"/>
                  <a:gd name="T1" fmla="*/ 144 h 341"/>
                  <a:gd name="T2" fmla="*/ 276 w 592"/>
                  <a:gd name="T3" fmla="*/ 320 h 341"/>
                  <a:gd name="T4" fmla="*/ 268 w 592"/>
                  <a:gd name="T5" fmla="*/ 272 h 341"/>
                  <a:gd name="T6" fmla="*/ 288 w 592"/>
                  <a:gd name="T7" fmla="*/ 240 h 341"/>
                  <a:gd name="T8" fmla="*/ 316 w 592"/>
                  <a:gd name="T9" fmla="*/ 272 h 341"/>
                  <a:gd name="T10" fmla="*/ 336 w 592"/>
                  <a:gd name="T11" fmla="*/ 288 h 341"/>
                  <a:gd name="T12" fmla="*/ 336 w 592"/>
                  <a:gd name="T13" fmla="*/ 240 h 341"/>
                  <a:gd name="T14" fmla="*/ 480 w 592"/>
                  <a:gd name="T15" fmla="*/ 240 h 341"/>
                  <a:gd name="T16" fmla="*/ 576 w 592"/>
                  <a:gd name="T17" fmla="*/ 192 h 341"/>
                  <a:gd name="T18" fmla="*/ 576 w 592"/>
                  <a:gd name="T19" fmla="*/ 144 h 341"/>
                  <a:gd name="T20" fmla="*/ 508 w 592"/>
                  <a:gd name="T21" fmla="*/ 64 h 341"/>
                  <a:gd name="T22" fmla="*/ 396 w 592"/>
                  <a:gd name="T23" fmla="*/ 40 h 341"/>
                  <a:gd name="T24" fmla="*/ 308 w 592"/>
                  <a:gd name="T25" fmla="*/ 8 h 341"/>
                  <a:gd name="T26" fmla="*/ 164 w 592"/>
                  <a:gd name="T27" fmla="*/ 88 h 341"/>
                  <a:gd name="T28" fmla="*/ 60 w 592"/>
                  <a:gd name="T29" fmla="*/ 120 h 341"/>
                  <a:gd name="T30" fmla="*/ 0 w 592"/>
                  <a:gd name="T31" fmla="*/ 144 h 34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92"/>
                  <a:gd name="T49" fmla="*/ 0 h 341"/>
                  <a:gd name="T50" fmla="*/ 592 w 592"/>
                  <a:gd name="T51" fmla="*/ 341 h 34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92" h="341">
                    <a:moveTo>
                      <a:pt x="0" y="144"/>
                    </a:moveTo>
                    <a:cubicBezTo>
                      <a:pt x="36" y="177"/>
                      <a:pt x="231" y="299"/>
                      <a:pt x="276" y="320"/>
                    </a:cubicBezTo>
                    <a:cubicBezTo>
                      <a:pt x="321" y="341"/>
                      <a:pt x="266" y="285"/>
                      <a:pt x="268" y="272"/>
                    </a:cubicBezTo>
                    <a:cubicBezTo>
                      <a:pt x="270" y="259"/>
                      <a:pt x="280" y="240"/>
                      <a:pt x="288" y="240"/>
                    </a:cubicBezTo>
                    <a:cubicBezTo>
                      <a:pt x="296" y="240"/>
                      <a:pt x="308" y="264"/>
                      <a:pt x="316" y="272"/>
                    </a:cubicBezTo>
                    <a:cubicBezTo>
                      <a:pt x="324" y="280"/>
                      <a:pt x="333" y="293"/>
                      <a:pt x="336" y="288"/>
                    </a:cubicBezTo>
                    <a:cubicBezTo>
                      <a:pt x="339" y="283"/>
                      <a:pt x="312" y="248"/>
                      <a:pt x="336" y="240"/>
                    </a:cubicBezTo>
                    <a:cubicBezTo>
                      <a:pt x="360" y="232"/>
                      <a:pt x="440" y="248"/>
                      <a:pt x="480" y="240"/>
                    </a:cubicBezTo>
                    <a:cubicBezTo>
                      <a:pt x="520" y="232"/>
                      <a:pt x="560" y="208"/>
                      <a:pt x="576" y="192"/>
                    </a:cubicBezTo>
                    <a:cubicBezTo>
                      <a:pt x="592" y="176"/>
                      <a:pt x="587" y="165"/>
                      <a:pt x="576" y="144"/>
                    </a:cubicBezTo>
                    <a:cubicBezTo>
                      <a:pt x="565" y="123"/>
                      <a:pt x="538" y="81"/>
                      <a:pt x="508" y="64"/>
                    </a:cubicBezTo>
                    <a:cubicBezTo>
                      <a:pt x="478" y="47"/>
                      <a:pt x="429" y="49"/>
                      <a:pt x="396" y="40"/>
                    </a:cubicBezTo>
                    <a:cubicBezTo>
                      <a:pt x="363" y="31"/>
                      <a:pt x="347" y="0"/>
                      <a:pt x="308" y="8"/>
                    </a:cubicBezTo>
                    <a:cubicBezTo>
                      <a:pt x="269" y="16"/>
                      <a:pt x="205" y="69"/>
                      <a:pt x="164" y="88"/>
                    </a:cubicBezTo>
                    <a:cubicBezTo>
                      <a:pt x="123" y="107"/>
                      <a:pt x="87" y="111"/>
                      <a:pt x="60" y="120"/>
                    </a:cubicBezTo>
                    <a:cubicBezTo>
                      <a:pt x="33" y="129"/>
                      <a:pt x="12" y="139"/>
                      <a:pt x="0" y="14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3" name="Freeform 471"/>
              <p:cNvSpPr>
                <a:spLocks/>
              </p:cNvSpPr>
              <p:nvPr/>
            </p:nvSpPr>
            <p:spPr bwMode="auto">
              <a:xfrm>
                <a:off x="1877" y="1911"/>
                <a:ext cx="520" cy="378"/>
              </a:xfrm>
              <a:custGeom>
                <a:avLst/>
                <a:gdLst>
                  <a:gd name="T0" fmla="*/ 15 w 520"/>
                  <a:gd name="T1" fmla="*/ 41 h 378"/>
                  <a:gd name="T2" fmla="*/ 191 w 520"/>
                  <a:gd name="T3" fmla="*/ 337 h 378"/>
                  <a:gd name="T4" fmla="*/ 215 w 520"/>
                  <a:gd name="T5" fmla="*/ 289 h 378"/>
                  <a:gd name="T6" fmla="*/ 206 w 520"/>
                  <a:gd name="T7" fmla="*/ 239 h 378"/>
                  <a:gd name="T8" fmla="*/ 218 w 520"/>
                  <a:gd name="T9" fmla="*/ 280 h 378"/>
                  <a:gd name="T10" fmla="*/ 229 w 520"/>
                  <a:gd name="T11" fmla="*/ 302 h 378"/>
                  <a:gd name="T12" fmla="*/ 250 w 520"/>
                  <a:gd name="T13" fmla="*/ 259 h 378"/>
                  <a:gd name="T14" fmla="*/ 391 w 520"/>
                  <a:gd name="T15" fmla="*/ 353 h 378"/>
                  <a:gd name="T16" fmla="*/ 495 w 520"/>
                  <a:gd name="T17" fmla="*/ 337 h 378"/>
                  <a:gd name="T18" fmla="*/ 519 w 520"/>
                  <a:gd name="T19" fmla="*/ 257 h 378"/>
                  <a:gd name="T20" fmla="*/ 503 w 520"/>
                  <a:gd name="T21" fmla="*/ 169 h 378"/>
                  <a:gd name="T22" fmla="*/ 439 w 520"/>
                  <a:gd name="T23" fmla="*/ 113 h 378"/>
                  <a:gd name="T24" fmla="*/ 367 w 520"/>
                  <a:gd name="T25" fmla="*/ 57 h 378"/>
                  <a:gd name="T26" fmla="*/ 158 w 520"/>
                  <a:gd name="T27" fmla="*/ 49 h 378"/>
                  <a:gd name="T28" fmla="*/ 71 w 520"/>
                  <a:gd name="T29" fmla="*/ 57 h 378"/>
                  <a:gd name="T30" fmla="*/ 15 w 520"/>
                  <a:gd name="T31" fmla="*/ 41 h 37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20"/>
                  <a:gd name="T49" fmla="*/ 0 h 378"/>
                  <a:gd name="T50" fmla="*/ 520 w 520"/>
                  <a:gd name="T51" fmla="*/ 378 h 37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20" h="378">
                    <a:moveTo>
                      <a:pt x="15" y="41"/>
                    </a:moveTo>
                    <a:cubicBezTo>
                      <a:pt x="35" y="88"/>
                      <a:pt x="158" y="296"/>
                      <a:pt x="191" y="337"/>
                    </a:cubicBezTo>
                    <a:cubicBezTo>
                      <a:pt x="224" y="378"/>
                      <a:pt x="213" y="305"/>
                      <a:pt x="215" y="289"/>
                    </a:cubicBezTo>
                    <a:cubicBezTo>
                      <a:pt x="217" y="273"/>
                      <a:pt x="206" y="240"/>
                      <a:pt x="206" y="239"/>
                    </a:cubicBezTo>
                    <a:cubicBezTo>
                      <a:pt x="206" y="238"/>
                      <a:pt x="214" y="269"/>
                      <a:pt x="218" y="280"/>
                    </a:cubicBezTo>
                    <a:cubicBezTo>
                      <a:pt x="222" y="290"/>
                      <a:pt x="225" y="306"/>
                      <a:pt x="229" y="302"/>
                    </a:cubicBezTo>
                    <a:cubicBezTo>
                      <a:pt x="234" y="299"/>
                      <a:pt x="223" y="251"/>
                      <a:pt x="250" y="259"/>
                    </a:cubicBezTo>
                    <a:cubicBezTo>
                      <a:pt x="277" y="267"/>
                      <a:pt x="350" y="340"/>
                      <a:pt x="391" y="353"/>
                    </a:cubicBezTo>
                    <a:cubicBezTo>
                      <a:pt x="432" y="366"/>
                      <a:pt x="474" y="353"/>
                      <a:pt x="495" y="337"/>
                    </a:cubicBezTo>
                    <a:cubicBezTo>
                      <a:pt x="516" y="321"/>
                      <a:pt x="518" y="285"/>
                      <a:pt x="519" y="257"/>
                    </a:cubicBezTo>
                    <a:cubicBezTo>
                      <a:pt x="520" y="229"/>
                      <a:pt x="516" y="193"/>
                      <a:pt x="503" y="169"/>
                    </a:cubicBezTo>
                    <a:cubicBezTo>
                      <a:pt x="490" y="145"/>
                      <a:pt x="462" y="132"/>
                      <a:pt x="439" y="113"/>
                    </a:cubicBezTo>
                    <a:cubicBezTo>
                      <a:pt x="416" y="94"/>
                      <a:pt x="414" y="68"/>
                      <a:pt x="367" y="57"/>
                    </a:cubicBezTo>
                    <a:cubicBezTo>
                      <a:pt x="320" y="46"/>
                      <a:pt x="207" y="49"/>
                      <a:pt x="158" y="49"/>
                    </a:cubicBezTo>
                    <a:cubicBezTo>
                      <a:pt x="109" y="49"/>
                      <a:pt x="95" y="58"/>
                      <a:pt x="71" y="57"/>
                    </a:cubicBezTo>
                    <a:cubicBezTo>
                      <a:pt x="47" y="56"/>
                      <a:pt x="0" y="0"/>
                      <a:pt x="15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" name="Freeform 472"/>
              <p:cNvSpPr>
                <a:spLocks/>
              </p:cNvSpPr>
              <p:nvPr/>
            </p:nvSpPr>
            <p:spPr bwMode="auto">
              <a:xfrm>
                <a:off x="1756" y="459"/>
                <a:ext cx="1269" cy="605"/>
              </a:xfrm>
              <a:custGeom>
                <a:avLst/>
                <a:gdLst>
                  <a:gd name="T0" fmla="*/ 1220 w 1269"/>
                  <a:gd name="T1" fmla="*/ 501 h 605"/>
                  <a:gd name="T2" fmla="*/ 1056 w 1269"/>
                  <a:gd name="T3" fmla="*/ 437 h 605"/>
                  <a:gd name="T4" fmla="*/ 644 w 1269"/>
                  <a:gd name="T5" fmla="*/ 453 h 605"/>
                  <a:gd name="T6" fmla="*/ 308 w 1269"/>
                  <a:gd name="T7" fmla="*/ 501 h 605"/>
                  <a:gd name="T8" fmla="*/ 68 w 1269"/>
                  <a:gd name="T9" fmla="*/ 549 h 605"/>
                  <a:gd name="T10" fmla="*/ 0 w 1269"/>
                  <a:gd name="T11" fmla="*/ 573 h 605"/>
                  <a:gd name="T12" fmla="*/ 68 w 1269"/>
                  <a:gd name="T13" fmla="*/ 357 h 605"/>
                  <a:gd name="T14" fmla="*/ 184 w 1269"/>
                  <a:gd name="T15" fmla="*/ 61 h 605"/>
                  <a:gd name="T16" fmla="*/ 184 w 1269"/>
                  <a:gd name="T17" fmla="*/ 133 h 605"/>
                  <a:gd name="T18" fmla="*/ 212 w 1269"/>
                  <a:gd name="T19" fmla="*/ 165 h 605"/>
                  <a:gd name="T20" fmla="*/ 280 w 1269"/>
                  <a:gd name="T21" fmla="*/ 117 h 605"/>
                  <a:gd name="T22" fmla="*/ 308 w 1269"/>
                  <a:gd name="T23" fmla="*/ 69 h 605"/>
                  <a:gd name="T24" fmla="*/ 356 w 1269"/>
                  <a:gd name="T25" fmla="*/ 117 h 605"/>
                  <a:gd name="T26" fmla="*/ 440 w 1269"/>
                  <a:gd name="T27" fmla="*/ 77 h 605"/>
                  <a:gd name="T28" fmla="*/ 472 w 1269"/>
                  <a:gd name="T29" fmla="*/ 37 h 605"/>
                  <a:gd name="T30" fmla="*/ 512 w 1269"/>
                  <a:gd name="T31" fmla="*/ 77 h 605"/>
                  <a:gd name="T32" fmla="*/ 576 w 1269"/>
                  <a:gd name="T33" fmla="*/ 53 h 605"/>
                  <a:gd name="T34" fmla="*/ 624 w 1269"/>
                  <a:gd name="T35" fmla="*/ 5 h 605"/>
                  <a:gd name="T36" fmla="*/ 616 w 1269"/>
                  <a:gd name="T37" fmla="*/ 85 h 605"/>
                  <a:gd name="T38" fmla="*/ 704 w 1269"/>
                  <a:gd name="T39" fmla="*/ 101 h 605"/>
                  <a:gd name="T40" fmla="*/ 788 w 1269"/>
                  <a:gd name="T41" fmla="*/ 69 h 605"/>
                  <a:gd name="T42" fmla="*/ 816 w 1269"/>
                  <a:gd name="T43" fmla="*/ 133 h 605"/>
                  <a:gd name="T44" fmla="*/ 880 w 1269"/>
                  <a:gd name="T45" fmla="*/ 117 h 605"/>
                  <a:gd name="T46" fmla="*/ 980 w 1269"/>
                  <a:gd name="T47" fmla="*/ 69 h 605"/>
                  <a:gd name="T48" fmla="*/ 932 w 1269"/>
                  <a:gd name="T49" fmla="*/ 165 h 605"/>
                  <a:gd name="T50" fmla="*/ 1008 w 1269"/>
                  <a:gd name="T51" fmla="*/ 189 h 605"/>
                  <a:gd name="T52" fmla="*/ 1076 w 1269"/>
                  <a:gd name="T53" fmla="*/ 165 h 605"/>
                  <a:gd name="T54" fmla="*/ 1032 w 1269"/>
                  <a:gd name="T55" fmla="*/ 221 h 605"/>
                  <a:gd name="T56" fmla="*/ 1048 w 1269"/>
                  <a:gd name="T57" fmla="*/ 261 h 605"/>
                  <a:gd name="T58" fmla="*/ 1112 w 1269"/>
                  <a:gd name="T59" fmla="*/ 285 h 605"/>
                  <a:gd name="T60" fmla="*/ 1220 w 1269"/>
                  <a:gd name="T61" fmla="*/ 261 h 605"/>
                  <a:gd name="T62" fmla="*/ 1160 w 1269"/>
                  <a:gd name="T63" fmla="*/ 325 h 605"/>
                  <a:gd name="T64" fmla="*/ 1172 w 1269"/>
                  <a:gd name="T65" fmla="*/ 357 h 605"/>
                  <a:gd name="T66" fmla="*/ 1220 w 1269"/>
                  <a:gd name="T67" fmla="*/ 405 h 605"/>
                  <a:gd name="T68" fmla="*/ 1184 w 1269"/>
                  <a:gd name="T69" fmla="*/ 421 h 605"/>
                  <a:gd name="T70" fmla="*/ 1268 w 1269"/>
                  <a:gd name="T71" fmla="*/ 501 h 605"/>
                  <a:gd name="T72" fmla="*/ 1192 w 1269"/>
                  <a:gd name="T73" fmla="*/ 485 h 60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269"/>
                  <a:gd name="T112" fmla="*/ 0 h 605"/>
                  <a:gd name="T113" fmla="*/ 1269 w 1269"/>
                  <a:gd name="T114" fmla="*/ 605 h 60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269" h="605">
                    <a:moveTo>
                      <a:pt x="1220" y="501"/>
                    </a:moveTo>
                    <a:cubicBezTo>
                      <a:pt x="1193" y="490"/>
                      <a:pt x="1152" y="445"/>
                      <a:pt x="1056" y="437"/>
                    </a:cubicBezTo>
                    <a:cubicBezTo>
                      <a:pt x="960" y="429"/>
                      <a:pt x="769" y="442"/>
                      <a:pt x="644" y="453"/>
                    </a:cubicBezTo>
                    <a:cubicBezTo>
                      <a:pt x="519" y="464"/>
                      <a:pt x="404" y="485"/>
                      <a:pt x="308" y="501"/>
                    </a:cubicBezTo>
                    <a:cubicBezTo>
                      <a:pt x="212" y="517"/>
                      <a:pt x="119" y="537"/>
                      <a:pt x="68" y="549"/>
                    </a:cubicBezTo>
                    <a:cubicBezTo>
                      <a:pt x="17" y="561"/>
                      <a:pt x="0" y="605"/>
                      <a:pt x="0" y="573"/>
                    </a:cubicBezTo>
                    <a:cubicBezTo>
                      <a:pt x="0" y="541"/>
                      <a:pt x="37" y="442"/>
                      <a:pt x="68" y="357"/>
                    </a:cubicBezTo>
                    <a:cubicBezTo>
                      <a:pt x="99" y="272"/>
                      <a:pt x="165" y="98"/>
                      <a:pt x="184" y="61"/>
                    </a:cubicBezTo>
                    <a:cubicBezTo>
                      <a:pt x="203" y="24"/>
                      <a:pt x="179" y="116"/>
                      <a:pt x="184" y="133"/>
                    </a:cubicBezTo>
                    <a:cubicBezTo>
                      <a:pt x="189" y="150"/>
                      <a:pt x="196" y="168"/>
                      <a:pt x="212" y="165"/>
                    </a:cubicBezTo>
                    <a:cubicBezTo>
                      <a:pt x="228" y="162"/>
                      <a:pt x="264" y="133"/>
                      <a:pt x="280" y="117"/>
                    </a:cubicBezTo>
                    <a:cubicBezTo>
                      <a:pt x="296" y="101"/>
                      <a:pt x="295" y="69"/>
                      <a:pt x="308" y="69"/>
                    </a:cubicBezTo>
                    <a:cubicBezTo>
                      <a:pt x="321" y="69"/>
                      <a:pt x="334" y="116"/>
                      <a:pt x="356" y="117"/>
                    </a:cubicBezTo>
                    <a:cubicBezTo>
                      <a:pt x="378" y="118"/>
                      <a:pt x="421" y="90"/>
                      <a:pt x="440" y="77"/>
                    </a:cubicBezTo>
                    <a:cubicBezTo>
                      <a:pt x="459" y="64"/>
                      <a:pt x="460" y="37"/>
                      <a:pt x="472" y="37"/>
                    </a:cubicBezTo>
                    <a:cubicBezTo>
                      <a:pt x="484" y="37"/>
                      <a:pt x="495" y="74"/>
                      <a:pt x="512" y="77"/>
                    </a:cubicBezTo>
                    <a:cubicBezTo>
                      <a:pt x="529" y="80"/>
                      <a:pt x="557" y="65"/>
                      <a:pt x="576" y="53"/>
                    </a:cubicBezTo>
                    <a:cubicBezTo>
                      <a:pt x="595" y="41"/>
                      <a:pt x="617" y="0"/>
                      <a:pt x="624" y="5"/>
                    </a:cubicBezTo>
                    <a:cubicBezTo>
                      <a:pt x="631" y="10"/>
                      <a:pt x="603" y="69"/>
                      <a:pt x="616" y="85"/>
                    </a:cubicBezTo>
                    <a:cubicBezTo>
                      <a:pt x="629" y="101"/>
                      <a:pt x="675" y="104"/>
                      <a:pt x="704" y="101"/>
                    </a:cubicBezTo>
                    <a:cubicBezTo>
                      <a:pt x="733" y="98"/>
                      <a:pt x="769" y="64"/>
                      <a:pt x="788" y="69"/>
                    </a:cubicBezTo>
                    <a:cubicBezTo>
                      <a:pt x="807" y="74"/>
                      <a:pt x="801" y="125"/>
                      <a:pt x="816" y="133"/>
                    </a:cubicBezTo>
                    <a:cubicBezTo>
                      <a:pt x="831" y="141"/>
                      <a:pt x="853" y="128"/>
                      <a:pt x="880" y="117"/>
                    </a:cubicBezTo>
                    <a:cubicBezTo>
                      <a:pt x="907" y="106"/>
                      <a:pt x="971" y="61"/>
                      <a:pt x="980" y="69"/>
                    </a:cubicBezTo>
                    <a:cubicBezTo>
                      <a:pt x="989" y="77"/>
                      <a:pt x="927" y="145"/>
                      <a:pt x="932" y="165"/>
                    </a:cubicBezTo>
                    <a:cubicBezTo>
                      <a:pt x="937" y="185"/>
                      <a:pt x="984" y="189"/>
                      <a:pt x="1008" y="189"/>
                    </a:cubicBezTo>
                    <a:cubicBezTo>
                      <a:pt x="1032" y="189"/>
                      <a:pt x="1072" y="160"/>
                      <a:pt x="1076" y="165"/>
                    </a:cubicBezTo>
                    <a:cubicBezTo>
                      <a:pt x="1080" y="170"/>
                      <a:pt x="1037" y="205"/>
                      <a:pt x="1032" y="221"/>
                    </a:cubicBezTo>
                    <a:cubicBezTo>
                      <a:pt x="1027" y="237"/>
                      <a:pt x="1035" y="250"/>
                      <a:pt x="1048" y="261"/>
                    </a:cubicBezTo>
                    <a:cubicBezTo>
                      <a:pt x="1061" y="272"/>
                      <a:pt x="1083" y="285"/>
                      <a:pt x="1112" y="285"/>
                    </a:cubicBezTo>
                    <a:cubicBezTo>
                      <a:pt x="1141" y="285"/>
                      <a:pt x="1212" y="254"/>
                      <a:pt x="1220" y="261"/>
                    </a:cubicBezTo>
                    <a:cubicBezTo>
                      <a:pt x="1228" y="268"/>
                      <a:pt x="1168" y="309"/>
                      <a:pt x="1160" y="325"/>
                    </a:cubicBezTo>
                    <a:cubicBezTo>
                      <a:pt x="1152" y="341"/>
                      <a:pt x="1162" y="344"/>
                      <a:pt x="1172" y="357"/>
                    </a:cubicBezTo>
                    <a:cubicBezTo>
                      <a:pt x="1182" y="370"/>
                      <a:pt x="1218" y="394"/>
                      <a:pt x="1220" y="405"/>
                    </a:cubicBezTo>
                    <a:cubicBezTo>
                      <a:pt x="1222" y="416"/>
                      <a:pt x="1176" y="405"/>
                      <a:pt x="1184" y="421"/>
                    </a:cubicBezTo>
                    <a:cubicBezTo>
                      <a:pt x="1192" y="437"/>
                      <a:pt x="1267" y="490"/>
                      <a:pt x="1268" y="501"/>
                    </a:cubicBezTo>
                    <a:cubicBezTo>
                      <a:pt x="1269" y="512"/>
                      <a:pt x="1208" y="488"/>
                      <a:pt x="1192" y="485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" name="Freeform 473"/>
              <p:cNvSpPr>
                <a:spLocks/>
              </p:cNvSpPr>
              <p:nvPr/>
            </p:nvSpPr>
            <p:spPr bwMode="auto">
              <a:xfrm>
                <a:off x="1488" y="1192"/>
                <a:ext cx="399" cy="664"/>
              </a:xfrm>
              <a:custGeom>
                <a:avLst/>
                <a:gdLst>
                  <a:gd name="T0" fmla="*/ 0 w 399"/>
                  <a:gd name="T1" fmla="*/ 104 h 664"/>
                  <a:gd name="T2" fmla="*/ 192 w 399"/>
                  <a:gd name="T3" fmla="*/ 8 h 664"/>
                  <a:gd name="T4" fmla="*/ 288 w 399"/>
                  <a:gd name="T5" fmla="*/ 56 h 664"/>
                  <a:gd name="T6" fmla="*/ 356 w 399"/>
                  <a:gd name="T7" fmla="*/ 136 h 664"/>
                  <a:gd name="T8" fmla="*/ 372 w 399"/>
                  <a:gd name="T9" fmla="*/ 232 h 664"/>
                  <a:gd name="T10" fmla="*/ 396 w 399"/>
                  <a:gd name="T11" fmla="*/ 360 h 664"/>
                  <a:gd name="T12" fmla="*/ 356 w 399"/>
                  <a:gd name="T13" fmla="*/ 480 h 664"/>
                  <a:gd name="T14" fmla="*/ 316 w 399"/>
                  <a:gd name="T15" fmla="*/ 568 h 664"/>
                  <a:gd name="T16" fmla="*/ 240 w 399"/>
                  <a:gd name="T17" fmla="*/ 632 h 664"/>
                  <a:gd name="T18" fmla="*/ 180 w 399"/>
                  <a:gd name="T19" fmla="*/ 664 h 6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9"/>
                  <a:gd name="T31" fmla="*/ 0 h 664"/>
                  <a:gd name="T32" fmla="*/ 399 w 399"/>
                  <a:gd name="T33" fmla="*/ 664 h 6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9" h="664">
                    <a:moveTo>
                      <a:pt x="0" y="104"/>
                    </a:moveTo>
                    <a:cubicBezTo>
                      <a:pt x="72" y="60"/>
                      <a:pt x="144" y="16"/>
                      <a:pt x="192" y="8"/>
                    </a:cubicBezTo>
                    <a:cubicBezTo>
                      <a:pt x="240" y="0"/>
                      <a:pt x="261" y="35"/>
                      <a:pt x="288" y="56"/>
                    </a:cubicBezTo>
                    <a:cubicBezTo>
                      <a:pt x="315" y="77"/>
                      <a:pt x="342" y="107"/>
                      <a:pt x="356" y="136"/>
                    </a:cubicBezTo>
                    <a:cubicBezTo>
                      <a:pt x="370" y="165"/>
                      <a:pt x="365" y="195"/>
                      <a:pt x="372" y="232"/>
                    </a:cubicBezTo>
                    <a:cubicBezTo>
                      <a:pt x="379" y="269"/>
                      <a:pt x="399" y="319"/>
                      <a:pt x="396" y="360"/>
                    </a:cubicBezTo>
                    <a:cubicBezTo>
                      <a:pt x="393" y="401"/>
                      <a:pt x="369" y="445"/>
                      <a:pt x="356" y="480"/>
                    </a:cubicBezTo>
                    <a:cubicBezTo>
                      <a:pt x="343" y="515"/>
                      <a:pt x="335" y="543"/>
                      <a:pt x="316" y="568"/>
                    </a:cubicBezTo>
                    <a:cubicBezTo>
                      <a:pt x="297" y="593"/>
                      <a:pt x="263" y="616"/>
                      <a:pt x="240" y="632"/>
                    </a:cubicBezTo>
                    <a:cubicBezTo>
                      <a:pt x="217" y="648"/>
                      <a:pt x="192" y="657"/>
                      <a:pt x="180" y="664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" name="Freeform 474"/>
              <p:cNvSpPr>
                <a:spLocks/>
              </p:cNvSpPr>
              <p:nvPr/>
            </p:nvSpPr>
            <p:spPr bwMode="auto">
              <a:xfrm>
                <a:off x="1668" y="1387"/>
                <a:ext cx="129" cy="397"/>
              </a:xfrm>
              <a:custGeom>
                <a:avLst/>
                <a:gdLst>
                  <a:gd name="T0" fmla="*/ 12 w 129"/>
                  <a:gd name="T1" fmla="*/ 5 h 397"/>
                  <a:gd name="T2" fmla="*/ 96 w 129"/>
                  <a:gd name="T3" fmla="*/ 29 h 397"/>
                  <a:gd name="T4" fmla="*/ 128 w 129"/>
                  <a:gd name="T5" fmla="*/ 181 h 397"/>
                  <a:gd name="T6" fmla="*/ 88 w 129"/>
                  <a:gd name="T7" fmla="*/ 317 h 397"/>
                  <a:gd name="T8" fmla="*/ 0 w 129"/>
                  <a:gd name="T9" fmla="*/ 397 h 3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397"/>
                  <a:gd name="T17" fmla="*/ 129 w 129"/>
                  <a:gd name="T18" fmla="*/ 397 h 3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397">
                    <a:moveTo>
                      <a:pt x="12" y="5"/>
                    </a:moveTo>
                    <a:cubicBezTo>
                      <a:pt x="26" y="9"/>
                      <a:pt x="77" y="0"/>
                      <a:pt x="96" y="29"/>
                    </a:cubicBezTo>
                    <a:cubicBezTo>
                      <a:pt x="115" y="58"/>
                      <a:pt x="129" y="133"/>
                      <a:pt x="128" y="181"/>
                    </a:cubicBezTo>
                    <a:cubicBezTo>
                      <a:pt x="127" y="229"/>
                      <a:pt x="109" y="281"/>
                      <a:pt x="88" y="317"/>
                    </a:cubicBezTo>
                    <a:cubicBezTo>
                      <a:pt x="67" y="353"/>
                      <a:pt x="18" y="380"/>
                      <a:pt x="0" y="397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" name="Oval 475"/>
              <p:cNvSpPr>
                <a:spLocks noChangeArrowheads="1"/>
              </p:cNvSpPr>
              <p:nvPr/>
            </p:nvSpPr>
            <p:spPr bwMode="auto">
              <a:xfrm>
                <a:off x="1344" y="1392"/>
                <a:ext cx="192" cy="192"/>
              </a:xfrm>
              <a:prstGeom prst="ellipse">
                <a:avLst/>
              </a:prstGeom>
              <a:gradFill rotWithShape="1">
                <a:gsLst>
                  <a:gs pos="0">
                    <a:srgbClr val="5F5F5F"/>
                  </a:gs>
                  <a:gs pos="100000">
                    <a:srgbClr val="DDDDDD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8" name="Oval 476"/>
              <p:cNvSpPr>
                <a:spLocks noChangeArrowheads="1"/>
              </p:cNvSpPr>
              <p:nvPr/>
            </p:nvSpPr>
            <p:spPr bwMode="auto">
              <a:xfrm>
                <a:off x="1392" y="1440"/>
                <a:ext cx="96" cy="96"/>
              </a:xfrm>
              <a:prstGeom prst="ellipse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292929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9" name="Freeform 477"/>
              <p:cNvSpPr>
                <a:spLocks/>
              </p:cNvSpPr>
              <p:nvPr/>
            </p:nvSpPr>
            <p:spPr bwMode="auto">
              <a:xfrm>
                <a:off x="1152" y="1584"/>
                <a:ext cx="366" cy="125"/>
              </a:xfrm>
              <a:custGeom>
                <a:avLst/>
                <a:gdLst>
                  <a:gd name="T0" fmla="*/ 0 w 366"/>
                  <a:gd name="T1" fmla="*/ 0 h 125"/>
                  <a:gd name="T2" fmla="*/ 12 w 366"/>
                  <a:gd name="T3" fmla="*/ 40 h 125"/>
                  <a:gd name="T4" fmla="*/ 48 w 366"/>
                  <a:gd name="T5" fmla="*/ 48 h 125"/>
                  <a:gd name="T6" fmla="*/ 124 w 366"/>
                  <a:gd name="T7" fmla="*/ 72 h 125"/>
                  <a:gd name="T8" fmla="*/ 212 w 366"/>
                  <a:gd name="T9" fmla="*/ 88 h 125"/>
                  <a:gd name="T10" fmla="*/ 268 w 366"/>
                  <a:gd name="T11" fmla="*/ 120 h 125"/>
                  <a:gd name="T12" fmla="*/ 348 w 366"/>
                  <a:gd name="T13" fmla="*/ 120 h 125"/>
                  <a:gd name="T14" fmla="*/ 364 w 366"/>
                  <a:gd name="T15" fmla="*/ 88 h 125"/>
                  <a:gd name="T16" fmla="*/ 336 w 366"/>
                  <a:gd name="T17" fmla="*/ 48 h 1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66"/>
                  <a:gd name="T28" fmla="*/ 0 h 125"/>
                  <a:gd name="T29" fmla="*/ 366 w 366"/>
                  <a:gd name="T30" fmla="*/ 125 h 12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66" h="125">
                    <a:moveTo>
                      <a:pt x="0" y="0"/>
                    </a:moveTo>
                    <a:cubicBezTo>
                      <a:pt x="2" y="7"/>
                      <a:pt x="4" y="32"/>
                      <a:pt x="12" y="40"/>
                    </a:cubicBezTo>
                    <a:cubicBezTo>
                      <a:pt x="20" y="48"/>
                      <a:pt x="29" y="43"/>
                      <a:pt x="48" y="48"/>
                    </a:cubicBezTo>
                    <a:cubicBezTo>
                      <a:pt x="67" y="53"/>
                      <a:pt x="97" y="65"/>
                      <a:pt x="124" y="72"/>
                    </a:cubicBezTo>
                    <a:cubicBezTo>
                      <a:pt x="151" y="79"/>
                      <a:pt x="188" y="80"/>
                      <a:pt x="212" y="88"/>
                    </a:cubicBezTo>
                    <a:cubicBezTo>
                      <a:pt x="236" y="96"/>
                      <a:pt x="245" y="115"/>
                      <a:pt x="268" y="120"/>
                    </a:cubicBezTo>
                    <a:cubicBezTo>
                      <a:pt x="291" y="125"/>
                      <a:pt x="332" y="125"/>
                      <a:pt x="348" y="120"/>
                    </a:cubicBezTo>
                    <a:cubicBezTo>
                      <a:pt x="364" y="115"/>
                      <a:pt x="366" y="100"/>
                      <a:pt x="364" y="88"/>
                    </a:cubicBezTo>
                    <a:cubicBezTo>
                      <a:pt x="362" y="76"/>
                      <a:pt x="342" y="56"/>
                      <a:pt x="336" y="48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0" name="Freeform 478"/>
              <p:cNvSpPr>
                <a:spLocks/>
              </p:cNvSpPr>
              <p:nvPr/>
            </p:nvSpPr>
            <p:spPr bwMode="auto">
              <a:xfrm>
                <a:off x="1142" y="1632"/>
                <a:ext cx="250" cy="115"/>
              </a:xfrm>
              <a:custGeom>
                <a:avLst/>
                <a:gdLst>
                  <a:gd name="T0" fmla="*/ 250 w 250"/>
                  <a:gd name="T1" fmla="*/ 96 h 115"/>
                  <a:gd name="T2" fmla="*/ 202 w 250"/>
                  <a:gd name="T3" fmla="*/ 96 h 115"/>
                  <a:gd name="T4" fmla="*/ 134 w 250"/>
                  <a:gd name="T5" fmla="*/ 112 h 115"/>
                  <a:gd name="T6" fmla="*/ 70 w 250"/>
                  <a:gd name="T7" fmla="*/ 112 h 115"/>
                  <a:gd name="T8" fmla="*/ 10 w 250"/>
                  <a:gd name="T9" fmla="*/ 96 h 115"/>
                  <a:gd name="T10" fmla="*/ 10 w 250"/>
                  <a:gd name="T11" fmla="*/ 48 h 115"/>
                  <a:gd name="T12" fmla="*/ 58 w 250"/>
                  <a:gd name="T13" fmla="*/ 0 h 1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0"/>
                  <a:gd name="T22" fmla="*/ 0 h 115"/>
                  <a:gd name="T23" fmla="*/ 250 w 250"/>
                  <a:gd name="T24" fmla="*/ 115 h 1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0" h="115">
                    <a:moveTo>
                      <a:pt x="250" y="96"/>
                    </a:moveTo>
                    <a:cubicBezTo>
                      <a:pt x="234" y="92"/>
                      <a:pt x="221" y="93"/>
                      <a:pt x="202" y="96"/>
                    </a:cubicBezTo>
                    <a:cubicBezTo>
                      <a:pt x="183" y="99"/>
                      <a:pt x="156" y="109"/>
                      <a:pt x="134" y="112"/>
                    </a:cubicBezTo>
                    <a:cubicBezTo>
                      <a:pt x="112" y="115"/>
                      <a:pt x="91" y="115"/>
                      <a:pt x="70" y="112"/>
                    </a:cubicBezTo>
                    <a:cubicBezTo>
                      <a:pt x="49" y="109"/>
                      <a:pt x="20" y="107"/>
                      <a:pt x="10" y="96"/>
                    </a:cubicBezTo>
                    <a:cubicBezTo>
                      <a:pt x="0" y="85"/>
                      <a:pt x="2" y="64"/>
                      <a:pt x="10" y="48"/>
                    </a:cubicBezTo>
                    <a:cubicBezTo>
                      <a:pt x="18" y="32"/>
                      <a:pt x="38" y="16"/>
                      <a:pt x="58" y="0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1" name="Freeform 479"/>
              <p:cNvSpPr>
                <a:spLocks/>
              </p:cNvSpPr>
              <p:nvPr/>
            </p:nvSpPr>
            <p:spPr bwMode="auto">
              <a:xfrm>
                <a:off x="1204" y="1552"/>
                <a:ext cx="228" cy="160"/>
              </a:xfrm>
              <a:custGeom>
                <a:avLst/>
                <a:gdLst>
                  <a:gd name="T0" fmla="*/ 0 w 228"/>
                  <a:gd name="T1" fmla="*/ 0 h 160"/>
                  <a:gd name="T2" fmla="*/ 136 w 228"/>
                  <a:gd name="T3" fmla="*/ 48 h 160"/>
                  <a:gd name="T4" fmla="*/ 168 w 228"/>
                  <a:gd name="T5" fmla="*/ 88 h 160"/>
                  <a:gd name="T6" fmla="*/ 184 w 228"/>
                  <a:gd name="T7" fmla="*/ 128 h 160"/>
                  <a:gd name="T8" fmla="*/ 224 w 228"/>
                  <a:gd name="T9" fmla="*/ 152 h 160"/>
                  <a:gd name="T10" fmla="*/ 208 w 228"/>
                  <a:gd name="T11" fmla="*/ 80 h 160"/>
                  <a:gd name="T12" fmla="*/ 176 w 228"/>
                  <a:gd name="T13" fmla="*/ 48 h 1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8"/>
                  <a:gd name="T22" fmla="*/ 0 h 160"/>
                  <a:gd name="T23" fmla="*/ 228 w 228"/>
                  <a:gd name="T24" fmla="*/ 160 h 1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8" h="160">
                    <a:moveTo>
                      <a:pt x="0" y="0"/>
                    </a:moveTo>
                    <a:cubicBezTo>
                      <a:pt x="23" y="8"/>
                      <a:pt x="108" y="33"/>
                      <a:pt x="136" y="48"/>
                    </a:cubicBezTo>
                    <a:cubicBezTo>
                      <a:pt x="164" y="63"/>
                      <a:pt x="160" y="75"/>
                      <a:pt x="168" y="88"/>
                    </a:cubicBezTo>
                    <a:cubicBezTo>
                      <a:pt x="176" y="101"/>
                      <a:pt x="175" y="117"/>
                      <a:pt x="184" y="128"/>
                    </a:cubicBezTo>
                    <a:cubicBezTo>
                      <a:pt x="193" y="139"/>
                      <a:pt x="220" y="160"/>
                      <a:pt x="224" y="152"/>
                    </a:cubicBezTo>
                    <a:cubicBezTo>
                      <a:pt x="228" y="144"/>
                      <a:pt x="216" y="97"/>
                      <a:pt x="208" y="80"/>
                    </a:cubicBezTo>
                    <a:cubicBezTo>
                      <a:pt x="200" y="63"/>
                      <a:pt x="183" y="55"/>
                      <a:pt x="176" y="48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2" name="Freeform 480"/>
              <p:cNvSpPr>
                <a:spLocks/>
              </p:cNvSpPr>
              <p:nvPr/>
            </p:nvSpPr>
            <p:spPr bwMode="auto">
              <a:xfrm>
                <a:off x="1968" y="1527"/>
                <a:ext cx="432" cy="281"/>
              </a:xfrm>
              <a:custGeom>
                <a:avLst/>
                <a:gdLst>
                  <a:gd name="T0" fmla="*/ 36 w 432"/>
                  <a:gd name="T1" fmla="*/ 73 h 281"/>
                  <a:gd name="T2" fmla="*/ 28 w 432"/>
                  <a:gd name="T3" fmla="*/ 73 h 281"/>
                  <a:gd name="T4" fmla="*/ 48 w 432"/>
                  <a:gd name="T5" fmla="*/ 105 h 281"/>
                  <a:gd name="T6" fmla="*/ 44 w 432"/>
                  <a:gd name="T7" fmla="*/ 65 h 281"/>
                  <a:gd name="T8" fmla="*/ 240 w 432"/>
                  <a:gd name="T9" fmla="*/ 9 h 281"/>
                  <a:gd name="T10" fmla="*/ 384 w 432"/>
                  <a:gd name="T11" fmla="*/ 9 h 281"/>
                  <a:gd name="T12" fmla="*/ 432 w 432"/>
                  <a:gd name="T13" fmla="*/ 57 h 281"/>
                  <a:gd name="T14" fmla="*/ 384 w 432"/>
                  <a:gd name="T15" fmla="*/ 153 h 281"/>
                  <a:gd name="T16" fmla="*/ 276 w 432"/>
                  <a:gd name="T17" fmla="*/ 265 h 281"/>
                  <a:gd name="T18" fmla="*/ 192 w 432"/>
                  <a:gd name="T19" fmla="*/ 249 h 281"/>
                  <a:gd name="T20" fmla="*/ 48 w 432"/>
                  <a:gd name="T21" fmla="*/ 249 h 281"/>
                  <a:gd name="T22" fmla="*/ 0 w 432"/>
                  <a:gd name="T23" fmla="*/ 249 h 281"/>
                  <a:gd name="T24" fmla="*/ 48 w 432"/>
                  <a:gd name="T25" fmla="*/ 201 h 281"/>
                  <a:gd name="T26" fmla="*/ 48 w 432"/>
                  <a:gd name="T27" fmla="*/ 105 h 28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32"/>
                  <a:gd name="T43" fmla="*/ 0 h 281"/>
                  <a:gd name="T44" fmla="*/ 432 w 432"/>
                  <a:gd name="T45" fmla="*/ 281 h 28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32" h="281">
                    <a:moveTo>
                      <a:pt x="36" y="73"/>
                    </a:moveTo>
                    <a:cubicBezTo>
                      <a:pt x="35" y="73"/>
                      <a:pt x="26" y="68"/>
                      <a:pt x="28" y="73"/>
                    </a:cubicBezTo>
                    <a:cubicBezTo>
                      <a:pt x="30" y="78"/>
                      <a:pt x="45" y="106"/>
                      <a:pt x="48" y="105"/>
                    </a:cubicBezTo>
                    <a:cubicBezTo>
                      <a:pt x="51" y="104"/>
                      <a:pt x="12" y="81"/>
                      <a:pt x="44" y="65"/>
                    </a:cubicBezTo>
                    <a:cubicBezTo>
                      <a:pt x="76" y="49"/>
                      <a:pt x="183" y="18"/>
                      <a:pt x="240" y="9"/>
                    </a:cubicBezTo>
                    <a:cubicBezTo>
                      <a:pt x="297" y="0"/>
                      <a:pt x="352" y="1"/>
                      <a:pt x="384" y="9"/>
                    </a:cubicBezTo>
                    <a:cubicBezTo>
                      <a:pt x="416" y="17"/>
                      <a:pt x="432" y="33"/>
                      <a:pt x="432" y="57"/>
                    </a:cubicBezTo>
                    <a:cubicBezTo>
                      <a:pt x="432" y="81"/>
                      <a:pt x="410" y="118"/>
                      <a:pt x="384" y="153"/>
                    </a:cubicBezTo>
                    <a:cubicBezTo>
                      <a:pt x="358" y="188"/>
                      <a:pt x="308" y="249"/>
                      <a:pt x="276" y="265"/>
                    </a:cubicBezTo>
                    <a:cubicBezTo>
                      <a:pt x="244" y="281"/>
                      <a:pt x="230" y="252"/>
                      <a:pt x="192" y="249"/>
                    </a:cubicBezTo>
                    <a:cubicBezTo>
                      <a:pt x="154" y="246"/>
                      <a:pt x="80" y="249"/>
                      <a:pt x="48" y="249"/>
                    </a:cubicBezTo>
                    <a:cubicBezTo>
                      <a:pt x="16" y="249"/>
                      <a:pt x="0" y="257"/>
                      <a:pt x="0" y="249"/>
                    </a:cubicBezTo>
                    <a:cubicBezTo>
                      <a:pt x="0" y="241"/>
                      <a:pt x="40" y="225"/>
                      <a:pt x="48" y="201"/>
                    </a:cubicBezTo>
                    <a:cubicBezTo>
                      <a:pt x="56" y="177"/>
                      <a:pt x="48" y="121"/>
                      <a:pt x="48" y="105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3" name="Freeform 481"/>
              <p:cNvSpPr>
                <a:spLocks/>
              </p:cNvSpPr>
              <p:nvPr/>
            </p:nvSpPr>
            <p:spPr bwMode="auto">
              <a:xfrm>
                <a:off x="1949" y="1032"/>
                <a:ext cx="67" cy="120"/>
              </a:xfrm>
              <a:custGeom>
                <a:avLst/>
                <a:gdLst>
                  <a:gd name="T0" fmla="*/ 0 w 67"/>
                  <a:gd name="T1" fmla="*/ 0 h 120"/>
                  <a:gd name="T2" fmla="*/ 56 w 67"/>
                  <a:gd name="T3" fmla="*/ 16 h 120"/>
                  <a:gd name="T4" fmla="*/ 64 w 67"/>
                  <a:gd name="T5" fmla="*/ 56 h 120"/>
                  <a:gd name="T6" fmla="*/ 48 w 67"/>
                  <a:gd name="T7" fmla="*/ 104 h 120"/>
                  <a:gd name="T8" fmla="*/ 0 w 67"/>
                  <a:gd name="T9" fmla="*/ 120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120"/>
                  <a:gd name="T17" fmla="*/ 67 w 67"/>
                  <a:gd name="T18" fmla="*/ 120 h 1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120">
                    <a:moveTo>
                      <a:pt x="0" y="0"/>
                    </a:moveTo>
                    <a:cubicBezTo>
                      <a:pt x="9" y="3"/>
                      <a:pt x="45" y="7"/>
                      <a:pt x="56" y="16"/>
                    </a:cubicBezTo>
                    <a:cubicBezTo>
                      <a:pt x="67" y="25"/>
                      <a:pt x="65" y="41"/>
                      <a:pt x="64" y="56"/>
                    </a:cubicBezTo>
                    <a:cubicBezTo>
                      <a:pt x="63" y="71"/>
                      <a:pt x="59" y="93"/>
                      <a:pt x="48" y="104"/>
                    </a:cubicBezTo>
                    <a:cubicBezTo>
                      <a:pt x="37" y="115"/>
                      <a:pt x="10" y="117"/>
                      <a:pt x="0" y="120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" name="Freeform 482"/>
              <p:cNvSpPr>
                <a:spLocks/>
              </p:cNvSpPr>
              <p:nvPr/>
            </p:nvSpPr>
            <p:spPr bwMode="auto">
              <a:xfrm>
                <a:off x="1956" y="1168"/>
                <a:ext cx="73" cy="136"/>
              </a:xfrm>
              <a:custGeom>
                <a:avLst/>
                <a:gdLst>
                  <a:gd name="T0" fmla="*/ 0 w 73"/>
                  <a:gd name="T1" fmla="*/ 0 h 136"/>
                  <a:gd name="T2" fmla="*/ 56 w 73"/>
                  <a:gd name="T3" fmla="*/ 16 h 136"/>
                  <a:gd name="T4" fmla="*/ 72 w 73"/>
                  <a:gd name="T5" fmla="*/ 48 h 136"/>
                  <a:gd name="T6" fmla="*/ 60 w 73"/>
                  <a:gd name="T7" fmla="*/ 88 h 136"/>
                  <a:gd name="T8" fmla="*/ 32 w 73"/>
                  <a:gd name="T9" fmla="*/ 136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136"/>
                  <a:gd name="T17" fmla="*/ 73 w 73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136">
                    <a:moveTo>
                      <a:pt x="0" y="0"/>
                    </a:moveTo>
                    <a:cubicBezTo>
                      <a:pt x="9" y="3"/>
                      <a:pt x="44" y="8"/>
                      <a:pt x="56" y="16"/>
                    </a:cubicBezTo>
                    <a:cubicBezTo>
                      <a:pt x="68" y="24"/>
                      <a:pt x="71" y="36"/>
                      <a:pt x="72" y="48"/>
                    </a:cubicBezTo>
                    <a:cubicBezTo>
                      <a:pt x="73" y="60"/>
                      <a:pt x="67" y="73"/>
                      <a:pt x="60" y="88"/>
                    </a:cubicBezTo>
                    <a:cubicBezTo>
                      <a:pt x="53" y="103"/>
                      <a:pt x="38" y="126"/>
                      <a:pt x="32" y="136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" name="Freeform 483"/>
              <p:cNvSpPr>
                <a:spLocks/>
              </p:cNvSpPr>
              <p:nvPr/>
            </p:nvSpPr>
            <p:spPr bwMode="auto">
              <a:xfrm>
                <a:off x="2004" y="1296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6" name="Freeform 484"/>
              <p:cNvSpPr>
                <a:spLocks/>
              </p:cNvSpPr>
              <p:nvPr/>
            </p:nvSpPr>
            <p:spPr bwMode="auto">
              <a:xfrm>
                <a:off x="1968" y="1440"/>
                <a:ext cx="65" cy="120"/>
              </a:xfrm>
              <a:custGeom>
                <a:avLst/>
                <a:gdLst>
                  <a:gd name="T0" fmla="*/ 44 w 65"/>
                  <a:gd name="T1" fmla="*/ 0 h 120"/>
                  <a:gd name="T2" fmla="*/ 56 w 65"/>
                  <a:gd name="T3" fmla="*/ 16 h 120"/>
                  <a:gd name="T4" fmla="*/ 64 w 65"/>
                  <a:gd name="T5" fmla="*/ 56 h 120"/>
                  <a:gd name="T6" fmla="*/ 48 w 65"/>
                  <a:gd name="T7" fmla="*/ 104 h 120"/>
                  <a:gd name="T8" fmla="*/ 0 w 65"/>
                  <a:gd name="T9" fmla="*/ 120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120"/>
                  <a:gd name="T17" fmla="*/ 65 w 65"/>
                  <a:gd name="T18" fmla="*/ 120 h 1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120">
                    <a:moveTo>
                      <a:pt x="44" y="0"/>
                    </a:moveTo>
                    <a:cubicBezTo>
                      <a:pt x="47" y="3"/>
                      <a:pt x="53" y="7"/>
                      <a:pt x="56" y="16"/>
                    </a:cubicBezTo>
                    <a:cubicBezTo>
                      <a:pt x="59" y="25"/>
                      <a:pt x="65" y="41"/>
                      <a:pt x="64" y="56"/>
                    </a:cubicBezTo>
                    <a:cubicBezTo>
                      <a:pt x="63" y="71"/>
                      <a:pt x="59" y="93"/>
                      <a:pt x="48" y="104"/>
                    </a:cubicBezTo>
                    <a:cubicBezTo>
                      <a:pt x="37" y="115"/>
                      <a:pt x="10" y="117"/>
                      <a:pt x="0" y="120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7" name="Freeform 485"/>
              <p:cNvSpPr>
                <a:spLocks/>
              </p:cNvSpPr>
              <p:nvPr/>
            </p:nvSpPr>
            <p:spPr bwMode="auto">
              <a:xfrm>
                <a:off x="1964" y="1592"/>
                <a:ext cx="69" cy="176"/>
              </a:xfrm>
              <a:custGeom>
                <a:avLst/>
                <a:gdLst>
                  <a:gd name="T0" fmla="*/ 32 w 69"/>
                  <a:gd name="T1" fmla="*/ 0 h 176"/>
                  <a:gd name="T2" fmla="*/ 60 w 69"/>
                  <a:gd name="T3" fmla="*/ 56 h 176"/>
                  <a:gd name="T4" fmla="*/ 68 w 69"/>
                  <a:gd name="T5" fmla="*/ 96 h 176"/>
                  <a:gd name="T6" fmla="*/ 52 w 69"/>
                  <a:gd name="T7" fmla="*/ 144 h 176"/>
                  <a:gd name="T8" fmla="*/ 0 w 69"/>
                  <a:gd name="T9" fmla="*/ 176 h 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9"/>
                  <a:gd name="T16" fmla="*/ 0 h 176"/>
                  <a:gd name="T17" fmla="*/ 69 w 69"/>
                  <a:gd name="T18" fmla="*/ 176 h 1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9" h="176">
                    <a:moveTo>
                      <a:pt x="32" y="0"/>
                    </a:moveTo>
                    <a:cubicBezTo>
                      <a:pt x="37" y="8"/>
                      <a:pt x="54" y="40"/>
                      <a:pt x="60" y="56"/>
                    </a:cubicBezTo>
                    <a:cubicBezTo>
                      <a:pt x="66" y="72"/>
                      <a:pt x="69" y="81"/>
                      <a:pt x="68" y="96"/>
                    </a:cubicBezTo>
                    <a:cubicBezTo>
                      <a:pt x="67" y="111"/>
                      <a:pt x="63" y="131"/>
                      <a:pt x="52" y="144"/>
                    </a:cubicBezTo>
                    <a:cubicBezTo>
                      <a:pt x="41" y="157"/>
                      <a:pt x="11" y="169"/>
                      <a:pt x="0" y="176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8" name="Freeform 486"/>
              <p:cNvSpPr>
                <a:spLocks/>
              </p:cNvSpPr>
              <p:nvPr/>
            </p:nvSpPr>
            <p:spPr bwMode="auto">
              <a:xfrm>
                <a:off x="1920" y="1784"/>
                <a:ext cx="65" cy="112"/>
              </a:xfrm>
              <a:custGeom>
                <a:avLst/>
                <a:gdLst>
                  <a:gd name="T0" fmla="*/ 52 w 65"/>
                  <a:gd name="T1" fmla="*/ 0 h 112"/>
                  <a:gd name="T2" fmla="*/ 56 w 65"/>
                  <a:gd name="T3" fmla="*/ 8 h 112"/>
                  <a:gd name="T4" fmla="*/ 64 w 65"/>
                  <a:gd name="T5" fmla="*/ 48 h 112"/>
                  <a:gd name="T6" fmla="*/ 48 w 65"/>
                  <a:gd name="T7" fmla="*/ 96 h 112"/>
                  <a:gd name="T8" fmla="*/ 0 w 65"/>
                  <a:gd name="T9" fmla="*/ 112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112"/>
                  <a:gd name="T17" fmla="*/ 65 w 65"/>
                  <a:gd name="T18" fmla="*/ 112 h 1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112">
                    <a:moveTo>
                      <a:pt x="52" y="0"/>
                    </a:moveTo>
                    <a:cubicBezTo>
                      <a:pt x="53" y="3"/>
                      <a:pt x="54" y="0"/>
                      <a:pt x="56" y="8"/>
                    </a:cubicBezTo>
                    <a:cubicBezTo>
                      <a:pt x="58" y="16"/>
                      <a:pt x="65" y="33"/>
                      <a:pt x="64" y="48"/>
                    </a:cubicBezTo>
                    <a:cubicBezTo>
                      <a:pt x="63" y="63"/>
                      <a:pt x="59" y="85"/>
                      <a:pt x="48" y="96"/>
                    </a:cubicBezTo>
                    <a:cubicBezTo>
                      <a:pt x="37" y="107"/>
                      <a:pt x="10" y="109"/>
                      <a:pt x="0" y="112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9" name="Freeform 487"/>
              <p:cNvSpPr>
                <a:spLocks/>
              </p:cNvSpPr>
              <p:nvPr/>
            </p:nvSpPr>
            <p:spPr bwMode="auto">
              <a:xfrm>
                <a:off x="1824" y="1728"/>
                <a:ext cx="65" cy="120"/>
              </a:xfrm>
              <a:custGeom>
                <a:avLst/>
                <a:gdLst>
                  <a:gd name="T0" fmla="*/ 44 w 65"/>
                  <a:gd name="T1" fmla="*/ 0 h 120"/>
                  <a:gd name="T2" fmla="*/ 56 w 65"/>
                  <a:gd name="T3" fmla="*/ 16 h 120"/>
                  <a:gd name="T4" fmla="*/ 64 w 65"/>
                  <a:gd name="T5" fmla="*/ 56 h 120"/>
                  <a:gd name="T6" fmla="*/ 48 w 65"/>
                  <a:gd name="T7" fmla="*/ 104 h 120"/>
                  <a:gd name="T8" fmla="*/ 0 w 65"/>
                  <a:gd name="T9" fmla="*/ 120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120"/>
                  <a:gd name="T17" fmla="*/ 65 w 65"/>
                  <a:gd name="T18" fmla="*/ 120 h 1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120">
                    <a:moveTo>
                      <a:pt x="44" y="0"/>
                    </a:moveTo>
                    <a:cubicBezTo>
                      <a:pt x="47" y="3"/>
                      <a:pt x="53" y="7"/>
                      <a:pt x="56" y="16"/>
                    </a:cubicBezTo>
                    <a:cubicBezTo>
                      <a:pt x="59" y="25"/>
                      <a:pt x="65" y="41"/>
                      <a:pt x="64" y="56"/>
                    </a:cubicBezTo>
                    <a:cubicBezTo>
                      <a:pt x="63" y="71"/>
                      <a:pt x="59" y="93"/>
                      <a:pt x="48" y="104"/>
                    </a:cubicBezTo>
                    <a:cubicBezTo>
                      <a:pt x="37" y="115"/>
                      <a:pt x="10" y="117"/>
                      <a:pt x="0" y="120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0" name="Freeform 488"/>
              <p:cNvSpPr>
                <a:spLocks/>
              </p:cNvSpPr>
              <p:nvPr/>
            </p:nvSpPr>
            <p:spPr bwMode="auto">
              <a:xfrm>
                <a:off x="1920" y="1584"/>
                <a:ext cx="65" cy="120"/>
              </a:xfrm>
              <a:custGeom>
                <a:avLst/>
                <a:gdLst>
                  <a:gd name="T0" fmla="*/ 44 w 65"/>
                  <a:gd name="T1" fmla="*/ 0 h 120"/>
                  <a:gd name="T2" fmla="*/ 56 w 65"/>
                  <a:gd name="T3" fmla="*/ 16 h 120"/>
                  <a:gd name="T4" fmla="*/ 64 w 65"/>
                  <a:gd name="T5" fmla="*/ 56 h 120"/>
                  <a:gd name="T6" fmla="*/ 48 w 65"/>
                  <a:gd name="T7" fmla="*/ 104 h 120"/>
                  <a:gd name="T8" fmla="*/ 0 w 65"/>
                  <a:gd name="T9" fmla="*/ 120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120"/>
                  <a:gd name="T17" fmla="*/ 65 w 65"/>
                  <a:gd name="T18" fmla="*/ 120 h 1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120">
                    <a:moveTo>
                      <a:pt x="44" y="0"/>
                    </a:moveTo>
                    <a:cubicBezTo>
                      <a:pt x="47" y="3"/>
                      <a:pt x="53" y="7"/>
                      <a:pt x="56" y="16"/>
                    </a:cubicBezTo>
                    <a:cubicBezTo>
                      <a:pt x="59" y="25"/>
                      <a:pt x="65" y="41"/>
                      <a:pt x="64" y="56"/>
                    </a:cubicBezTo>
                    <a:cubicBezTo>
                      <a:pt x="63" y="71"/>
                      <a:pt x="59" y="93"/>
                      <a:pt x="48" y="104"/>
                    </a:cubicBezTo>
                    <a:cubicBezTo>
                      <a:pt x="37" y="115"/>
                      <a:pt x="10" y="117"/>
                      <a:pt x="0" y="120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1" name="Freeform 489"/>
              <p:cNvSpPr>
                <a:spLocks/>
              </p:cNvSpPr>
              <p:nvPr/>
            </p:nvSpPr>
            <p:spPr bwMode="auto">
              <a:xfrm rot="-365232">
                <a:off x="1872" y="1440"/>
                <a:ext cx="65" cy="120"/>
              </a:xfrm>
              <a:custGeom>
                <a:avLst/>
                <a:gdLst>
                  <a:gd name="T0" fmla="*/ 44 w 65"/>
                  <a:gd name="T1" fmla="*/ 0 h 120"/>
                  <a:gd name="T2" fmla="*/ 56 w 65"/>
                  <a:gd name="T3" fmla="*/ 16 h 120"/>
                  <a:gd name="T4" fmla="*/ 64 w 65"/>
                  <a:gd name="T5" fmla="*/ 56 h 120"/>
                  <a:gd name="T6" fmla="*/ 48 w 65"/>
                  <a:gd name="T7" fmla="*/ 104 h 120"/>
                  <a:gd name="T8" fmla="*/ 0 w 65"/>
                  <a:gd name="T9" fmla="*/ 120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120"/>
                  <a:gd name="T17" fmla="*/ 65 w 65"/>
                  <a:gd name="T18" fmla="*/ 120 h 1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120">
                    <a:moveTo>
                      <a:pt x="44" y="0"/>
                    </a:moveTo>
                    <a:cubicBezTo>
                      <a:pt x="47" y="3"/>
                      <a:pt x="53" y="7"/>
                      <a:pt x="56" y="16"/>
                    </a:cubicBezTo>
                    <a:cubicBezTo>
                      <a:pt x="59" y="25"/>
                      <a:pt x="65" y="41"/>
                      <a:pt x="64" y="56"/>
                    </a:cubicBezTo>
                    <a:cubicBezTo>
                      <a:pt x="63" y="71"/>
                      <a:pt x="59" y="93"/>
                      <a:pt x="48" y="104"/>
                    </a:cubicBezTo>
                    <a:cubicBezTo>
                      <a:pt x="37" y="115"/>
                      <a:pt x="10" y="117"/>
                      <a:pt x="0" y="120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2" name="Freeform 490"/>
              <p:cNvSpPr>
                <a:spLocks/>
              </p:cNvSpPr>
              <p:nvPr/>
            </p:nvSpPr>
            <p:spPr bwMode="auto">
              <a:xfrm rot="-1429352">
                <a:off x="1872" y="1296"/>
                <a:ext cx="65" cy="120"/>
              </a:xfrm>
              <a:custGeom>
                <a:avLst/>
                <a:gdLst>
                  <a:gd name="T0" fmla="*/ 44 w 65"/>
                  <a:gd name="T1" fmla="*/ 0 h 120"/>
                  <a:gd name="T2" fmla="*/ 56 w 65"/>
                  <a:gd name="T3" fmla="*/ 16 h 120"/>
                  <a:gd name="T4" fmla="*/ 64 w 65"/>
                  <a:gd name="T5" fmla="*/ 56 h 120"/>
                  <a:gd name="T6" fmla="*/ 48 w 65"/>
                  <a:gd name="T7" fmla="*/ 104 h 120"/>
                  <a:gd name="T8" fmla="*/ 0 w 65"/>
                  <a:gd name="T9" fmla="*/ 120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120"/>
                  <a:gd name="T17" fmla="*/ 65 w 65"/>
                  <a:gd name="T18" fmla="*/ 120 h 1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120">
                    <a:moveTo>
                      <a:pt x="44" y="0"/>
                    </a:moveTo>
                    <a:cubicBezTo>
                      <a:pt x="47" y="3"/>
                      <a:pt x="53" y="7"/>
                      <a:pt x="56" y="16"/>
                    </a:cubicBezTo>
                    <a:cubicBezTo>
                      <a:pt x="59" y="25"/>
                      <a:pt x="65" y="41"/>
                      <a:pt x="64" y="56"/>
                    </a:cubicBezTo>
                    <a:cubicBezTo>
                      <a:pt x="63" y="71"/>
                      <a:pt x="59" y="93"/>
                      <a:pt x="48" y="104"/>
                    </a:cubicBezTo>
                    <a:cubicBezTo>
                      <a:pt x="37" y="115"/>
                      <a:pt x="10" y="117"/>
                      <a:pt x="0" y="120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3" name="Freeform 491"/>
              <p:cNvSpPr>
                <a:spLocks/>
              </p:cNvSpPr>
              <p:nvPr/>
            </p:nvSpPr>
            <p:spPr bwMode="auto">
              <a:xfrm>
                <a:off x="2064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" name="Freeform 492"/>
              <p:cNvSpPr>
                <a:spLocks/>
              </p:cNvSpPr>
              <p:nvPr/>
            </p:nvSpPr>
            <p:spPr bwMode="auto">
              <a:xfrm>
                <a:off x="2105" y="1392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" name="Freeform 493"/>
              <p:cNvSpPr>
                <a:spLocks/>
              </p:cNvSpPr>
              <p:nvPr/>
            </p:nvSpPr>
            <p:spPr bwMode="auto">
              <a:xfrm>
                <a:off x="2160" y="134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6" name="Freeform 494"/>
              <p:cNvSpPr>
                <a:spLocks/>
              </p:cNvSpPr>
              <p:nvPr/>
            </p:nvSpPr>
            <p:spPr bwMode="auto">
              <a:xfrm>
                <a:off x="2064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7" name="Freeform 495"/>
              <p:cNvSpPr>
                <a:spLocks/>
              </p:cNvSpPr>
              <p:nvPr/>
            </p:nvSpPr>
            <p:spPr bwMode="auto">
              <a:xfrm>
                <a:off x="2160" y="1200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8" name="Freeform 496"/>
              <p:cNvSpPr>
                <a:spLocks/>
              </p:cNvSpPr>
              <p:nvPr/>
            </p:nvSpPr>
            <p:spPr bwMode="auto">
              <a:xfrm>
                <a:off x="2153" y="1056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9" name="Freeform 497"/>
              <p:cNvSpPr>
                <a:spLocks/>
              </p:cNvSpPr>
              <p:nvPr/>
            </p:nvSpPr>
            <p:spPr bwMode="auto">
              <a:xfrm>
                <a:off x="2208" y="960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0" name="Freeform 498"/>
              <p:cNvSpPr>
                <a:spLocks/>
              </p:cNvSpPr>
              <p:nvPr/>
            </p:nvSpPr>
            <p:spPr bwMode="auto">
              <a:xfrm>
                <a:off x="2256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1" name="Freeform 499"/>
              <p:cNvSpPr>
                <a:spLocks/>
              </p:cNvSpPr>
              <p:nvPr/>
            </p:nvSpPr>
            <p:spPr bwMode="auto">
              <a:xfrm>
                <a:off x="2256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2" name="Freeform 500"/>
              <p:cNvSpPr>
                <a:spLocks/>
              </p:cNvSpPr>
              <p:nvPr/>
            </p:nvSpPr>
            <p:spPr bwMode="auto">
              <a:xfrm>
                <a:off x="2256" y="1392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3" name="Freeform 501"/>
              <p:cNvSpPr>
                <a:spLocks/>
              </p:cNvSpPr>
              <p:nvPr/>
            </p:nvSpPr>
            <p:spPr bwMode="auto">
              <a:xfrm>
                <a:off x="2304" y="960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94" name="Group 502"/>
              <p:cNvGrpSpPr>
                <a:grpSpLocks/>
              </p:cNvGrpSpPr>
              <p:nvPr/>
            </p:nvGrpSpPr>
            <p:grpSpPr bwMode="auto">
              <a:xfrm>
                <a:off x="2345" y="1104"/>
                <a:ext cx="62" cy="288"/>
                <a:chOff x="2345" y="1104"/>
                <a:chExt cx="62" cy="288"/>
              </a:xfrm>
            </p:grpSpPr>
            <p:sp>
              <p:nvSpPr>
                <p:cNvPr id="306" name="Freeform 503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7" name="Freeform 504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95" name="Group 505"/>
              <p:cNvGrpSpPr>
                <a:grpSpLocks/>
              </p:cNvGrpSpPr>
              <p:nvPr/>
            </p:nvGrpSpPr>
            <p:grpSpPr bwMode="auto">
              <a:xfrm>
                <a:off x="2448" y="1392"/>
                <a:ext cx="62" cy="288"/>
                <a:chOff x="2345" y="1104"/>
                <a:chExt cx="62" cy="288"/>
              </a:xfrm>
            </p:grpSpPr>
            <p:sp>
              <p:nvSpPr>
                <p:cNvPr id="304" name="Freeform 506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5" name="Freeform 507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96" name="Group 508"/>
              <p:cNvGrpSpPr>
                <a:grpSpLocks/>
              </p:cNvGrpSpPr>
              <p:nvPr/>
            </p:nvGrpSpPr>
            <p:grpSpPr bwMode="auto">
              <a:xfrm>
                <a:off x="2400" y="960"/>
                <a:ext cx="62" cy="288"/>
                <a:chOff x="2345" y="1104"/>
                <a:chExt cx="62" cy="288"/>
              </a:xfrm>
            </p:grpSpPr>
            <p:sp>
              <p:nvSpPr>
                <p:cNvPr id="302" name="Freeform 509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3" name="Freeform 510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97" name="Group 511"/>
              <p:cNvGrpSpPr>
                <a:grpSpLocks/>
              </p:cNvGrpSpPr>
              <p:nvPr/>
            </p:nvGrpSpPr>
            <p:grpSpPr bwMode="auto">
              <a:xfrm>
                <a:off x="2496" y="960"/>
                <a:ext cx="62" cy="288"/>
                <a:chOff x="2345" y="1104"/>
                <a:chExt cx="62" cy="288"/>
              </a:xfrm>
            </p:grpSpPr>
            <p:sp>
              <p:nvSpPr>
                <p:cNvPr id="300" name="Freeform 512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1" name="Freeform 513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98" name="Group 514"/>
              <p:cNvGrpSpPr>
                <a:grpSpLocks/>
              </p:cNvGrpSpPr>
              <p:nvPr/>
            </p:nvGrpSpPr>
            <p:grpSpPr bwMode="auto">
              <a:xfrm>
                <a:off x="2592" y="960"/>
                <a:ext cx="62" cy="288"/>
                <a:chOff x="2345" y="1104"/>
                <a:chExt cx="62" cy="288"/>
              </a:xfrm>
            </p:grpSpPr>
            <p:sp>
              <p:nvSpPr>
                <p:cNvPr id="298" name="Freeform 515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9" name="Freeform 516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99" name="Group 517"/>
              <p:cNvGrpSpPr>
                <a:grpSpLocks/>
              </p:cNvGrpSpPr>
              <p:nvPr/>
            </p:nvGrpSpPr>
            <p:grpSpPr bwMode="auto">
              <a:xfrm>
                <a:off x="2496" y="1248"/>
                <a:ext cx="62" cy="288"/>
                <a:chOff x="2345" y="1104"/>
                <a:chExt cx="62" cy="288"/>
              </a:xfrm>
            </p:grpSpPr>
            <p:sp>
              <p:nvSpPr>
                <p:cNvPr id="296" name="Freeform 518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7" name="Freeform 519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00" name="Group 520"/>
              <p:cNvGrpSpPr>
                <a:grpSpLocks/>
              </p:cNvGrpSpPr>
              <p:nvPr/>
            </p:nvGrpSpPr>
            <p:grpSpPr bwMode="auto">
              <a:xfrm>
                <a:off x="2688" y="960"/>
                <a:ext cx="62" cy="288"/>
                <a:chOff x="2345" y="1104"/>
                <a:chExt cx="62" cy="288"/>
              </a:xfrm>
            </p:grpSpPr>
            <p:sp>
              <p:nvSpPr>
                <p:cNvPr id="294" name="Freeform 521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5" name="Freeform 522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01" name="Group 523"/>
              <p:cNvGrpSpPr>
                <a:grpSpLocks/>
              </p:cNvGrpSpPr>
              <p:nvPr/>
            </p:nvGrpSpPr>
            <p:grpSpPr bwMode="auto">
              <a:xfrm>
                <a:off x="2784" y="960"/>
                <a:ext cx="62" cy="288"/>
                <a:chOff x="2345" y="1104"/>
                <a:chExt cx="62" cy="288"/>
              </a:xfrm>
            </p:grpSpPr>
            <p:sp>
              <p:nvSpPr>
                <p:cNvPr id="292" name="Freeform 524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3" name="Freeform 525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02" name="Group 526"/>
              <p:cNvGrpSpPr>
                <a:grpSpLocks/>
              </p:cNvGrpSpPr>
              <p:nvPr/>
            </p:nvGrpSpPr>
            <p:grpSpPr bwMode="auto">
              <a:xfrm>
                <a:off x="2880" y="960"/>
                <a:ext cx="62" cy="288"/>
                <a:chOff x="2345" y="1104"/>
                <a:chExt cx="62" cy="288"/>
              </a:xfrm>
            </p:grpSpPr>
            <p:sp>
              <p:nvSpPr>
                <p:cNvPr id="290" name="Freeform 527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1" name="Freeform 528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03" name="Group 529"/>
              <p:cNvGrpSpPr>
                <a:grpSpLocks/>
              </p:cNvGrpSpPr>
              <p:nvPr/>
            </p:nvGrpSpPr>
            <p:grpSpPr bwMode="auto">
              <a:xfrm>
                <a:off x="2592" y="1248"/>
                <a:ext cx="62" cy="288"/>
                <a:chOff x="2345" y="1104"/>
                <a:chExt cx="62" cy="288"/>
              </a:xfrm>
            </p:grpSpPr>
            <p:sp>
              <p:nvSpPr>
                <p:cNvPr id="288" name="Freeform 530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89" name="Freeform 531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04" name="Group 532"/>
              <p:cNvGrpSpPr>
                <a:grpSpLocks/>
              </p:cNvGrpSpPr>
              <p:nvPr/>
            </p:nvGrpSpPr>
            <p:grpSpPr bwMode="auto">
              <a:xfrm>
                <a:off x="2592" y="1536"/>
                <a:ext cx="62" cy="288"/>
                <a:chOff x="2345" y="1104"/>
                <a:chExt cx="62" cy="288"/>
              </a:xfrm>
            </p:grpSpPr>
            <p:sp>
              <p:nvSpPr>
                <p:cNvPr id="286" name="Freeform 533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87" name="Freeform 534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05" name="Group 535"/>
              <p:cNvGrpSpPr>
                <a:grpSpLocks/>
              </p:cNvGrpSpPr>
              <p:nvPr/>
            </p:nvGrpSpPr>
            <p:grpSpPr bwMode="auto">
              <a:xfrm>
                <a:off x="2496" y="1632"/>
                <a:ext cx="62" cy="288"/>
                <a:chOff x="2345" y="1104"/>
                <a:chExt cx="62" cy="288"/>
              </a:xfrm>
            </p:grpSpPr>
            <p:sp>
              <p:nvSpPr>
                <p:cNvPr id="284" name="Freeform 536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85" name="Freeform 537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06" name="Freeform 538"/>
              <p:cNvSpPr>
                <a:spLocks/>
              </p:cNvSpPr>
              <p:nvPr/>
            </p:nvSpPr>
            <p:spPr bwMode="auto">
              <a:xfrm>
                <a:off x="2256" y="1824"/>
                <a:ext cx="65" cy="112"/>
              </a:xfrm>
              <a:custGeom>
                <a:avLst/>
                <a:gdLst>
                  <a:gd name="T0" fmla="*/ 52 w 65"/>
                  <a:gd name="T1" fmla="*/ 0 h 112"/>
                  <a:gd name="T2" fmla="*/ 56 w 65"/>
                  <a:gd name="T3" fmla="*/ 8 h 112"/>
                  <a:gd name="T4" fmla="*/ 64 w 65"/>
                  <a:gd name="T5" fmla="*/ 48 h 112"/>
                  <a:gd name="T6" fmla="*/ 48 w 65"/>
                  <a:gd name="T7" fmla="*/ 96 h 112"/>
                  <a:gd name="T8" fmla="*/ 0 w 65"/>
                  <a:gd name="T9" fmla="*/ 112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112"/>
                  <a:gd name="T17" fmla="*/ 65 w 65"/>
                  <a:gd name="T18" fmla="*/ 112 h 1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112">
                    <a:moveTo>
                      <a:pt x="52" y="0"/>
                    </a:moveTo>
                    <a:cubicBezTo>
                      <a:pt x="53" y="3"/>
                      <a:pt x="54" y="0"/>
                      <a:pt x="56" y="8"/>
                    </a:cubicBezTo>
                    <a:cubicBezTo>
                      <a:pt x="58" y="16"/>
                      <a:pt x="65" y="33"/>
                      <a:pt x="64" y="48"/>
                    </a:cubicBezTo>
                    <a:cubicBezTo>
                      <a:pt x="63" y="63"/>
                      <a:pt x="59" y="85"/>
                      <a:pt x="48" y="96"/>
                    </a:cubicBezTo>
                    <a:cubicBezTo>
                      <a:pt x="37" y="107"/>
                      <a:pt x="10" y="109"/>
                      <a:pt x="0" y="112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7" name="Freeform 539"/>
              <p:cNvSpPr>
                <a:spLocks/>
              </p:cNvSpPr>
              <p:nvPr/>
            </p:nvSpPr>
            <p:spPr bwMode="auto">
              <a:xfrm>
                <a:off x="2352" y="1680"/>
                <a:ext cx="65" cy="112"/>
              </a:xfrm>
              <a:custGeom>
                <a:avLst/>
                <a:gdLst>
                  <a:gd name="T0" fmla="*/ 52 w 65"/>
                  <a:gd name="T1" fmla="*/ 0 h 112"/>
                  <a:gd name="T2" fmla="*/ 56 w 65"/>
                  <a:gd name="T3" fmla="*/ 8 h 112"/>
                  <a:gd name="T4" fmla="*/ 64 w 65"/>
                  <a:gd name="T5" fmla="*/ 48 h 112"/>
                  <a:gd name="T6" fmla="*/ 48 w 65"/>
                  <a:gd name="T7" fmla="*/ 96 h 112"/>
                  <a:gd name="T8" fmla="*/ 0 w 65"/>
                  <a:gd name="T9" fmla="*/ 112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112"/>
                  <a:gd name="T17" fmla="*/ 65 w 65"/>
                  <a:gd name="T18" fmla="*/ 112 h 1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112">
                    <a:moveTo>
                      <a:pt x="52" y="0"/>
                    </a:moveTo>
                    <a:cubicBezTo>
                      <a:pt x="53" y="3"/>
                      <a:pt x="54" y="0"/>
                      <a:pt x="56" y="8"/>
                    </a:cubicBezTo>
                    <a:cubicBezTo>
                      <a:pt x="58" y="16"/>
                      <a:pt x="65" y="33"/>
                      <a:pt x="64" y="48"/>
                    </a:cubicBezTo>
                    <a:cubicBezTo>
                      <a:pt x="63" y="63"/>
                      <a:pt x="59" y="85"/>
                      <a:pt x="48" y="96"/>
                    </a:cubicBezTo>
                    <a:cubicBezTo>
                      <a:pt x="37" y="107"/>
                      <a:pt x="10" y="109"/>
                      <a:pt x="0" y="112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" name="Freeform 540"/>
              <p:cNvSpPr>
                <a:spLocks/>
              </p:cNvSpPr>
              <p:nvPr/>
            </p:nvSpPr>
            <p:spPr bwMode="auto">
              <a:xfrm>
                <a:off x="2400" y="1824"/>
                <a:ext cx="65" cy="112"/>
              </a:xfrm>
              <a:custGeom>
                <a:avLst/>
                <a:gdLst>
                  <a:gd name="T0" fmla="*/ 52 w 65"/>
                  <a:gd name="T1" fmla="*/ 0 h 112"/>
                  <a:gd name="T2" fmla="*/ 56 w 65"/>
                  <a:gd name="T3" fmla="*/ 8 h 112"/>
                  <a:gd name="T4" fmla="*/ 64 w 65"/>
                  <a:gd name="T5" fmla="*/ 48 h 112"/>
                  <a:gd name="T6" fmla="*/ 48 w 65"/>
                  <a:gd name="T7" fmla="*/ 96 h 112"/>
                  <a:gd name="T8" fmla="*/ 0 w 65"/>
                  <a:gd name="T9" fmla="*/ 112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112"/>
                  <a:gd name="T17" fmla="*/ 65 w 65"/>
                  <a:gd name="T18" fmla="*/ 112 h 1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112">
                    <a:moveTo>
                      <a:pt x="52" y="0"/>
                    </a:moveTo>
                    <a:cubicBezTo>
                      <a:pt x="53" y="3"/>
                      <a:pt x="54" y="0"/>
                      <a:pt x="56" y="8"/>
                    </a:cubicBezTo>
                    <a:cubicBezTo>
                      <a:pt x="58" y="16"/>
                      <a:pt x="65" y="33"/>
                      <a:pt x="64" y="48"/>
                    </a:cubicBezTo>
                    <a:cubicBezTo>
                      <a:pt x="63" y="63"/>
                      <a:pt x="59" y="85"/>
                      <a:pt x="48" y="96"/>
                    </a:cubicBezTo>
                    <a:cubicBezTo>
                      <a:pt x="37" y="107"/>
                      <a:pt x="10" y="109"/>
                      <a:pt x="0" y="112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9" name="Freeform 541"/>
              <p:cNvSpPr>
                <a:spLocks/>
              </p:cNvSpPr>
              <p:nvPr/>
            </p:nvSpPr>
            <p:spPr bwMode="auto">
              <a:xfrm>
                <a:off x="2352" y="1392"/>
                <a:ext cx="65" cy="112"/>
              </a:xfrm>
              <a:custGeom>
                <a:avLst/>
                <a:gdLst>
                  <a:gd name="T0" fmla="*/ 52 w 65"/>
                  <a:gd name="T1" fmla="*/ 0 h 112"/>
                  <a:gd name="T2" fmla="*/ 56 w 65"/>
                  <a:gd name="T3" fmla="*/ 8 h 112"/>
                  <a:gd name="T4" fmla="*/ 64 w 65"/>
                  <a:gd name="T5" fmla="*/ 48 h 112"/>
                  <a:gd name="T6" fmla="*/ 48 w 65"/>
                  <a:gd name="T7" fmla="*/ 96 h 112"/>
                  <a:gd name="T8" fmla="*/ 0 w 65"/>
                  <a:gd name="T9" fmla="*/ 112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112"/>
                  <a:gd name="T17" fmla="*/ 65 w 65"/>
                  <a:gd name="T18" fmla="*/ 112 h 1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112">
                    <a:moveTo>
                      <a:pt x="52" y="0"/>
                    </a:moveTo>
                    <a:cubicBezTo>
                      <a:pt x="53" y="3"/>
                      <a:pt x="54" y="0"/>
                      <a:pt x="56" y="8"/>
                    </a:cubicBezTo>
                    <a:cubicBezTo>
                      <a:pt x="58" y="16"/>
                      <a:pt x="65" y="33"/>
                      <a:pt x="64" y="48"/>
                    </a:cubicBezTo>
                    <a:cubicBezTo>
                      <a:pt x="63" y="63"/>
                      <a:pt x="59" y="85"/>
                      <a:pt x="48" y="96"/>
                    </a:cubicBezTo>
                    <a:cubicBezTo>
                      <a:pt x="37" y="107"/>
                      <a:pt x="10" y="109"/>
                      <a:pt x="0" y="112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10" name="Group 542"/>
              <p:cNvGrpSpPr>
                <a:grpSpLocks/>
              </p:cNvGrpSpPr>
              <p:nvPr/>
            </p:nvGrpSpPr>
            <p:grpSpPr bwMode="auto">
              <a:xfrm>
                <a:off x="2736" y="1248"/>
                <a:ext cx="62" cy="288"/>
                <a:chOff x="2345" y="1104"/>
                <a:chExt cx="62" cy="288"/>
              </a:xfrm>
            </p:grpSpPr>
            <p:sp>
              <p:nvSpPr>
                <p:cNvPr id="282" name="Freeform 543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83" name="Freeform 544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11" name="Group 545"/>
              <p:cNvGrpSpPr>
                <a:grpSpLocks/>
              </p:cNvGrpSpPr>
              <p:nvPr/>
            </p:nvGrpSpPr>
            <p:grpSpPr bwMode="auto">
              <a:xfrm>
                <a:off x="2688" y="1536"/>
                <a:ext cx="62" cy="288"/>
                <a:chOff x="2345" y="1104"/>
                <a:chExt cx="62" cy="288"/>
              </a:xfrm>
            </p:grpSpPr>
            <p:sp>
              <p:nvSpPr>
                <p:cNvPr id="280" name="Freeform 546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81" name="Freeform 547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12" name="Group 548"/>
              <p:cNvGrpSpPr>
                <a:grpSpLocks/>
              </p:cNvGrpSpPr>
              <p:nvPr/>
            </p:nvGrpSpPr>
            <p:grpSpPr bwMode="auto">
              <a:xfrm>
                <a:off x="2784" y="1632"/>
                <a:ext cx="62" cy="288"/>
                <a:chOff x="2345" y="1104"/>
                <a:chExt cx="62" cy="288"/>
              </a:xfrm>
            </p:grpSpPr>
            <p:sp>
              <p:nvSpPr>
                <p:cNvPr id="278" name="Freeform 549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9" name="Freeform 550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13" name="Group 551"/>
              <p:cNvGrpSpPr>
                <a:grpSpLocks/>
              </p:cNvGrpSpPr>
              <p:nvPr/>
            </p:nvGrpSpPr>
            <p:grpSpPr bwMode="auto">
              <a:xfrm>
                <a:off x="2880" y="1632"/>
                <a:ext cx="62" cy="288"/>
                <a:chOff x="2345" y="1104"/>
                <a:chExt cx="62" cy="288"/>
              </a:xfrm>
            </p:grpSpPr>
            <p:sp>
              <p:nvSpPr>
                <p:cNvPr id="276" name="Freeform 552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7" name="Freeform 553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14" name="Freeform 554"/>
              <p:cNvSpPr>
                <a:spLocks/>
              </p:cNvSpPr>
              <p:nvPr/>
            </p:nvSpPr>
            <p:spPr bwMode="auto">
              <a:xfrm>
                <a:off x="2640" y="1824"/>
                <a:ext cx="65" cy="112"/>
              </a:xfrm>
              <a:custGeom>
                <a:avLst/>
                <a:gdLst>
                  <a:gd name="T0" fmla="*/ 52 w 65"/>
                  <a:gd name="T1" fmla="*/ 0 h 112"/>
                  <a:gd name="T2" fmla="*/ 56 w 65"/>
                  <a:gd name="T3" fmla="*/ 8 h 112"/>
                  <a:gd name="T4" fmla="*/ 64 w 65"/>
                  <a:gd name="T5" fmla="*/ 48 h 112"/>
                  <a:gd name="T6" fmla="*/ 48 w 65"/>
                  <a:gd name="T7" fmla="*/ 96 h 112"/>
                  <a:gd name="T8" fmla="*/ 0 w 65"/>
                  <a:gd name="T9" fmla="*/ 112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112"/>
                  <a:gd name="T17" fmla="*/ 65 w 65"/>
                  <a:gd name="T18" fmla="*/ 112 h 1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112">
                    <a:moveTo>
                      <a:pt x="52" y="0"/>
                    </a:moveTo>
                    <a:cubicBezTo>
                      <a:pt x="53" y="3"/>
                      <a:pt x="54" y="0"/>
                      <a:pt x="56" y="8"/>
                    </a:cubicBezTo>
                    <a:cubicBezTo>
                      <a:pt x="58" y="16"/>
                      <a:pt x="65" y="33"/>
                      <a:pt x="64" y="48"/>
                    </a:cubicBezTo>
                    <a:cubicBezTo>
                      <a:pt x="63" y="63"/>
                      <a:pt x="59" y="85"/>
                      <a:pt x="48" y="96"/>
                    </a:cubicBezTo>
                    <a:cubicBezTo>
                      <a:pt x="37" y="107"/>
                      <a:pt x="10" y="109"/>
                      <a:pt x="0" y="112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15" name="Group 555"/>
              <p:cNvGrpSpPr>
                <a:grpSpLocks/>
              </p:cNvGrpSpPr>
              <p:nvPr/>
            </p:nvGrpSpPr>
            <p:grpSpPr bwMode="auto">
              <a:xfrm>
                <a:off x="2832" y="1296"/>
                <a:ext cx="62" cy="288"/>
                <a:chOff x="2345" y="1104"/>
                <a:chExt cx="62" cy="288"/>
              </a:xfrm>
            </p:grpSpPr>
            <p:sp>
              <p:nvSpPr>
                <p:cNvPr id="274" name="Freeform 556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5" name="Freeform 557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16" name="Group 558"/>
              <p:cNvGrpSpPr>
                <a:grpSpLocks/>
              </p:cNvGrpSpPr>
              <p:nvPr/>
            </p:nvGrpSpPr>
            <p:grpSpPr bwMode="auto">
              <a:xfrm>
                <a:off x="2976" y="1632"/>
                <a:ext cx="62" cy="288"/>
                <a:chOff x="2345" y="1104"/>
                <a:chExt cx="62" cy="288"/>
              </a:xfrm>
            </p:grpSpPr>
            <p:sp>
              <p:nvSpPr>
                <p:cNvPr id="272" name="Freeform 559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3" name="Freeform 560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17" name="Group 561"/>
              <p:cNvGrpSpPr>
                <a:grpSpLocks/>
              </p:cNvGrpSpPr>
              <p:nvPr/>
            </p:nvGrpSpPr>
            <p:grpSpPr bwMode="auto">
              <a:xfrm>
                <a:off x="2976" y="1344"/>
                <a:ext cx="62" cy="288"/>
                <a:chOff x="2345" y="1104"/>
                <a:chExt cx="62" cy="288"/>
              </a:xfrm>
            </p:grpSpPr>
            <p:sp>
              <p:nvSpPr>
                <p:cNvPr id="270" name="Freeform 562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1" name="Freeform 563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18" name="Group 564"/>
              <p:cNvGrpSpPr>
                <a:grpSpLocks/>
              </p:cNvGrpSpPr>
              <p:nvPr/>
            </p:nvGrpSpPr>
            <p:grpSpPr bwMode="auto">
              <a:xfrm>
                <a:off x="2976" y="1056"/>
                <a:ext cx="62" cy="288"/>
                <a:chOff x="2345" y="1104"/>
                <a:chExt cx="62" cy="288"/>
              </a:xfrm>
            </p:grpSpPr>
            <p:sp>
              <p:nvSpPr>
                <p:cNvPr id="268" name="Freeform 565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9" name="Freeform 566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19" name="Group 567"/>
              <p:cNvGrpSpPr>
                <a:grpSpLocks/>
              </p:cNvGrpSpPr>
              <p:nvPr/>
            </p:nvGrpSpPr>
            <p:grpSpPr bwMode="auto">
              <a:xfrm>
                <a:off x="3120" y="1056"/>
                <a:ext cx="62" cy="288"/>
                <a:chOff x="2345" y="1104"/>
                <a:chExt cx="62" cy="288"/>
              </a:xfrm>
            </p:grpSpPr>
            <p:sp>
              <p:nvSpPr>
                <p:cNvPr id="266" name="Freeform 568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7" name="Freeform 569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20" name="Group 570"/>
              <p:cNvGrpSpPr>
                <a:grpSpLocks/>
              </p:cNvGrpSpPr>
              <p:nvPr/>
            </p:nvGrpSpPr>
            <p:grpSpPr bwMode="auto">
              <a:xfrm>
                <a:off x="3072" y="1296"/>
                <a:ext cx="62" cy="288"/>
                <a:chOff x="2345" y="1104"/>
                <a:chExt cx="62" cy="288"/>
              </a:xfrm>
            </p:grpSpPr>
            <p:sp>
              <p:nvSpPr>
                <p:cNvPr id="264" name="Freeform 571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5" name="Freeform 572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21" name="Group 573"/>
              <p:cNvGrpSpPr>
                <a:grpSpLocks/>
              </p:cNvGrpSpPr>
              <p:nvPr/>
            </p:nvGrpSpPr>
            <p:grpSpPr bwMode="auto">
              <a:xfrm>
                <a:off x="3120" y="1536"/>
                <a:ext cx="62" cy="288"/>
                <a:chOff x="2345" y="1104"/>
                <a:chExt cx="62" cy="288"/>
              </a:xfrm>
            </p:grpSpPr>
            <p:sp>
              <p:nvSpPr>
                <p:cNvPr id="262" name="Freeform 574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3" name="Freeform 575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22" name="Group 576"/>
              <p:cNvGrpSpPr>
                <a:grpSpLocks/>
              </p:cNvGrpSpPr>
              <p:nvPr/>
            </p:nvGrpSpPr>
            <p:grpSpPr bwMode="auto">
              <a:xfrm>
                <a:off x="3216" y="1488"/>
                <a:ext cx="62" cy="288"/>
                <a:chOff x="2345" y="1104"/>
                <a:chExt cx="62" cy="288"/>
              </a:xfrm>
            </p:grpSpPr>
            <p:sp>
              <p:nvSpPr>
                <p:cNvPr id="260" name="Freeform 577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1" name="Freeform 578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23" name="Group 579"/>
              <p:cNvGrpSpPr>
                <a:grpSpLocks/>
              </p:cNvGrpSpPr>
              <p:nvPr/>
            </p:nvGrpSpPr>
            <p:grpSpPr bwMode="auto">
              <a:xfrm>
                <a:off x="3168" y="1200"/>
                <a:ext cx="62" cy="288"/>
                <a:chOff x="2345" y="1104"/>
                <a:chExt cx="62" cy="288"/>
              </a:xfrm>
            </p:grpSpPr>
            <p:sp>
              <p:nvSpPr>
                <p:cNvPr id="258" name="Freeform 580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9" name="Freeform 581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24" name="Group 582"/>
              <p:cNvGrpSpPr>
                <a:grpSpLocks/>
              </p:cNvGrpSpPr>
              <p:nvPr/>
            </p:nvGrpSpPr>
            <p:grpSpPr bwMode="auto">
              <a:xfrm>
                <a:off x="3264" y="1104"/>
                <a:ext cx="62" cy="288"/>
                <a:chOff x="2345" y="1104"/>
                <a:chExt cx="62" cy="288"/>
              </a:xfrm>
            </p:grpSpPr>
            <p:sp>
              <p:nvSpPr>
                <p:cNvPr id="256" name="Freeform 583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7" name="Freeform 584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25" name="Group 585"/>
              <p:cNvGrpSpPr>
                <a:grpSpLocks/>
              </p:cNvGrpSpPr>
              <p:nvPr/>
            </p:nvGrpSpPr>
            <p:grpSpPr bwMode="auto">
              <a:xfrm>
                <a:off x="3264" y="1392"/>
                <a:ext cx="62" cy="288"/>
                <a:chOff x="2345" y="1104"/>
                <a:chExt cx="62" cy="288"/>
              </a:xfrm>
            </p:grpSpPr>
            <p:sp>
              <p:nvSpPr>
                <p:cNvPr id="254" name="Freeform 586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5" name="Freeform 587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26" name="Group 588"/>
              <p:cNvGrpSpPr>
                <a:grpSpLocks/>
              </p:cNvGrpSpPr>
              <p:nvPr/>
            </p:nvGrpSpPr>
            <p:grpSpPr bwMode="auto">
              <a:xfrm>
                <a:off x="3408" y="1392"/>
                <a:ext cx="62" cy="288"/>
                <a:chOff x="2345" y="1104"/>
                <a:chExt cx="62" cy="288"/>
              </a:xfrm>
            </p:grpSpPr>
            <p:sp>
              <p:nvSpPr>
                <p:cNvPr id="252" name="Freeform 589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3" name="Freeform 590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27" name="Group 591"/>
              <p:cNvGrpSpPr>
                <a:grpSpLocks/>
              </p:cNvGrpSpPr>
              <p:nvPr/>
            </p:nvGrpSpPr>
            <p:grpSpPr bwMode="auto">
              <a:xfrm>
                <a:off x="3600" y="1344"/>
                <a:ext cx="62" cy="288"/>
                <a:chOff x="2345" y="1104"/>
                <a:chExt cx="62" cy="288"/>
              </a:xfrm>
            </p:grpSpPr>
            <p:sp>
              <p:nvSpPr>
                <p:cNvPr id="250" name="Freeform 592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1" name="Freeform 593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28" name="Group 594"/>
              <p:cNvGrpSpPr>
                <a:grpSpLocks/>
              </p:cNvGrpSpPr>
              <p:nvPr/>
            </p:nvGrpSpPr>
            <p:grpSpPr bwMode="auto">
              <a:xfrm>
                <a:off x="3744" y="1296"/>
                <a:ext cx="62" cy="288"/>
                <a:chOff x="2345" y="1104"/>
                <a:chExt cx="62" cy="288"/>
              </a:xfrm>
            </p:grpSpPr>
            <p:sp>
              <p:nvSpPr>
                <p:cNvPr id="248" name="Freeform 595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9" name="Freeform 596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29" name="Group 597"/>
              <p:cNvGrpSpPr>
                <a:grpSpLocks/>
              </p:cNvGrpSpPr>
              <p:nvPr/>
            </p:nvGrpSpPr>
            <p:grpSpPr bwMode="auto">
              <a:xfrm>
                <a:off x="3504" y="1344"/>
                <a:ext cx="62" cy="288"/>
                <a:chOff x="2345" y="1104"/>
                <a:chExt cx="62" cy="288"/>
              </a:xfrm>
            </p:grpSpPr>
            <p:sp>
              <p:nvSpPr>
                <p:cNvPr id="246" name="Freeform 598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7" name="Freeform 599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30" name="Freeform 600"/>
              <p:cNvSpPr>
                <a:spLocks/>
              </p:cNvSpPr>
              <p:nvPr/>
            </p:nvSpPr>
            <p:spPr bwMode="auto">
              <a:xfrm rot="-1429352">
                <a:off x="3360" y="1248"/>
                <a:ext cx="65" cy="120"/>
              </a:xfrm>
              <a:custGeom>
                <a:avLst/>
                <a:gdLst>
                  <a:gd name="T0" fmla="*/ 44 w 65"/>
                  <a:gd name="T1" fmla="*/ 0 h 120"/>
                  <a:gd name="T2" fmla="*/ 56 w 65"/>
                  <a:gd name="T3" fmla="*/ 16 h 120"/>
                  <a:gd name="T4" fmla="*/ 64 w 65"/>
                  <a:gd name="T5" fmla="*/ 56 h 120"/>
                  <a:gd name="T6" fmla="*/ 48 w 65"/>
                  <a:gd name="T7" fmla="*/ 104 h 120"/>
                  <a:gd name="T8" fmla="*/ 0 w 65"/>
                  <a:gd name="T9" fmla="*/ 120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120"/>
                  <a:gd name="T17" fmla="*/ 65 w 65"/>
                  <a:gd name="T18" fmla="*/ 120 h 1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120">
                    <a:moveTo>
                      <a:pt x="44" y="0"/>
                    </a:moveTo>
                    <a:cubicBezTo>
                      <a:pt x="47" y="3"/>
                      <a:pt x="53" y="7"/>
                      <a:pt x="56" y="16"/>
                    </a:cubicBezTo>
                    <a:cubicBezTo>
                      <a:pt x="59" y="25"/>
                      <a:pt x="65" y="41"/>
                      <a:pt x="64" y="56"/>
                    </a:cubicBezTo>
                    <a:cubicBezTo>
                      <a:pt x="63" y="71"/>
                      <a:pt x="59" y="93"/>
                      <a:pt x="48" y="104"/>
                    </a:cubicBezTo>
                    <a:cubicBezTo>
                      <a:pt x="37" y="115"/>
                      <a:pt x="10" y="117"/>
                      <a:pt x="0" y="120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1" name="Freeform 601"/>
              <p:cNvSpPr>
                <a:spLocks/>
              </p:cNvSpPr>
              <p:nvPr/>
            </p:nvSpPr>
            <p:spPr bwMode="auto">
              <a:xfrm rot="-1429352">
                <a:off x="3456" y="1200"/>
                <a:ext cx="65" cy="120"/>
              </a:xfrm>
              <a:custGeom>
                <a:avLst/>
                <a:gdLst>
                  <a:gd name="T0" fmla="*/ 44 w 65"/>
                  <a:gd name="T1" fmla="*/ 0 h 120"/>
                  <a:gd name="T2" fmla="*/ 56 w 65"/>
                  <a:gd name="T3" fmla="*/ 16 h 120"/>
                  <a:gd name="T4" fmla="*/ 64 w 65"/>
                  <a:gd name="T5" fmla="*/ 56 h 120"/>
                  <a:gd name="T6" fmla="*/ 48 w 65"/>
                  <a:gd name="T7" fmla="*/ 104 h 120"/>
                  <a:gd name="T8" fmla="*/ 0 w 65"/>
                  <a:gd name="T9" fmla="*/ 120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120"/>
                  <a:gd name="T17" fmla="*/ 65 w 65"/>
                  <a:gd name="T18" fmla="*/ 120 h 1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120">
                    <a:moveTo>
                      <a:pt x="44" y="0"/>
                    </a:moveTo>
                    <a:cubicBezTo>
                      <a:pt x="47" y="3"/>
                      <a:pt x="53" y="7"/>
                      <a:pt x="56" y="16"/>
                    </a:cubicBezTo>
                    <a:cubicBezTo>
                      <a:pt x="59" y="25"/>
                      <a:pt x="65" y="41"/>
                      <a:pt x="64" y="56"/>
                    </a:cubicBezTo>
                    <a:cubicBezTo>
                      <a:pt x="63" y="71"/>
                      <a:pt x="59" y="93"/>
                      <a:pt x="48" y="104"/>
                    </a:cubicBezTo>
                    <a:cubicBezTo>
                      <a:pt x="37" y="115"/>
                      <a:pt x="10" y="117"/>
                      <a:pt x="0" y="120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2" name="Freeform 602"/>
              <p:cNvSpPr>
                <a:spLocks/>
              </p:cNvSpPr>
              <p:nvPr/>
            </p:nvSpPr>
            <p:spPr bwMode="auto">
              <a:xfrm rot="-1429352">
                <a:off x="3648" y="1248"/>
                <a:ext cx="65" cy="120"/>
              </a:xfrm>
              <a:custGeom>
                <a:avLst/>
                <a:gdLst>
                  <a:gd name="T0" fmla="*/ 44 w 65"/>
                  <a:gd name="T1" fmla="*/ 0 h 120"/>
                  <a:gd name="T2" fmla="*/ 56 w 65"/>
                  <a:gd name="T3" fmla="*/ 16 h 120"/>
                  <a:gd name="T4" fmla="*/ 64 w 65"/>
                  <a:gd name="T5" fmla="*/ 56 h 120"/>
                  <a:gd name="T6" fmla="*/ 48 w 65"/>
                  <a:gd name="T7" fmla="*/ 104 h 120"/>
                  <a:gd name="T8" fmla="*/ 0 w 65"/>
                  <a:gd name="T9" fmla="*/ 120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120"/>
                  <a:gd name="T17" fmla="*/ 65 w 65"/>
                  <a:gd name="T18" fmla="*/ 120 h 1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120">
                    <a:moveTo>
                      <a:pt x="44" y="0"/>
                    </a:moveTo>
                    <a:cubicBezTo>
                      <a:pt x="47" y="3"/>
                      <a:pt x="53" y="7"/>
                      <a:pt x="56" y="16"/>
                    </a:cubicBezTo>
                    <a:cubicBezTo>
                      <a:pt x="59" y="25"/>
                      <a:pt x="65" y="41"/>
                      <a:pt x="64" y="56"/>
                    </a:cubicBezTo>
                    <a:cubicBezTo>
                      <a:pt x="63" y="71"/>
                      <a:pt x="59" y="93"/>
                      <a:pt x="48" y="104"/>
                    </a:cubicBezTo>
                    <a:cubicBezTo>
                      <a:pt x="37" y="115"/>
                      <a:pt x="10" y="117"/>
                      <a:pt x="0" y="120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33" name="Group 603"/>
              <p:cNvGrpSpPr>
                <a:grpSpLocks/>
              </p:cNvGrpSpPr>
              <p:nvPr/>
            </p:nvGrpSpPr>
            <p:grpSpPr bwMode="auto">
              <a:xfrm>
                <a:off x="3840" y="1296"/>
                <a:ext cx="62" cy="288"/>
                <a:chOff x="2345" y="1104"/>
                <a:chExt cx="62" cy="288"/>
              </a:xfrm>
            </p:grpSpPr>
            <p:sp>
              <p:nvSpPr>
                <p:cNvPr id="244" name="Freeform 604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5" name="Freeform 605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34" name="Freeform 606"/>
              <p:cNvSpPr>
                <a:spLocks/>
              </p:cNvSpPr>
              <p:nvPr/>
            </p:nvSpPr>
            <p:spPr bwMode="auto">
              <a:xfrm rot="-1429352">
                <a:off x="3888" y="1392"/>
                <a:ext cx="65" cy="120"/>
              </a:xfrm>
              <a:custGeom>
                <a:avLst/>
                <a:gdLst>
                  <a:gd name="T0" fmla="*/ 44 w 65"/>
                  <a:gd name="T1" fmla="*/ 0 h 120"/>
                  <a:gd name="T2" fmla="*/ 56 w 65"/>
                  <a:gd name="T3" fmla="*/ 16 h 120"/>
                  <a:gd name="T4" fmla="*/ 64 w 65"/>
                  <a:gd name="T5" fmla="*/ 56 h 120"/>
                  <a:gd name="T6" fmla="*/ 48 w 65"/>
                  <a:gd name="T7" fmla="*/ 104 h 120"/>
                  <a:gd name="T8" fmla="*/ 0 w 65"/>
                  <a:gd name="T9" fmla="*/ 120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120"/>
                  <a:gd name="T17" fmla="*/ 65 w 65"/>
                  <a:gd name="T18" fmla="*/ 120 h 1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120">
                    <a:moveTo>
                      <a:pt x="44" y="0"/>
                    </a:moveTo>
                    <a:cubicBezTo>
                      <a:pt x="47" y="3"/>
                      <a:pt x="53" y="7"/>
                      <a:pt x="56" y="16"/>
                    </a:cubicBezTo>
                    <a:cubicBezTo>
                      <a:pt x="59" y="25"/>
                      <a:pt x="65" y="41"/>
                      <a:pt x="64" y="56"/>
                    </a:cubicBezTo>
                    <a:cubicBezTo>
                      <a:pt x="63" y="71"/>
                      <a:pt x="59" y="93"/>
                      <a:pt x="48" y="104"/>
                    </a:cubicBezTo>
                    <a:cubicBezTo>
                      <a:pt x="37" y="115"/>
                      <a:pt x="10" y="117"/>
                      <a:pt x="0" y="120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" name="Freeform 607"/>
              <p:cNvSpPr>
                <a:spLocks/>
              </p:cNvSpPr>
              <p:nvPr/>
            </p:nvSpPr>
            <p:spPr bwMode="auto">
              <a:xfrm rot="-1429352">
                <a:off x="3648" y="1440"/>
                <a:ext cx="65" cy="120"/>
              </a:xfrm>
              <a:custGeom>
                <a:avLst/>
                <a:gdLst>
                  <a:gd name="T0" fmla="*/ 44 w 65"/>
                  <a:gd name="T1" fmla="*/ 0 h 120"/>
                  <a:gd name="T2" fmla="*/ 56 w 65"/>
                  <a:gd name="T3" fmla="*/ 16 h 120"/>
                  <a:gd name="T4" fmla="*/ 64 w 65"/>
                  <a:gd name="T5" fmla="*/ 56 h 120"/>
                  <a:gd name="T6" fmla="*/ 48 w 65"/>
                  <a:gd name="T7" fmla="*/ 104 h 120"/>
                  <a:gd name="T8" fmla="*/ 0 w 65"/>
                  <a:gd name="T9" fmla="*/ 120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120"/>
                  <a:gd name="T17" fmla="*/ 65 w 65"/>
                  <a:gd name="T18" fmla="*/ 120 h 1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120">
                    <a:moveTo>
                      <a:pt x="44" y="0"/>
                    </a:moveTo>
                    <a:cubicBezTo>
                      <a:pt x="47" y="3"/>
                      <a:pt x="53" y="7"/>
                      <a:pt x="56" y="16"/>
                    </a:cubicBezTo>
                    <a:cubicBezTo>
                      <a:pt x="59" y="25"/>
                      <a:pt x="65" y="41"/>
                      <a:pt x="64" y="56"/>
                    </a:cubicBezTo>
                    <a:cubicBezTo>
                      <a:pt x="63" y="71"/>
                      <a:pt x="59" y="93"/>
                      <a:pt x="48" y="104"/>
                    </a:cubicBezTo>
                    <a:cubicBezTo>
                      <a:pt x="37" y="115"/>
                      <a:pt x="10" y="117"/>
                      <a:pt x="0" y="120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" name="Freeform 608"/>
              <p:cNvSpPr>
                <a:spLocks/>
              </p:cNvSpPr>
              <p:nvPr/>
            </p:nvSpPr>
            <p:spPr bwMode="auto">
              <a:xfrm rot="-1429352">
                <a:off x="3552" y="1248"/>
                <a:ext cx="65" cy="120"/>
              </a:xfrm>
              <a:custGeom>
                <a:avLst/>
                <a:gdLst>
                  <a:gd name="T0" fmla="*/ 44 w 65"/>
                  <a:gd name="T1" fmla="*/ 0 h 120"/>
                  <a:gd name="T2" fmla="*/ 56 w 65"/>
                  <a:gd name="T3" fmla="*/ 16 h 120"/>
                  <a:gd name="T4" fmla="*/ 64 w 65"/>
                  <a:gd name="T5" fmla="*/ 56 h 120"/>
                  <a:gd name="T6" fmla="*/ 48 w 65"/>
                  <a:gd name="T7" fmla="*/ 104 h 120"/>
                  <a:gd name="T8" fmla="*/ 0 w 65"/>
                  <a:gd name="T9" fmla="*/ 120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120"/>
                  <a:gd name="T17" fmla="*/ 65 w 65"/>
                  <a:gd name="T18" fmla="*/ 120 h 1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120">
                    <a:moveTo>
                      <a:pt x="44" y="0"/>
                    </a:moveTo>
                    <a:cubicBezTo>
                      <a:pt x="47" y="3"/>
                      <a:pt x="53" y="7"/>
                      <a:pt x="56" y="16"/>
                    </a:cubicBezTo>
                    <a:cubicBezTo>
                      <a:pt x="59" y="25"/>
                      <a:pt x="65" y="41"/>
                      <a:pt x="64" y="56"/>
                    </a:cubicBezTo>
                    <a:cubicBezTo>
                      <a:pt x="63" y="71"/>
                      <a:pt x="59" y="93"/>
                      <a:pt x="48" y="104"/>
                    </a:cubicBezTo>
                    <a:cubicBezTo>
                      <a:pt x="37" y="115"/>
                      <a:pt x="10" y="117"/>
                      <a:pt x="0" y="120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7" name="Freeform 609"/>
              <p:cNvSpPr>
                <a:spLocks/>
              </p:cNvSpPr>
              <p:nvPr/>
            </p:nvSpPr>
            <p:spPr bwMode="auto">
              <a:xfrm rot="-1429352">
                <a:off x="3360" y="1104"/>
                <a:ext cx="65" cy="120"/>
              </a:xfrm>
              <a:custGeom>
                <a:avLst/>
                <a:gdLst>
                  <a:gd name="T0" fmla="*/ 44 w 65"/>
                  <a:gd name="T1" fmla="*/ 0 h 120"/>
                  <a:gd name="T2" fmla="*/ 56 w 65"/>
                  <a:gd name="T3" fmla="*/ 16 h 120"/>
                  <a:gd name="T4" fmla="*/ 64 w 65"/>
                  <a:gd name="T5" fmla="*/ 56 h 120"/>
                  <a:gd name="T6" fmla="*/ 48 w 65"/>
                  <a:gd name="T7" fmla="*/ 104 h 120"/>
                  <a:gd name="T8" fmla="*/ 0 w 65"/>
                  <a:gd name="T9" fmla="*/ 120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120"/>
                  <a:gd name="T17" fmla="*/ 65 w 65"/>
                  <a:gd name="T18" fmla="*/ 120 h 1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120">
                    <a:moveTo>
                      <a:pt x="44" y="0"/>
                    </a:moveTo>
                    <a:cubicBezTo>
                      <a:pt x="47" y="3"/>
                      <a:pt x="53" y="7"/>
                      <a:pt x="56" y="16"/>
                    </a:cubicBezTo>
                    <a:cubicBezTo>
                      <a:pt x="59" y="25"/>
                      <a:pt x="65" y="41"/>
                      <a:pt x="64" y="56"/>
                    </a:cubicBezTo>
                    <a:cubicBezTo>
                      <a:pt x="63" y="71"/>
                      <a:pt x="59" y="93"/>
                      <a:pt x="48" y="104"/>
                    </a:cubicBezTo>
                    <a:cubicBezTo>
                      <a:pt x="37" y="115"/>
                      <a:pt x="10" y="117"/>
                      <a:pt x="0" y="120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8" name="Freeform 610"/>
              <p:cNvSpPr>
                <a:spLocks/>
              </p:cNvSpPr>
              <p:nvPr/>
            </p:nvSpPr>
            <p:spPr bwMode="auto">
              <a:xfrm>
                <a:off x="3936" y="1288"/>
                <a:ext cx="96" cy="344"/>
              </a:xfrm>
              <a:custGeom>
                <a:avLst/>
                <a:gdLst>
                  <a:gd name="T0" fmla="*/ 0 w 96"/>
                  <a:gd name="T1" fmla="*/ 8 h 344"/>
                  <a:gd name="T2" fmla="*/ 48 w 96"/>
                  <a:gd name="T3" fmla="*/ 8 h 344"/>
                  <a:gd name="T4" fmla="*/ 48 w 96"/>
                  <a:gd name="T5" fmla="*/ 56 h 344"/>
                  <a:gd name="T6" fmla="*/ 48 w 96"/>
                  <a:gd name="T7" fmla="*/ 152 h 344"/>
                  <a:gd name="T8" fmla="*/ 48 w 96"/>
                  <a:gd name="T9" fmla="*/ 200 h 344"/>
                  <a:gd name="T10" fmla="*/ 96 w 96"/>
                  <a:gd name="T11" fmla="*/ 296 h 344"/>
                  <a:gd name="T12" fmla="*/ 48 w 96"/>
                  <a:gd name="T13" fmla="*/ 344 h 3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6"/>
                  <a:gd name="T22" fmla="*/ 0 h 344"/>
                  <a:gd name="T23" fmla="*/ 96 w 96"/>
                  <a:gd name="T24" fmla="*/ 344 h 34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6" h="344">
                    <a:moveTo>
                      <a:pt x="0" y="8"/>
                    </a:moveTo>
                    <a:cubicBezTo>
                      <a:pt x="20" y="4"/>
                      <a:pt x="40" y="0"/>
                      <a:pt x="48" y="8"/>
                    </a:cubicBezTo>
                    <a:cubicBezTo>
                      <a:pt x="56" y="16"/>
                      <a:pt x="48" y="32"/>
                      <a:pt x="48" y="56"/>
                    </a:cubicBezTo>
                    <a:cubicBezTo>
                      <a:pt x="48" y="80"/>
                      <a:pt x="48" y="128"/>
                      <a:pt x="48" y="152"/>
                    </a:cubicBezTo>
                    <a:cubicBezTo>
                      <a:pt x="48" y="176"/>
                      <a:pt x="40" y="176"/>
                      <a:pt x="48" y="200"/>
                    </a:cubicBezTo>
                    <a:cubicBezTo>
                      <a:pt x="56" y="224"/>
                      <a:pt x="96" y="272"/>
                      <a:pt x="96" y="296"/>
                    </a:cubicBezTo>
                    <a:cubicBezTo>
                      <a:pt x="96" y="320"/>
                      <a:pt x="56" y="336"/>
                      <a:pt x="48" y="344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9" name="Freeform 611"/>
              <p:cNvSpPr>
                <a:spLocks/>
              </p:cNvSpPr>
              <p:nvPr/>
            </p:nvSpPr>
            <p:spPr bwMode="auto">
              <a:xfrm>
                <a:off x="3984" y="1056"/>
                <a:ext cx="672" cy="816"/>
              </a:xfrm>
              <a:custGeom>
                <a:avLst/>
                <a:gdLst>
                  <a:gd name="T0" fmla="*/ 576 w 672"/>
                  <a:gd name="T1" fmla="*/ 0 h 816"/>
                  <a:gd name="T2" fmla="*/ 0 w 672"/>
                  <a:gd name="T3" fmla="*/ 240 h 816"/>
                  <a:gd name="T4" fmla="*/ 672 w 672"/>
                  <a:gd name="T5" fmla="*/ 48 h 816"/>
                  <a:gd name="T6" fmla="*/ 48 w 672"/>
                  <a:gd name="T7" fmla="*/ 288 h 816"/>
                  <a:gd name="T8" fmla="*/ 624 w 672"/>
                  <a:gd name="T9" fmla="*/ 192 h 816"/>
                  <a:gd name="T10" fmla="*/ 572 w 672"/>
                  <a:gd name="T11" fmla="*/ 240 h 816"/>
                  <a:gd name="T12" fmla="*/ 48 w 672"/>
                  <a:gd name="T13" fmla="*/ 288 h 816"/>
                  <a:gd name="T14" fmla="*/ 432 w 672"/>
                  <a:gd name="T15" fmla="*/ 336 h 816"/>
                  <a:gd name="T16" fmla="*/ 0 w 672"/>
                  <a:gd name="T17" fmla="*/ 384 h 816"/>
                  <a:gd name="T18" fmla="*/ 384 w 672"/>
                  <a:gd name="T19" fmla="*/ 384 h 816"/>
                  <a:gd name="T20" fmla="*/ 76 w 672"/>
                  <a:gd name="T21" fmla="*/ 408 h 816"/>
                  <a:gd name="T22" fmla="*/ 420 w 672"/>
                  <a:gd name="T23" fmla="*/ 424 h 816"/>
                  <a:gd name="T24" fmla="*/ 432 w 672"/>
                  <a:gd name="T25" fmla="*/ 432 h 816"/>
                  <a:gd name="T26" fmla="*/ 96 w 672"/>
                  <a:gd name="T27" fmla="*/ 432 h 816"/>
                  <a:gd name="T28" fmla="*/ 528 w 672"/>
                  <a:gd name="T29" fmla="*/ 576 h 816"/>
                  <a:gd name="T30" fmla="*/ 48 w 672"/>
                  <a:gd name="T31" fmla="*/ 480 h 816"/>
                  <a:gd name="T32" fmla="*/ 624 w 672"/>
                  <a:gd name="T33" fmla="*/ 720 h 816"/>
                  <a:gd name="T34" fmla="*/ 96 w 672"/>
                  <a:gd name="T35" fmla="*/ 528 h 816"/>
                  <a:gd name="T36" fmla="*/ 480 w 672"/>
                  <a:gd name="T37" fmla="*/ 816 h 816"/>
                  <a:gd name="T38" fmla="*/ 48 w 672"/>
                  <a:gd name="T39" fmla="*/ 576 h 81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72"/>
                  <a:gd name="T61" fmla="*/ 0 h 816"/>
                  <a:gd name="T62" fmla="*/ 672 w 672"/>
                  <a:gd name="T63" fmla="*/ 816 h 81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72" h="816">
                    <a:moveTo>
                      <a:pt x="576" y="0"/>
                    </a:moveTo>
                    <a:lnTo>
                      <a:pt x="0" y="240"/>
                    </a:lnTo>
                    <a:lnTo>
                      <a:pt x="672" y="48"/>
                    </a:lnTo>
                    <a:lnTo>
                      <a:pt x="48" y="288"/>
                    </a:lnTo>
                    <a:lnTo>
                      <a:pt x="624" y="192"/>
                    </a:lnTo>
                    <a:lnTo>
                      <a:pt x="572" y="240"/>
                    </a:lnTo>
                    <a:lnTo>
                      <a:pt x="48" y="288"/>
                    </a:lnTo>
                    <a:lnTo>
                      <a:pt x="432" y="336"/>
                    </a:lnTo>
                    <a:lnTo>
                      <a:pt x="0" y="384"/>
                    </a:lnTo>
                    <a:lnTo>
                      <a:pt x="384" y="384"/>
                    </a:lnTo>
                    <a:lnTo>
                      <a:pt x="76" y="408"/>
                    </a:lnTo>
                    <a:lnTo>
                      <a:pt x="420" y="424"/>
                    </a:lnTo>
                    <a:lnTo>
                      <a:pt x="432" y="432"/>
                    </a:lnTo>
                    <a:lnTo>
                      <a:pt x="96" y="432"/>
                    </a:lnTo>
                    <a:lnTo>
                      <a:pt x="528" y="576"/>
                    </a:lnTo>
                    <a:lnTo>
                      <a:pt x="48" y="480"/>
                    </a:lnTo>
                    <a:lnTo>
                      <a:pt x="624" y="720"/>
                    </a:lnTo>
                    <a:lnTo>
                      <a:pt x="96" y="528"/>
                    </a:lnTo>
                    <a:lnTo>
                      <a:pt x="480" y="816"/>
                    </a:lnTo>
                    <a:lnTo>
                      <a:pt x="48" y="576"/>
                    </a:ln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0" name="Freeform 612"/>
              <p:cNvSpPr>
                <a:spLocks/>
              </p:cNvSpPr>
              <p:nvPr/>
            </p:nvSpPr>
            <p:spPr bwMode="auto">
              <a:xfrm>
                <a:off x="3072" y="768"/>
                <a:ext cx="672" cy="384"/>
              </a:xfrm>
              <a:custGeom>
                <a:avLst/>
                <a:gdLst>
                  <a:gd name="T0" fmla="*/ 144 w 672"/>
                  <a:gd name="T1" fmla="*/ 0 h 384"/>
                  <a:gd name="T2" fmla="*/ 0 w 672"/>
                  <a:gd name="T3" fmla="*/ 192 h 384"/>
                  <a:gd name="T4" fmla="*/ 288 w 672"/>
                  <a:gd name="T5" fmla="*/ 0 h 384"/>
                  <a:gd name="T6" fmla="*/ 144 w 672"/>
                  <a:gd name="T7" fmla="*/ 192 h 384"/>
                  <a:gd name="T8" fmla="*/ 384 w 672"/>
                  <a:gd name="T9" fmla="*/ 48 h 384"/>
                  <a:gd name="T10" fmla="*/ 192 w 672"/>
                  <a:gd name="T11" fmla="*/ 240 h 384"/>
                  <a:gd name="T12" fmla="*/ 432 w 672"/>
                  <a:gd name="T13" fmla="*/ 96 h 384"/>
                  <a:gd name="T14" fmla="*/ 288 w 672"/>
                  <a:gd name="T15" fmla="*/ 288 h 384"/>
                  <a:gd name="T16" fmla="*/ 528 w 672"/>
                  <a:gd name="T17" fmla="*/ 144 h 384"/>
                  <a:gd name="T18" fmla="*/ 288 w 672"/>
                  <a:gd name="T19" fmla="*/ 336 h 384"/>
                  <a:gd name="T20" fmla="*/ 624 w 672"/>
                  <a:gd name="T21" fmla="*/ 192 h 384"/>
                  <a:gd name="T22" fmla="*/ 384 w 672"/>
                  <a:gd name="T23" fmla="*/ 384 h 384"/>
                  <a:gd name="T24" fmla="*/ 672 w 672"/>
                  <a:gd name="T25" fmla="*/ 240 h 384"/>
                  <a:gd name="T26" fmla="*/ 432 w 672"/>
                  <a:gd name="T27" fmla="*/ 384 h 38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72"/>
                  <a:gd name="T43" fmla="*/ 0 h 384"/>
                  <a:gd name="T44" fmla="*/ 672 w 672"/>
                  <a:gd name="T45" fmla="*/ 384 h 38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72" h="384">
                    <a:moveTo>
                      <a:pt x="144" y="0"/>
                    </a:moveTo>
                    <a:lnTo>
                      <a:pt x="0" y="192"/>
                    </a:lnTo>
                    <a:lnTo>
                      <a:pt x="288" y="0"/>
                    </a:lnTo>
                    <a:lnTo>
                      <a:pt x="144" y="192"/>
                    </a:lnTo>
                    <a:lnTo>
                      <a:pt x="384" y="48"/>
                    </a:lnTo>
                    <a:lnTo>
                      <a:pt x="192" y="240"/>
                    </a:lnTo>
                    <a:lnTo>
                      <a:pt x="432" y="96"/>
                    </a:lnTo>
                    <a:lnTo>
                      <a:pt x="288" y="288"/>
                    </a:lnTo>
                    <a:lnTo>
                      <a:pt x="528" y="144"/>
                    </a:lnTo>
                    <a:lnTo>
                      <a:pt x="288" y="336"/>
                    </a:lnTo>
                    <a:lnTo>
                      <a:pt x="624" y="192"/>
                    </a:lnTo>
                    <a:lnTo>
                      <a:pt x="384" y="384"/>
                    </a:lnTo>
                    <a:lnTo>
                      <a:pt x="672" y="240"/>
                    </a:lnTo>
                    <a:lnTo>
                      <a:pt x="432" y="384"/>
                    </a:ln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1" name="Freeform 613"/>
              <p:cNvSpPr>
                <a:spLocks/>
              </p:cNvSpPr>
              <p:nvPr/>
            </p:nvSpPr>
            <p:spPr bwMode="auto">
              <a:xfrm>
                <a:off x="3072" y="1824"/>
                <a:ext cx="480" cy="192"/>
              </a:xfrm>
              <a:custGeom>
                <a:avLst/>
                <a:gdLst>
                  <a:gd name="T0" fmla="*/ 240 w 480"/>
                  <a:gd name="T1" fmla="*/ 0 h 192"/>
                  <a:gd name="T2" fmla="*/ 480 w 480"/>
                  <a:gd name="T3" fmla="*/ 144 h 192"/>
                  <a:gd name="T4" fmla="*/ 192 w 480"/>
                  <a:gd name="T5" fmla="*/ 0 h 192"/>
                  <a:gd name="T6" fmla="*/ 432 w 480"/>
                  <a:gd name="T7" fmla="*/ 192 h 192"/>
                  <a:gd name="T8" fmla="*/ 144 w 480"/>
                  <a:gd name="T9" fmla="*/ 48 h 192"/>
                  <a:gd name="T10" fmla="*/ 288 w 480"/>
                  <a:gd name="T11" fmla="*/ 192 h 192"/>
                  <a:gd name="T12" fmla="*/ 96 w 480"/>
                  <a:gd name="T13" fmla="*/ 48 h 192"/>
                  <a:gd name="T14" fmla="*/ 192 w 480"/>
                  <a:gd name="T15" fmla="*/ 192 h 192"/>
                  <a:gd name="T16" fmla="*/ 0 w 480"/>
                  <a:gd name="T17" fmla="*/ 96 h 1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80"/>
                  <a:gd name="T28" fmla="*/ 0 h 192"/>
                  <a:gd name="T29" fmla="*/ 480 w 480"/>
                  <a:gd name="T30" fmla="*/ 192 h 19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80" h="192">
                    <a:moveTo>
                      <a:pt x="240" y="0"/>
                    </a:moveTo>
                    <a:lnTo>
                      <a:pt x="480" y="144"/>
                    </a:lnTo>
                    <a:lnTo>
                      <a:pt x="192" y="0"/>
                    </a:lnTo>
                    <a:lnTo>
                      <a:pt x="432" y="192"/>
                    </a:lnTo>
                    <a:lnTo>
                      <a:pt x="144" y="48"/>
                    </a:lnTo>
                    <a:lnTo>
                      <a:pt x="288" y="192"/>
                    </a:lnTo>
                    <a:lnTo>
                      <a:pt x="96" y="48"/>
                    </a:lnTo>
                    <a:lnTo>
                      <a:pt x="192" y="192"/>
                    </a:lnTo>
                    <a:lnTo>
                      <a:pt x="0" y="96"/>
                    </a:ln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2" name="Freeform 614"/>
              <p:cNvSpPr>
                <a:spLocks/>
              </p:cNvSpPr>
              <p:nvPr/>
            </p:nvSpPr>
            <p:spPr bwMode="auto">
              <a:xfrm>
                <a:off x="1920" y="1968"/>
                <a:ext cx="480" cy="288"/>
              </a:xfrm>
              <a:custGeom>
                <a:avLst/>
                <a:gdLst>
                  <a:gd name="T0" fmla="*/ 336 w 480"/>
                  <a:gd name="T1" fmla="*/ 0 h 288"/>
                  <a:gd name="T2" fmla="*/ 480 w 480"/>
                  <a:gd name="T3" fmla="*/ 240 h 288"/>
                  <a:gd name="T4" fmla="*/ 336 w 480"/>
                  <a:gd name="T5" fmla="*/ 96 h 288"/>
                  <a:gd name="T6" fmla="*/ 288 w 480"/>
                  <a:gd name="T7" fmla="*/ 0 h 288"/>
                  <a:gd name="T8" fmla="*/ 288 w 480"/>
                  <a:gd name="T9" fmla="*/ 96 h 288"/>
                  <a:gd name="T10" fmla="*/ 384 w 480"/>
                  <a:gd name="T11" fmla="*/ 288 h 288"/>
                  <a:gd name="T12" fmla="*/ 240 w 480"/>
                  <a:gd name="T13" fmla="*/ 96 h 288"/>
                  <a:gd name="T14" fmla="*/ 192 w 480"/>
                  <a:gd name="T15" fmla="*/ 0 h 288"/>
                  <a:gd name="T16" fmla="*/ 288 w 480"/>
                  <a:gd name="T17" fmla="*/ 240 h 288"/>
                  <a:gd name="T18" fmla="*/ 144 w 480"/>
                  <a:gd name="T19" fmla="*/ 0 h 288"/>
                  <a:gd name="T20" fmla="*/ 192 w 480"/>
                  <a:gd name="T21" fmla="*/ 192 h 288"/>
                  <a:gd name="T22" fmla="*/ 96 w 480"/>
                  <a:gd name="T23" fmla="*/ 0 h 288"/>
                  <a:gd name="T24" fmla="*/ 0 w 480"/>
                  <a:gd name="T25" fmla="*/ 48 h 288"/>
                  <a:gd name="T26" fmla="*/ 48 w 480"/>
                  <a:gd name="T27" fmla="*/ 48 h 288"/>
                  <a:gd name="T28" fmla="*/ 96 w 480"/>
                  <a:gd name="T29" fmla="*/ 48 h 288"/>
                  <a:gd name="T30" fmla="*/ 48 w 480"/>
                  <a:gd name="T31" fmla="*/ 48 h 28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80"/>
                  <a:gd name="T49" fmla="*/ 0 h 288"/>
                  <a:gd name="T50" fmla="*/ 480 w 480"/>
                  <a:gd name="T51" fmla="*/ 288 h 28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80" h="288">
                    <a:moveTo>
                      <a:pt x="336" y="0"/>
                    </a:moveTo>
                    <a:lnTo>
                      <a:pt x="480" y="240"/>
                    </a:lnTo>
                    <a:lnTo>
                      <a:pt x="336" y="96"/>
                    </a:lnTo>
                    <a:lnTo>
                      <a:pt x="288" y="0"/>
                    </a:lnTo>
                    <a:lnTo>
                      <a:pt x="288" y="96"/>
                    </a:lnTo>
                    <a:lnTo>
                      <a:pt x="384" y="288"/>
                    </a:lnTo>
                    <a:lnTo>
                      <a:pt x="240" y="96"/>
                    </a:lnTo>
                    <a:lnTo>
                      <a:pt x="192" y="0"/>
                    </a:lnTo>
                    <a:lnTo>
                      <a:pt x="288" y="240"/>
                    </a:lnTo>
                    <a:lnTo>
                      <a:pt x="144" y="0"/>
                    </a:lnTo>
                    <a:lnTo>
                      <a:pt x="192" y="192"/>
                    </a:lnTo>
                    <a:lnTo>
                      <a:pt x="96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96" y="48"/>
                    </a:lnTo>
                    <a:lnTo>
                      <a:pt x="48" y="48"/>
                    </a:ln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3" name="Freeform 615"/>
              <p:cNvSpPr>
                <a:spLocks/>
              </p:cNvSpPr>
              <p:nvPr/>
            </p:nvSpPr>
            <p:spPr bwMode="auto">
              <a:xfrm>
                <a:off x="1824" y="432"/>
                <a:ext cx="1104" cy="560"/>
              </a:xfrm>
              <a:custGeom>
                <a:avLst/>
                <a:gdLst>
                  <a:gd name="T0" fmla="*/ 48 w 1104"/>
                  <a:gd name="T1" fmla="*/ 264 h 560"/>
                  <a:gd name="T2" fmla="*/ 0 w 1104"/>
                  <a:gd name="T3" fmla="*/ 504 h 560"/>
                  <a:gd name="T4" fmla="*/ 8 w 1104"/>
                  <a:gd name="T5" fmla="*/ 560 h 560"/>
                  <a:gd name="T6" fmla="*/ 48 w 1104"/>
                  <a:gd name="T7" fmla="*/ 552 h 560"/>
                  <a:gd name="T8" fmla="*/ 96 w 1104"/>
                  <a:gd name="T9" fmla="*/ 456 h 560"/>
                  <a:gd name="T10" fmla="*/ 240 w 1104"/>
                  <a:gd name="T11" fmla="*/ 120 h 560"/>
                  <a:gd name="T12" fmla="*/ 152 w 1104"/>
                  <a:gd name="T13" fmla="*/ 544 h 560"/>
                  <a:gd name="T14" fmla="*/ 240 w 1104"/>
                  <a:gd name="T15" fmla="*/ 456 h 560"/>
                  <a:gd name="T16" fmla="*/ 224 w 1104"/>
                  <a:gd name="T17" fmla="*/ 456 h 560"/>
                  <a:gd name="T18" fmla="*/ 384 w 1104"/>
                  <a:gd name="T19" fmla="*/ 72 h 560"/>
                  <a:gd name="T20" fmla="*/ 264 w 1104"/>
                  <a:gd name="T21" fmla="*/ 520 h 560"/>
                  <a:gd name="T22" fmla="*/ 336 w 1104"/>
                  <a:gd name="T23" fmla="*/ 472 h 560"/>
                  <a:gd name="T24" fmla="*/ 568 w 1104"/>
                  <a:gd name="T25" fmla="*/ 0 h 560"/>
                  <a:gd name="T26" fmla="*/ 384 w 1104"/>
                  <a:gd name="T27" fmla="*/ 504 h 560"/>
                  <a:gd name="T28" fmla="*/ 480 w 1104"/>
                  <a:gd name="T29" fmla="*/ 456 h 560"/>
                  <a:gd name="T30" fmla="*/ 720 w 1104"/>
                  <a:gd name="T31" fmla="*/ 24 h 560"/>
                  <a:gd name="T32" fmla="*/ 568 w 1104"/>
                  <a:gd name="T33" fmla="*/ 472 h 560"/>
                  <a:gd name="T34" fmla="*/ 664 w 1104"/>
                  <a:gd name="T35" fmla="*/ 440 h 560"/>
                  <a:gd name="T36" fmla="*/ 912 w 1104"/>
                  <a:gd name="T37" fmla="*/ 72 h 560"/>
                  <a:gd name="T38" fmla="*/ 720 w 1104"/>
                  <a:gd name="T39" fmla="*/ 456 h 560"/>
                  <a:gd name="T40" fmla="*/ 768 w 1104"/>
                  <a:gd name="T41" fmla="*/ 456 h 560"/>
                  <a:gd name="T42" fmla="*/ 960 w 1104"/>
                  <a:gd name="T43" fmla="*/ 168 h 560"/>
                  <a:gd name="T44" fmla="*/ 816 w 1104"/>
                  <a:gd name="T45" fmla="*/ 456 h 560"/>
                  <a:gd name="T46" fmla="*/ 928 w 1104"/>
                  <a:gd name="T47" fmla="*/ 448 h 560"/>
                  <a:gd name="T48" fmla="*/ 960 w 1104"/>
                  <a:gd name="T49" fmla="*/ 408 h 560"/>
                  <a:gd name="T50" fmla="*/ 1104 w 1104"/>
                  <a:gd name="T51" fmla="*/ 264 h 560"/>
                  <a:gd name="T52" fmla="*/ 1008 w 1104"/>
                  <a:gd name="T53" fmla="*/ 456 h 560"/>
                  <a:gd name="T54" fmla="*/ 1056 w 1104"/>
                  <a:gd name="T55" fmla="*/ 456 h 56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104"/>
                  <a:gd name="T85" fmla="*/ 0 h 560"/>
                  <a:gd name="T86" fmla="*/ 1104 w 1104"/>
                  <a:gd name="T87" fmla="*/ 560 h 56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104" h="560">
                    <a:moveTo>
                      <a:pt x="48" y="264"/>
                    </a:moveTo>
                    <a:lnTo>
                      <a:pt x="0" y="504"/>
                    </a:lnTo>
                    <a:lnTo>
                      <a:pt x="8" y="560"/>
                    </a:lnTo>
                    <a:lnTo>
                      <a:pt x="48" y="552"/>
                    </a:lnTo>
                    <a:lnTo>
                      <a:pt x="96" y="456"/>
                    </a:lnTo>
                    <a:lnTo>
                      <a:pt x="240" y="120"/>
                    </a:lnTo>
                    <a:lnTo>
                      <a:pt x="152" y="544"/>
                    </a:lnTo>
                    <a:lnTo>
                      <a:pt x="240" y="456"/>
                    </a:lnTo>
                    <a:lnTo>
                      <a:pt x="224" y="456"/>
                    </a:lnTo>
                    <a:lnTo>
                      <a:pt x="384" y="72"/>
                    </a:lnTo>
                    <a:lnTo>
                      <a:pt x="264" y="520"/>
                    </a:lnTo>
                    <a:lnTo>
                      <a:pt x="336" y="472"/>
                    </a:lnTo>
                    <a:lnTo>
                      <a:pt x="568" y="0"/>
                    </a:lnTo>
                    <a:lnTo>
                      <a:pt x="384" y="504"/>
                    </a:lnTo>
                    <a:lnTo>
                      <a:pt x="480" y="456"/>
                    </a:lnTo>
                    <a:lnTo>
                      <a:pt x="720" y="24"/>
                    </a:lnTo>
                    <a:lnTo>
                      <a:pt x="568" y="472"/>
                    </a:lnTo>
                    <a:lnTo>
                      <a:pt x="664" y="440"/>
                    </a:lnTo>
                    <a:lnTo>
                      <a:pt x="912" y="72"/>
                    </a:lnTo>
                    <a:lnTo>
                      <a:pt x="720" y="456"/>
                    </a:lnTo>
                    <a:lnTo>
                      <a:pt x="768" y="456"/>
                    </a:lnTo>
                    <a:lnTo>
                      <a:pt x="960" y="168"/>
                    </a:lnTo>
                    <a:lnTo>
                      <a:pt x="816" y="456"/>
                    </a:lnTo>
                    <a:lnTo>
                      <a:pt x="928" y="448"/>
                    </a:lnTo>
                    <a:lnTo>
                      <a:pt x="960" y="408"/>
                    </a:lnTo>
                    <a:lnTo>
                      <a:pt x="1104" y="264"/>
                    </a:lnTo>
                    <a:lnTo>
                      <a:pt x="1008" y="456"/>
                    </a:lnTo>
                    <a:lnTo>
                      <a:pt x="1056" y="456"/>
                    </a:ln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" name="Freeform 616"/>
            <p:cNvSpPr>
              <a:spLocks/>
            </p:cNvSpPr>
            <p:nvPr/>
          </p:nvSpPr>
          <p:spPr bwMode="auto">
            <a:xfrm>
              <a:off x="714" y="969"/>
              <a:ext cx="1392" cy="1269"/>
            </a:xfrm>
            <a:custGeom>
              <a:avLst/>
              <a:gdLst>
                <a:gd name="T0" fmla="*/ 362 w 1056"/>
                <a:gd name="T1" fmla="*/ 37 h 1069"/>
                <a:gd name="T2" fmla="*/ 330 w 1056"/>
                <a:gd name="T3" fmla="*/ 21 h 1069"/>
                <a:gd name="T4" fmla="*/ 266 w 1056"/>
                <a:gd name="T5" fmla="*/ 165 h 1069"/>
                <a:gd name="T6" fmla="*/ 42 w 1056"/>
                <a:gd name="T7" fmla="*/ 501 h 1069"/>
                <a:gd name="T8" fmla="*/ 26 w 1056"/>
                <a:gd name="T9" fmla="*/ 761 h 1069"/>
                <a:gd name="T10" fmla="*/ 196 w 1056"/>
                <a:gd name="T11" fmla="*/ 959 h 1069"/>
                <a:gd name="T12" fmla="*/ 503 w 1056"/>
                <a:gd name="T13" fmla="*/ 1058 h 1069"/>
                <a:gd name="T14" fmla="*/ 742 w 1056"/>
                <a:gd name="T15" fmla="*/ 1025 h 1069"/>
                <a:gd name="T16" fmla="*/ 913 w 1056"/>
                <a:gd name="T17" fmla="*/ 992 h 1069"/>
                <a:gd name="T18" fmla="*/ 1049 w 1056"/>
                <a:gd name="T19" fmla="*/ 761 h 1069"/>
                <a:gd name="T20" fmla="*/ 954 w 1056"/>
                <a:gd name="T21" fmla="*/ 485 h 1069"/>
                <a:gd name="T22" fmla="*/ 794 w 1056"/>
                <a:gd name="T23" fmla="*/ 261 h 1069"/>
                <a:gd name="T24" fmla="*/ 538 w 1056"/>
                <a:gd name="T25" fmla="*/ 133 h 1069"/>
                <a:gd name="T26" fmla="*/ 362 w 1056"/>
                <a:gd name="T27" fmla="*/ 37 h 106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56"/>
                <a:gd name="T43" fmla="*/ 0 h 1069"/>
                <a:gd name="T44" fmla="*/ 1056 w 1056"/>
                <a:gd name="T45" fmla="*/ 1069 h 106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56" h="1069">
                  <a:moveTo>
                    <a:pt x="362" y="37"/>
                  </a:moveTo>
                  <a:cubicBezTo>
                    <a:pt x="327" y="18"/>
                    <a:pt x="346" y="0"/>
                    <a:pt x="330" y="21"/>
                  </a:cubicBezTo>
                  <a:cubicBezTo>
                    <a:pt x="314" y="42"/>
                    <a:pt x="314" y="85"/>
                    <a:pt x="266" y="165"/>
                  </a:cubicBezTo>
                  <a:cubicBezTo>
                    <a:pt x="218" y="245"/>
                    <a:pt x="82" y="402"/>
                    <a:pt x="42" y="501"/>
                  </a:cubicBezTo>
                  <a:cubicBezTo>
                    <a:pt x="2" y="600"/>
                    <a:pt x="0" y="685"/>
                    <a:pt x="26" y="761"/>
                  </a:cubicBezTo>
                  <a:cubicBezTo>
                    <a:pt x="52" y="837"/>
                    <a:pt x="117" y="909"/>
                    <a:pt x="196" y="959"/>
                  </a:cubicBezTo>
                  <a:cubicBezTo>
                    <a:pt x="276" y="1008"/>
                    <a:pt x="412" y="1047"/>
                    <a:pt x="503" y="1058"/>
                  </a:cubicBezTo>
                  <a:cubicBezTo>
                    <a:pt x="594" y="1069"/>
                    <a:pt x="674" y="1036"/>
                    <a:pt x="742" y="1025"/>
                  </a:cubicBezTo>
                  <a:cubicBezTo>
                    <a:pt x="810" y="1014"/>
                    <a:pt x="861" y="1036"/>
                    <a:pt x="913" y="992"/>
                  </a:cubicBezTo>
                  <a:cubicBezTo>
                    <a:pt x="964" y="948"/>
                    <a:pt x="1042" y="845"/>
                    <a:pt x="1049" y="761"/>
                  </a:cubicBezTo>
                  <a:cubicBezTo>
                    <a:pt x="1056" y="677"/>
                    <a:pt x="996" y="568"/>
                    <a:pt x="954" y="485"/>
                  </a:cubicBezTo>
                  <a:cubicBezTo>
                    <a:pt x="912" y="402"/>
                    <a:pt x="863" y="320"/>
                    <a:pt x="794" y="261"/>
                  </a:cubicBezTo>
                  <a:cubicBezTo>
                    <a:pt x="725" y="202"/>
                    <a:pt x="610" y="170"/>
                    <a:pt x="538" y="133"/>
                  </a:cubicBezTo>
                  <a:cubicBezTo>
                    <a:pt x="466" y="96"/>
                    <a:pt x="397" y="56"/>
                    <a:pt x="362" y="37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8" name="Group 617"/>
            <p:cNvGrpSpPr>
              <a:grpSpLocks/>
            </p:cNvGrpSpPr>
            <p:nvPr/>
          </p:nvGrpSpPr>
          <p:grpSpPr bwMode="auto">
            <a:xfrm>
              <a:off x="949" y="624"/>
              <a:ext cx="253" cy="475"/>
              <a:chOff x="720" y="1440"/>
              <a:chExt cx="192" cy="400"/>
            </a:xfrm>
          </p:grpSpPr>
          <p:sp>
            <p:nvSpPr>
              <p:cNvPr id="158" name="Freeform 618"/>
              <p:cNvSpPr>
                <a:spLocks/>
              </p:cNvSpPr>
              <p:nvPr/>
            </p:nvSpPr>
            <p:spPr bwMode="auto">
              <a:xfrm>
                <a:off x="768" y="1440"/>
                <a:ext cx="144" cy="400"/>
              </a:xfrm>
              <a:custGeom>
                <a:avLst/>
                <a:gdLst>
                  <a:gd name="T0" fmla="*/ 0 w 144"/>
                  <a:gd name="T1" fmla="*/ 16 h 400"/>
                  <a:gd name="T2" fmla="*/ 128 w 144"/>
                  <a:gd name="T3" fmla="*/ 400 h 400"/>
                  <a:gd name="T4" fmla="*/ 144 w 144"/>
                  <a:gd name="T5" fmla="*/ 384 h 400"/>
                  <a:gd name="T6" fmla="*/ 40 w 144"/>
                  <a:gd name="T7" fmla="*/ 0 h 400"/>
                  <a:gd name="T8" fmla="*/ 0 w 144"/>
                  <a:gd name="T9" fmla="*/ 16 h 4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"/>
                  <a:gd name="T16" fmla="*/ 0 h 400"/>
                  <a:gd name="T17" fmla="*/ 144 w 144"/>
                  <a:gd name="T18" fmla="*/ 400 h 4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" h="400">
                    <a:moveTo>
                      <a:pt x="0" y="16"/>
                    </a:moveTo>
                    <a:lnTo>
                      <a:pt x="128" y="400"/>
                    </a:lnTo>
                    <a:lnTo>
                      <a:pt x="144" y="384"/>
                    </a:lnTo>
                    <a:lnTo>
                      <a:pt x="40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9" name="Oval 619"/>
              <p:cNvSpPr>
                <a:spLocks noChangeArrowheads="1"/>
              </p:cNvSpPr>
              <p:nvPr/>
            </p:nvSpPr>
            <p:spPr bwMode="auto">
              <a:xfrm rot="-1433377">
                <a:off x="720" y="1440"/>
                <a:ext cx="144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9" name="Group 620"/>
            <p:cNvGrpSpPr>
              <a:grpSpLocks/>
            </p:cNvGrpSpPr>
            <p:nvPr/>
          </p:nvGrpSpPr>
          <p:grpSpPr bwMode="auto">
            <a:xfrm rot="4327912">
              <a:off x="1563" y="2277"/>
              <a:ext cx="1538" cy="823"/>
              <a:chOff x="1142" y="432"/>
              <a:chExt cx="3523" cy="1857"/>
            </a:xfrm>
          </p:grpSpPr>
          <p:sp>
            <p:nvSpPr>
              <p:cNvPr id="10" name="Freeform 621"/>
              <p:cNvSpPr>
                <a:spLocks/>
              </p:cNvSpPr>
              <p:nvPr/>
            </p:nvSpPr>
            <p:spPr bwMode="auto">
              <a:xfrm>
                <a:off x="1144" y="887"/>
                <a:ext cx="3521" cy="1108"/>
              </a:xfrm>
              <a:custGeom>
                <a:avLst/>
                <a:gdLst>
                  <a:gd name="T0" fmla="*/ 2408 w 3521"/>
                  <a:gd name="T1" fmla="*/ 313 h 1108"/>
                  <a:gd name="T2" fmla="*/ 2552 w 3521"/>
                  <a:gd name="T3" fmla="*/ 361 h 1108"/>
                  <a:gd name="T4" fmla="*/ 2696 w 3521"/>
                  <a:gd name="T5" fmla="*/ 409 h 1108"/>
                  <a:gd name="T6" fmla="*/ 2888 w 3521"/>
                  <a:gd name="T7" fmla="*/ 361 h 1108"/>
                  <a:gd name="T8" fmla="*/ 3032 w 3521"/>
                  <a:gd name="T9" fmla="*/ 265 h 1108"/>
                  <a:gd name="T10" fmla="*/ 3176 w 3521"/>
                  <a:gd name="T11" fmla="*/ 201 h 1108"/>
                  <a:gd name="T12" fmla="*/ 3388 w 3521"/>
                  <a:gd name="T13" fmla="*/ 161 h 1108"/>
                  <a:gd name="T14" fmla="*/ 3500 w 3521"/>
                  <a:gd name="T15" fmla="*/ 209 h 1108"/>
                  <a:gd name="T16" fmla="*/ 3512 w 3521"/>
                  <a:gd name="T17" fmla="*/ 265 h 1108"/>
                  <a:gd name="T18" fmla="*/ 3492 w 3521"/>
                  <a:gd name="T19" fmla="*/ 345 h 1108"/>
                  <a:gd name="T20" fmla="*/ 3416 w 3521"/>
                  <a:gd name="T21" fmla="*/ 409 h 1108"/>
                  <a:gd name="T22" fmla="*/ 3268 w 3521"/>
                  <a:gd name="T23" fmla="*/ 473 h 1108"/>
                  <a:gd name="T24" fmla="*/ 3228 w 3521"/>
                  <a:gd name="T25" fmla="*/ 577 h 1108"/>
                  <a:gd name="T26" fmla="*/ 3316 w 3521"/>
                  <a:gd name="T27" fmla="*/ 657 h 1108"/>
                  <a:gd name="T28" fmla="*/ 3416 w 3521"/>
                  <a:gd name="T29" fmla="*/ 745 h 1108"/>
                  <a:gd name="T30" fmla="*/ 3492 w 3521"/>
                  <a:gd name="T31" fmla="*/ 849 h 1108"/>
                  <a:gd name="T32" fmla="*/ 3476 w 3521"/>
                  <a:gd name="T33" fmla="*/ 969 h 1108"/>
                  <a:gd name="T34" fmla="*/ 3368 w 3521"/>
                  <a:gd name="T35" fmla="*/ 985 h 1108"/>
                  <a:gd name="T36" fmla="*/ 3224 w 3521"/>
                  <a:gd name="T37" fmla="*/ 985 h 1108"/>
                  <a:gd name="T38" fmla="*/ 3036 w 3521"/>
                  <a:gd name="T39" fmla="*/ 905 h 1108"/>
                  <a:gd name="T40" fmla="*/ 2932 w 3521"/>
                  <a:gd name="T41" fmla="*/ 809 h 1108"/>
                  <a:gd name="T42" fmla="*/ 2816 w 3521"/>
                  <a:gd name="T43" fmla="*/ 737 h 1108"/>
                  <a:gd name="T44" fmla="*/ 2552 w 3521"/>
                  <a:gd name="T45" fmla="*/ 745 h 1108"/>
                  <a:gd name="T46" fmla="*/ 2312 w 3521"/>
                  <a:gd name="T47" fmla="*/ 841 h 1108"/>
                  <a:gd name="T48" fmla="*/ 1936 w 3521"/>
                  <a:gd name="T49" fmla="*/ 1017 h 1108"/>
                  <a:gd name="T50" fmla="*/ 1480 w 3521"/>
                  <a:gd name="T51" fmla="*/ 1097 h 1108"/>
                  <a:gd name="T52" fmla="*/ 1064 w 3521"/>
                  <a:gd name="T53" fmla="*/ 1081 h 1108"/>
                  <a:gd name="T54" fmla="*/ 736 w 3521"/>
                  <a:gd name="T55" fmla="*/ 1073 h 1108"/>
                  <a:gd name="T56" fmla="*/ 504 w 3521"/>
                  <a:gd name="T57" fmla="*/ 985 h 1108"/>
                  <a:gd name="T58" fmla="*/ 280 w 3521"/>
                  <a:gd name="T59" fmla="*/ 937 h 1108"/>
                  <a:gd name="T60" fmla="*/ 152 w 3521"/>
                  <a:gd name="T61" fmla="*/ 873 h 1108"/>
                  <a:gd name="T62" fmla="*/ 88 w 3521"/>
                  <a:gd name="T63" fmla="*/ 873 h 1108"/>
                  <a:gd name="T64" fmla="*/ 16 w 3521"/>
                  <a:gd name="T65" fmla="*/ 849 h 1108"/>
                  <a:gd name="T66" fmla="*/ 8 w 3521"/>
                  <a:gd name="T67" fmla="*/ 793 h 1108"/>
                  <a:gd name="T68" fmla="*/ 8 w 3521"/>
                  <a:gd name="T69" fmla="*/ 745 h 1108"/>
                  <a:gd name="T70" fmla="*/ 8 w 3521"/>
                  <a:gd name="T71" fmla="*/ 649 h 1108"/>
                  <a:gd name="T72" fmla="*/ 56 w 3521"/>
                  <a:gd name="T73" fmla="*/ 649 h 1108"/>
                  <a:gd name="T74" fmla="*/ 104 w 3521"/>
                  <a:gd name="T75" fmla="*/ 601 h 1108"/>
                  <a:gd name="T76" fmla="*/ 208 w 3521"/>
                  <a:gd name="T77" fmla="*/ 497 h 1108"/>
                  <a:gd name="T78" fmla="*/ 328 w 3521"/>
                  <a:gd name="T79" fmla="*/ 441 h 1108"/>
                  <a:gd name="T80" fmla="*/ 392 w 3521"/>
                  <a:gd name="T81" fmla="*/ 353 h 1108"/>
                  <a:gd name="T82" fmla="*/ 472 w 3521"/>
                  <a:gd name="T83" fmla="*/ 257 h 1108"/>
                  <a:gd name="T84" fmla="*/ 584 w 3521"/>
                  <a:gd name="T85" fmla="*/ 169 h 1108"/>
                  <a:gd name="T86" fmla="*/ 696 w 3521"/>
                  <a:gd name="T87" fmla="*/ 129 h 1108"/>
                  <a:gd name="T88" fmla="*/ 920 w 3521"/>
                  <a:gd name="T89" fmla="*/ 73 h 1108"/>
                  <a:gd name="T90" fmla="*/ 1208 w 3521"/>
                  <a:gd name="T91" fmla="*/ 25 h 1108"/>
                  <a:gd name="T92" fmla="*/ 1456 w 3521"/>
                  <a:gd name="T93" fmla="*/ 17 h 1108"/>
                  <a:gd name="T94" fmla="*/ 1736 w 3521"/>
                  <a:gd name="T95" fmla="*/ 25 h 1108"/>
                  <a:gd name="T96" fmla="*/ 2168 w 3521"/>
                  <a:gd name="T97" fmla="*/ 169 h 1108"/>
                  <a:gd name="T98" fmla="*/ 2408 w 3521"/>
                  <a:gd name="T99" fmla="*/ 313 h 110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521"/>
                  <a:gd name="T151" fmla="*/ 0 h 1108"/>
                  <a:gd name="T152" fmla="*/ 3521 w 3521"/>
                  <a:gd name="T153" fmla="*/ 1108 h 110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521" h="1108">
                    <a:moveTo>
                      <a:pt x="2408" y="313"/>
                    </a:moveTo>
                    <a:cubicBezTo>
                      <a:pt x="2472" y="345"/>
                      <a:pt x="2504" y="345"/>
                      <a:pt x="2552" y="361"/>
                    </a:cubicBezTo>
                    <a:cubicBezTo>
                      <a:pt x="2600" y="377"/>
                      <a:pt x="2640" y="409"/>
                      <a:pt x="2696" y="409"/>
                    </a:cubicBezTo>
                    <a:cubicBezTo>
                      <a:pt x="2752" y="409"/>
                      <a:pt x="2832" y="385"/>
                      <a:pt x="2888" y="361"/>
                    </a:cubicBezTo>
                    <a:cubicBezTo>
                      <a:pt x="2944" y="337"/>
                      <a:pt x="2984" y="292"/>
                      <a:pt x="3032" y="265"/>
                    </a:cubicBezTo>
                    <a:cubicBezTo>
                      <a:pt x="3080" y="238"/>
                      <a:pt x="3117" y="218"/>
                      <a:pt x="3176" y="201"/>
                    </a:cubicBezTo>
                    <a:cubicBezTo>
                      <a:pt x="3235" y="184"/>
                      <a:pt x="3334" y="160"/>
                      <a:pt x="3388" y="161"/>
                    </a:cubicBezTo>
                    <a:cubicBezTo>
                      <a:pt x="3442" y="162"/>
                      <a:pt x="3479" y="192"/>
                      <a:pt x="3500" y="209"/>
                    </a:cubicBezTo>
                    <a:cubicBezTo>
                      <a:pt x="3521" y="226"/>
                      <a:pt x="3513" y="242"/>
                      <a:pt x="3512" y="265"/>
                    </a:cubicBezTo>
                    <a:cubicBezTo>
                      <a:pt x="3511" y="288"/>
                      <a:pt x="3508" y="321"/>
                      <a:pt x="3492" y="345"/>
                    </a:cubicBezTo>
                    <a:cubicBezTo>
                      <a:pt x="3476" y="369"/>
                      <a:pt x="3453" y="388"/>
                      <a:pt x="3416" y="409"/>
                    </a:cubicBezTo>
                    <a:cubicBezTo>
                      <a:pt x="3379" y="430"/>
                      <a:pt x="3299" y="445"/>
                      <a:pt x="3268" y="473"/>
                    </a:cubicBezTo>
                    <a:cubicBezTo>
                      <a:pt x="3237" y="501"/>
                      <a:pt x="3220" y="546"/>
                      <a:pt x="3228" y="577"/>
                    </a:cubicBezTo>
                    <a:cubicBezTo>
                      <a:pt x="3236" y="608"/>
                      <a:pt x="3285" y="629"/>
                      <a:pt x="3316" y="657"/>
                    </a:cubicBezTo>
                    <a:cubicBezTo>
                      <a:pt x="3347" y="685"/>
                      <a:pt x="3387" y="713"/>
                      <a:pt x="3416" y="745"/>
                    </a:cubicBezTo>
                    <a:cubicBezTo>
                      <a:pt x="3445" y="777"/>
                      <a:pt x="3482" y="812"/>
                      <a:pt x="3492" y="849"/>
                    </a:cubicBezTo>
                    <a:cubicBezTo>
                      <a:pt x="3502" y="886"/>
                      <a:pt x="3497" y="946"/>
                      <a:pt x="3476" y="969"/>
                    </a:cubicBezTo>
                    <a:cubicBezTo>
                      <a:pt x="3455" y="992"/>
                      <a:pt x="3410" y="982"/>
                      <a:pt x="3368" y="985"/>
                    </a:cubicBezTo>
                    <a:cubicBezTo>
                      <a:pt x="3326" y="988"/>
                      <a:pt x="3279" y="998"/>
                      <a:pt x="3224" y="985"/>
                    </a:cubicBezTo>
                    <a:cubicBezTo>
                      <a:pt x="3169" y="972"/>
                      <a:pt x="3085" y="934"/>
                      <a:pt x="3036" y="905"/>
                    </a:cubicBezTo>
                    <a:cubicBezTo>
                      <a:pt x="2987" y="876"/>
                      <a:pt x="2969" y="837"/>
                      <a:pt x="2932" y="809"/>
                    </a:cubicBezTo>
                    <a:cubicBezTo>
                      <a:pt x="2895" y="781"/>
                      <a:pt x="2879" y="748"/>
                      <a:pt x="2816" y="737"/>
                    </a:cubicBezTo>
                    <a:cubicBezTo>
                      <a:pt x="2753" y="726"/>
                      <a:pt x="2636" y="728"/>
                      <a:pt x="2552" y="745"/>
                    </a:cubicBezTo>
                    <a:cubicBezTo>
                      <a:pt x="2468" y="762"/>
                      <a:pt x="2415" y="796"/>
                      <a:pt x="2312" y="841"/>
                    </a:cubicBezTo>
                    <a:cubicBezTo>
                      <a:pt x="2209" y="886"/>
                      <a:pt x="2075" y="974"/>
                      <a:pt x="1936" y="1017"/>
                    </a:cubicBezTo>
                    <a:cubicBezTo>
                      <a:pt x="1797" y="1060"/>
                      <a:pt x="1625" y="1086"/>
                      <a:pt x="1480" y="1097"/>
                    </a:cubicBezTo>
                    <a:cubicBezTo>
                      <a:pt x="1335" y="1108"/>
                      <a:pt x="1188" y="1085"/>
                      <a:pt x="1064" y="1081"/>
                    </a:cubicBezTo>
                    <a:cubicBezTo>
                      <a:pt x="940" y="1077"/>
                      <a:pt x="829" y="1089"/>
                      <a:pt x="736" y="1073"/>
                    </a:cubicBezTo>
                    <a:cubicBezTo>
                      <a:pt x="643" y="1057"/>
                      <a:pt x="580" y="1008"/>
                      <a:pt x="504" y="985"/>
                    </a:cubicBezTo>
                    <a:cubicBezTo>
                      <a:pt x="428" y="962"/>
                      <a:pt x="339" y="956"/>
                      <a:pt x="280" y="937"/>
                    </a:cubicBezTo>
                    <a:cubicBezTo>
                      <a:pt x="221" y="918"/>
                      <a:pt x="184" y="884"/>
                      <a:pt x="152" y="873"/>
                    </a:cubicBezTo>
                    <a:cubicBezTo>
                      <a:pt x="120" y="862"/>
                      <a:pt x="111" y="877"/>
                      <a:pt x="88" y="873"/>
                    </a:cubicBezTo>
                    <a:cubicBezTo>
                      <a:pt x="65" y="869"/>
                      <a:pt x="29" y="862"/>
                      <a:pt x="16" y="849"/>
                    </a:cubicBezTo>
                    <a:cubicBezTo>
                      <a:pt x="3" y="836"/>
                      <a:pt x="9" y="810"/>
                      <a:pt x="8" y="793"/>
                    </a:cubicBezTo>
                    <a:cubicBezTo>
                      <a:pt x="7" y="776"/>
                      <a:pt x="8" y="769"/>
                      <a:pt x="8" y="745"/>
                    </a:cubicBezTo>
                    <a:cubicBezTo>
                      <a:pt x="8" y="721"/>
                      <a:pt x="0" y="665"/>
                      <a:pt x="8" y="649"/>
                    </a:cubicBezTo>
                    <a:cubicBezTo>
                      <a:pt x="16" y="633"/>
                      <a:pt x="40" y="657"/>
                      <a:pt x="56" y="649"/>
                    </a:cubicBezTo>
                    <a:cubicBezTo>
                      <a:pt x="72" y="641"/>
                      <a:pt x="79" y="626"/>
                      <a:pt x="104" y="601"/>
                    </a:cubicBezTo>
                    <a:cubicBezTo>
                      <a:pt x="129" y="576"/>
                      <a:pt x="171" y="524"/>
                      <a:pt x="208" y="497"/>
                    </a:cubicBezTo>
                    <a:cubicBezTo>
                      <a:pt x="245" y="470"/>
                      <a:pt x="297" y="465"/>
                      <a:pt x="328" y="441"/>
                    </a:cubicBezTo>
                    <a:cubicBezTo>
                      <a:pt x="359" y="417"/>
                      <a:pt x="368" y="384"/>
                      <a:pt x="392" y="353"/>
                    </a:cubicBezTo>
                    <a:cubicBezTo>
                      <a:pt x="416" y="322"/>
                      <a:pt x="440" y="288"/>
                      <a:pt x="472" y="257"/>
                    </a:cubicBezTo>
                    <a:cubicBezTo>
                      <a:pt x="504" y="226"/>
                      <a:pt x="547" y="190"/>
                      <a:pt x="584" y="169"/>
                    </a:cubicBezTo>
                    <a:cubicBezTo>
                      <a:pt x="621" y="148"/>
                      <a:pt x="640" y="145"/>
                      <a:pt x="696" y="129"/>
                    </a:cubicBezTo>
                    <a:cubicBezTo>
                      <a:pt x="752" y="113"/>
                      <a:pt x="835" y="90"/>
                      <a:pt x="920" y="73"/>
                    </a:cubicBezTo>
                    <a:cubicBezTo>
                      <a:pt x="1005" y="56"/>
                      <a:pt x="1119" y="34"/>
                      <a:pt x="1208" y="25"/>
                    </a:cubicBezTo>
                    <a:cubicBezTo>
                      <a:pt x="1297" y="16"/>
                      <a:pt x="1368" y="17"/>
                      <a:pt x="1456" y="17"/>
                    </a:cubicBezTo>
                    <a:cubicBezTo>
                      <a:pt x="1544" y="17"/>
                      <a:pt x="1617" y="0"/>
                      <a:pt x="1736" y="25"/>
                    </a:cubicBezTo>
                    <a:cubicBezTo>
                      <a:pt x="1855" y="50"/>
                      <a:pt x="2056" y="121"/>
                      <a:pt x="2168" y="169"/>
                    </a:cubicBezTo>
                    <a:cubicBezTo>
                      <a:pt x="2280" y="217"/>
                      <a:pt x="2344" y="281"/>
                      <a:pt x="2408" y="31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Freeform 622"/>
              <p:cNvSpPr>
                <a:spLocks/>
              </p:cNvSpPr>
              <p:nvPr/>
            </p:nvSpPr>
            <p:spPr bwMode="auto">
              <a:xfrm>
                <a:off x="3004" y="756"/>
                <a:ext cx="783" cy="444"/>
              </a:xfrm>
              <a:custGeom>
                <a:avLst/>
                <a:gdLst>
                  <a:gd name="T0" fmla="*/ 548 w 783"/>
                  <a:gd name="T1" fmla="*/ 444 h 444"/>
                  <a:gd name="T2" fmla="*/ 644 w 783"/>
                  <a:gd name="T3" fmla="*/ 348 h 444"/>
                  <a:gd name="T4" fmla="*/ 740 w 783"/>
                  <a:gd name="T5" fmla="*/ 300 h 444"/>
                  <a:gd name="T6" fmla="*/ 768 w 783"/>
                  <a:gd name="T7" fmla="*/ 212 h 444"/>
                  <a:gd name="T8" fmla="*/ 648 w 783"/>
                  <a:gd name="T9" fmla="*/ 132 h 444"/>
                  <a:gd name="T10" fmla="*/ 512 w 783"/>
                  <a:gd name="T11" fmla="*/ 84 h 444"/>
                  <a:gd name="T12" fmla="*/ 356 w 783"/>
                  <a:gd name="T13" fmla="*/ 12 h 444"/>
                  <a:gd name="T14" fmla="*/ 260 w 783"/>
                  <a:gd name="T15" fmla="*/ 12 h 444"/>
                  <a:gd name="T16" fmla="*/ 144 w 783"/>
                  <a:gd name="T17" fmla="*/ 68 h 444"/>
                  <a:gd name="T18" fmla="*/ 48 w 783"/>
                  <a:gd name="T19" fmla="*/ 180 h 444"/>
                  <a:gd name="T20" fmla="*/ 20 w 783"/>
                  <a:gd name="T21" fmla="*/ 204 h 444"/>
                  <a:gd name="T22" fmla="*/ 168 w 783"/>
                  <a:gd name="T23" fmla="*/ 236 h 444"/>
                  <a:gd name="T24" fmla="*/ 288 w 783"/>
                  <a:gd name="T25" fmla="*/ 292 h 444"/>
                  <a:gd name="T26" fmla="*/ 404 w 783"/>
                  <a:gd name="T27" fmla="*/ 348 h 444"/>
                  <a:gd name="T28" fmla="*/ 548 w 783"/>
                  <a:gd name="T29" fmla="*/ 444 h 44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83"/>
                  <a:gd name="T46" fmla="*/ 0 h 444"/>
                  <a:gd name="T47" fmla="*/ 783 w 783"/>
                  <a:gd name="T48" fmla="*/ 444 h 44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83" h="444">
                    <a:moveTo>
                      <a:pt x="548" y="444"/>
                    </a:moveTo>
                    <a:cubicBezTo>
                      <a:pt x="588" y="444"/>
                      <a:pt x="612" y="372"/>
                      <a:pt x="644" y="348"/>
                    </a:cubicBezTo>
                    <a:cubicBezTo>
                      <a:pt x="676" y="324"/>
                      <a:pt x="719" y="323"/>
                      <a:pt x="740" y="300"/>
                    </a:cubicBezTo>
                    <a:cubicBezTo>
                      <a:pt x="761" y="277"/>
                      <a:pt x="783" y="240"/>
                      <a:pt x="768" y="212"/>
                    </a:cubicBezTo>
                    <a:cubicBezTo>
                      <a:pt x="753" y="184"/>
                      <a:pt x="691" y="153"/>
                      <a:pt x="648" y="132"/>
                    </a:cubicBezTo>
                    <a:cubicBezTo>
                      <a:pt x="605" y="111"/>
                      <a:pt x="561" y="104"/>
                      <a:pt x="512" y="84"/>
                    </a:cubicBezTo>
                    <a:cubicBezTo>
                      <a:pt x="463" y="64"/>
                      <a:pt x="398" y="24"/>
                      <a:pt x="356" y="12"/>
                    </a:cubicBezTo>
                    <a:cubicBezTo>
                      <a:pt x="314" y="0"/>
                      <a:pt x="295" y="3"/>
                      <a:pt x="260" y="12"/>
                    </a:cubicBezTo>
                    <a:cubicBezTo>
                      <a:pt x="225" y="21"/>
                      <a:pt x="179" y="40"/>
                      <a:pt x="144" y="68"/>
                    </a:cubicBezTo>
                    <a:cubicBezTo>
                      <a:pt x="109" y="96"/>
                      <a:pt x="69" y="157"/>
                      <a:pt x="48" y="180"/>
                    </a:cubicBezTo>
                    <a:cubicBezTo>
                      <a:pt x="27" y="203"/>
                      <a:pt x="0" y="195"/>
                      <a:pt x="20" y="204"/>
                    </a:cubicBezTo>
                    <a:cubicBezTo>
                      <a:pt x="40" y="213"/>
                      <a:pt x="123" y="221"/>
                      <a:pt x="168" y="236"/>
                    </a:cubicBezTo>
                    <a:cubicBezTo>
                      <a:pt x="213" y="251"/>
                      <a:pt x="249" y="273"/>
                      <a:pt x="288" y="292"/>
                    </a:cubicBezTo>
                    <a:cubicBezTo>
                      <a:pt x="327" y="311"/>
                      <a:pt x="361" y="323"/>
                      <a:pt x="404" y="348"/>
                    </a:cubicBezTo>
                    <a:cubicBezTo>
                      <a:pt x="447" y="373"/>
                      <a:pt x="508" y="444"/>
                      <a:pt x="548" y="44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623"/>
              <p:cNvSpPr>
                <a:spLocks/>
              </p:cNvSpPr>
              <p:nvPr/>
            </p:nvSpPr>
            <p:spPr bwMode="auto">
              <a:xfrm>
                <a:off x="3024" y="1776"/>
                <a:ext cx="592" cy="341"/>
              </a:xfrm>
              <a:custGeom>
                <a:avLst/>
                <a:gdLst>
                  <a:gd name="T0" fmla="*/ 0 w 592"/>
                  <a:gd name="T1" fmla="*/ 144 h 341"/>
                  <a:gd name="T2" fmla="*/ 276 w 592"/>
                  <a:gd name="T3" fmla="*/ 320 h 341"/>
                  <a:gd name="T4" fmla="*/ 268 w 592"/>
                  <a:gd name="T5" fmla="*/ 272 h 341"/>
                  <a:gd name="T6" fmla="*/ 288 w 592"/>
                  <a:gd name="T7" fmla="*/ 240 h 341"/>
                  <a:gd name="T8" fmla="*/ 316 w 592"/>
                  <a:gd name="T9" fmla="*/ 272 h 341"/>
                  <a:gd name="T10" fmla="*/ 336 w 592"/>
                  <a:gd name="T11" fmla="*/ 288 h 341"/>
                  <a:gd name="T12" fmla="*/ 336 w 592"/>
                  <a:gd name="T13" fmla="*/ 240 h 341"/>
                  <a:gd name="T14" fmla="*/ 480 w 592"/>
                  <a:gd name="T15" fmla="*/ 240 h 341"/>
                  <a:gd name="T16" fmla="*/ 576 w 592"/>
                  <a:gd name="T17" fmla="*/ 192 h 341"/>
                  <a:gd name="T18" fmla="*/ 576 w 592"/>
                  <a:gd name="T19" fmla="*/ 144 h 341"/>
                  <a:gd name="T20" fmla="*/ 508 w 592"/>
                  <a:gd name="T21" fmla="*/ 64 h 341"/>
                  <a:gd name="T22" fmla="*/ 396 w 592"/>
                  <a:gd name="T23" fmla="*/ 40 h 341"/>
                  <a:gd name="T24" fmla="*/ 308 w 592"/>
                  <a:gd name="T25" fmla="*/ 8 h 341"/>
                  <a:gd name="T26" fmla="*/ 164 w 592"/>
                  <a:gd name="T27" fmla="*/ 88 h 341"/>
                  <a:gd name="T28" fmla="*/ 60 w 592"/>
                  <a:gd name="T29" fmla="*/ 120 h 341"/>
                  <a:gd name="T30" fmla="*/ 0 w 592"/>
                  <a:gd name="T31" fmla="*/ 144 h 34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92"/>
                  <a:gd name="T49" fmla="*/ 0 h 341"/>
                  <a:gd name="T50" fmla="*/ 592 w 592"/>
                  <a:gd name="T51" fmla="*/ 341 h 34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92" h="341">
                    <a:moveTo>
                      <a:pt x="0" y="144"/>
                    </a:moveTo>
                    <a:cubicBezTo>
                      <a:pt x="36" y="177"/>
                      <a:pt x="231" y="299"/>
                      <a:pt x="276" y="320"/>
                    </a:cubicBezTo>
                    <a:cubicBezTo>
                      <a:pt x="321" y="341"/>
                      <a:pt x="266" y="285"/>
                      <a:pt x="268" y="272"/>
                    </a:cubicBezTo>
                    <a:cubicBezTo>
                      <a:pt x="270" y="259"/>
                      <a:pt x="280" y="240"/>
                      <a:pt x="288" y="240"/>
                    </a:cubicBezTo>
                    <a:cubicBezTo>
                      <a:pt x="296" y="240"/>
                      <a:pt x="308" y="264"/>
                      <a:pt x="316" y="272"/>
                    </a:cubicBezTo>
                    <a:cubicBezTo>
                      <a:pt x="324" y="280"/>
                      <a:pt x="333" y="293"/>
                      <a:pt x="336" y="288"/>
                    </a:cubicBezTo>
                    <a:cubicBezTo>
                      <a:pt x="339" y="283"/>
                      <a:pt x="312" y="248"/>
                      <a:pt x="336" y="240"/>
                    </a:cubicBezTo>
                    <a:cubicBezTo>
                      <a:pt x="360" y="232"/>
                      <a:pt x="440" y="248"/>
                      <a:pt x="480" y="240"/>
                    </a:cubicBezTo>
                    <a:cubicBezTo>
                      <a:pt x="520" y="232"/>
                      <a:pt x="560" y="208"/>
                      <a:pt x="576" y="192"/>
                    </a:cubicBezTo>
                    <a:cubicBezTo>
                      <a:pt x="592" y="176"/>
                      <a:pt x="587" y="165"/>
                      <a:pt x="576" y="144"/>
                    </a:cubicBezTo>
                    <a:cubicBezTo>
                      <a:pt x="565" y="123"/>
                      <a:pt x="538" y="81"/>
                      <a:pt x="508" y="64"/>
                    </a:cubicBezTo>
                    <a:cubicBezTo>
                      <a:pt x="478" y="47"/>
                      <a:pt x="429" y="49"/>
                      <a:pt x="396" y="40"/>
                    </a:cubicBezTo>
                    <a:cubicBezTo>
                      <a:pt x="363" y="31"/>
                      <a:pt x="347" y="0"/>
                      <a:pt x="308" y="8"/>
                    </a:cubicBezTo>
                    <a:cubicBezTo>
                      <a:pt x="269" y="16"/>
                      <a:pt x="205" y="69"/>
                      <a:pt x="164" y="88"/>
                    </a:cubicBezTo>
                    <a:cubicBezTo>
                      <a:pt x="123" y="107"/>
                      <a:pt x="87" y="111"/>
                      <a:pt x="60" y="120"/>
                    </a:cubicBezTo>
                    <a:cubicBezTo>
                      <a:pt x="33" y="129"/>
                      <a:pt x="12" y="139"/>
                      <a:pt x="0" y="14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624"/>
              <p:cNvSpPr>
                <a:spLocks/>
              </p:cNvSpPr>
              <p:nvPr/>
            </p:nvSpPr>
            <p:spPr bwMode="auto">
              <a:xfrm>
                <a:off x="1877" y="1911"/>
                <a:ext cx="520" cy="378"/>
              </a:xfrm>
              <a:custGeom>
                <a:avLst/>
                <a:gdLst>
                  <a:gd name="T0" fmla="*/ 15 w 520"/>
                  <a:gd name="T1" fmla="*/ 41 h 378"/>
                  <a:gd name="T2" fmla="*/ 191 w 520"/>
                  <a:gd name="T3" fmla="*/ 337 h 378"/>
                  <a:gd name="T4" fmla="*/ 215 w 520"/>
                  <a:gd name="T5" fmla="*/ 289 h 378"/>
                  <a:gd name="T6" fmla="*/ 206 w 520"/>
                  <a:gd name="T7" fmla="*/ 239 h 378"/>
                  <a:gd name="T8" fmla="*/ 218 w 520"/>
                  <a:gd name="T9" fmla="*/ 280 h 378"/>
                  <a:gd name="T10" fmla="*/ 229 w 520"/>
                  <a:gd name="T11" fmla="*/ 302 h 378"/>
                  <a:gd name="T12" fmla="*/ 250 w 520"/>
                  <a:gd name="T13" fmla="*/ 259 h 378"/>
                  <a:gd name="T14" fmla="*/ 391 w 520"/>
                  <a:gd name="T15" fmla="*/ 353 h 378"/>
                  <a:gd name="T16" fmla="*/ 495 w 520"/>
                  <a:gd name="T17" fmla="*/ 337 h 378"/>
                  <a:gd name="T18" fmla="*/ 519 w 520"/>
                  <a:gd name="T19" fmla="*/ 257 h 378"/>
                  <a:gd name="T20" fmla="*/ 503 w 520"/>
                  <a:gd name="T21" fmla="*/ 169 h 378"/>
                  <a:gd name="T22" fmla="*/ 439 w 520"/>
                  <a:gd name="T23" fmla="*/ 113 h 378"/>
                  <a:gd name="T24" fmla="*/ 367 w 520"/>
                  <a:gd name="T25" fmla="*/ 57 h 378"/>
                  <a:gd name="T26" fmla="*/ 158 w 520"/>
                  <a:gd name="T27" fmla="*/ 49 h 378"/>
                  <a:gd name="T28" fmla="*/ 71 w 520"/>
                  <a:gd name="T29" fmla="*/ 57 h 378"/>
                  <a:gd name="T30" fmla="*/ 15 w 520"/>
                  <a:gd name="T31" fmla="*/ 41 h 37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20"/>
                  <a:gd name="T49" fmla="*/ 0 h 378"/>
                  <a:gd name="T50" fmla="*/ 520 w 520"/>
                  <a:gd name="T51" fmla="*/ 378 h 37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20" h="378">
                    <a:moveTo>
                      <a:pt x="15" y="41"/>
                    </a:moveTo>
                    <a:cubicBezTo>
                      <a:pt x="35" y="88"/>
                      <a:pt x="158" y="296"/>
                      <a:pt x="191" y="337"/>
                    </a:cubicBezTo>
                    <a:cubicBezTo>
                      <a:pt x="224" y="378"/>
                      <a:pt x="213" y="305"/>
                      <a:pt x="215" y="289"/>
                    </a:cubicBezTo>
                    <a:cubicBezTo>
                      <a:pt x="217" y="273"/>
                      <a:pt x="206" y="240"/>
                      <a:pt x="206" y="239"/>
                    </a:cubicBezTo>
                    <a:cubicBezTo>
                      <a:pt x="206" y="238"/>
                      <a:pt x="214" y="269"/>
                      <a:pt x="218" y="280"/>
                    </a:cubicBezTo>
                    <a:cubicBezTo>
                      <a:pt x="222" y="290"/>
                      <a:pt x="225" y="306"/>
                      <a:pt x="229" y="302"/>
                    </a:cubicBezTo>
                    <a:cubicBezTo>
                      <a:pt x="234" y="299"/>
                      <a:pt x="223" y="251"/>
                      <a:pt x="250" y="259"/>
                    </a:cubicBezTo>
                    <a:cubicBezTo>
                      <a:pt x="277" y="267"/>
                      <a:pt x="350" y="340"/>
                      <a:pt x="391" y="353"/>
                    </a:cubicBezTo>
                    <a:cubicBezTo>
                      <a:pt x="432" y="366"/>
                      <a:pt x="474" y="353"/>
                      <a:pt x="495" y="337"/>
                    </a:cubicBezTo>
                    <a:cubicBezTo>
                      <a:pt x="516" y="321"/>
                      <a:pt x="518" y="285"/>
                      <a:pt x="519" y="257"/>
                    </a:cubicBezTo>
                    <a:cubicBezTo>
                      <a:pt x="520" y="229"/>
                      <a:pt x="516" y="193"/>
                      <a:pt x="503" y="169"/>
                    </a:cubicBezTo>
                    <a:cubicBezTo>
                      <a:pt x="490" y="145"/>
                      <a:pt x="462" y="132"/>
                      <a:pt x="439" y="113"/>
                    </a:cubicBezTo>
                    <a:cubicBezTo>
                      <a:pt x="416" y="94"/>
                      <a:pt x="414" y="68"/>
                      <a:pt x="367" y="57"/>
                    </a:cubicBezTo>
                    <a:cubicBezTo>
                      <a:pt x="320" y="46"/>
                      <a:pt x="207" y="49"/>
                      <a:pt x="158" y="49"/>
                    </a:cubicBezTo>
                    <a:cubicBezTo>
                      <a:pt x="109" y="49"/>
                      <a:pt x="95" y="58"/>
                      <a:pt x="71" y="57"/>
                    </a:cubicBezTo>
                    <a:cubicBezTo>
                      <a:pt x="47" y="56"/>
                      <a:pt x="0" y="0"/>
                      <a:pt x="15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625"/>
              <p:cNvSpPr>
                <a:spLocks/>
              </p:cNvSpPr>
              <p:nvPr/>
            </p:nvSpPr>
            <p:spPr bwMode="auto">
              <a:xfrm>
                <a:off x="1756" y="459"/>
                <a:ext cx="1269" cy="605"/>
              </a:xfrm>
              <a:custGeom>
                <a:avLst/>
                <a:gdLst>
                  <a:gd name="T0" fmla="*/ 1220 w 1269"/>
                  <a:gd name="T1" fmla="*/ 501 h 605"/>
                  <a:gd name="T2" fmla="*/ 1056 w 1269"/>
                  <a:gd name="T3" fmla="*/ 437 h 605"/>
                  <a:gd name="T4" fmla="*/ 644 w 1269"/>
                  <a:gd name="T5" fmla="*/ 453 h 605"/>
                  <a:gd name="T6" fmla="*/ 308 w 1269"/>
                  <a:gd name="T7" fmla="*/ 501 h 605"/>
                  <a:gd name="T8" fmla="*/ 68 w 1269"/>
                  <a:gd name="T9" fmla="*/ 549 h 605"/>
                  <a:gd name="T10" fmla="*/ 0 w 1269"/>
                  <a:gd name="T11" fmla="*/ 573 h 605"/>
                  <a:gd name="T12" fmla="*/ 68 w 1269"/>
                  <a:gd name="T13" fmla="*/ 357 h 605"/>
                  <a:gd name="T14" fmla="*/ 184 w 1269"/>
                  <a:gd name="T15" fmla="*/ 61 h 605"/>
                  <a:gd name="T16" fmla="*/ 184 w 1269"/>
                  <a:gd name="T17" fmla="*/ 133 h 605"/>
                  <a:gd name="T18" fmla="*/ 212 w 1269"/>
                  <a:gd name="T19" fmla="*/ 165 h 605"/>
                  <a:gd name="T20" fmla="*/ 280 w 1269"/>
                  <a:gd name="T21" fmla="*/ 117 h 605"/>
                  <a:gd name="T22" fmla="*/ 308 w 1269"/>
                  <a:gd name="T23" fmla="*/ 69 h 605"/>
                  <a:gd name="T24" fmla="*/ 356 w 1269"/>
                  <a:gd name="T25" fmla="*/ 117 h 605"/>
                  <a:gd name="T26" fmla="*/ 440 w 1269"/>
                  <a:gd name="T27" fmla="*/ 77 h 605"/>
                  <a:gd name="T28" fmla="*/ 472 w 1269"/>
                  <a:gd name="T29" fmla="*/ 37 h 605"/>
                  <a:gd name="T30" fmla="*/ 512 w 1269"/>
                  <a:gd name="T31" fmla="*/ 77 h 605"/>
                  <a:gd name="T32" fmla="*/ 576 w 1269"/>
                  <a:gd name="T33" fmla="*/ 53 h 605"/>
                  <a:gd name="T34" fmla="*/ 624 w 1269"/>
                  <a:gd name="T35" fmla="*/ 5 h 605"/>
                  <a:gd name="T36" fmla="*/ 616 w 1269"/>
                  <a:gd name="T37" fmla="*/ 85 h 605"/>
                  <a:gd name="T38" fmla="*/ 704 w 1269"/>
                  <a:gd name="T39" fmla="*/ 101 h 605"/>
                  <a:gd name="T40" fmla="*/ 788 w 1269"/>
                  <a:gd name="T41" fmla="*/ 69 h 605"/>
                  <a:gd name="T42" fmla="*/ 816 w 1269"/>
                  <a:gd name="T43" fmla="*/ 133 h 605"/>
                  <a:gd name="T44" fmla="*/ 880 w 1269"/>
                  <a:gd name="T45" fmla="*/ 117 h 605"/>
                  <a:gd name="T46" fmla="*/ 980 w 1269"/>
                  <a:gd name="T47" fmla="*/ 69 h 605"/>
                  <a:gd name="T48" fmla="*/ 932 w 1269"/>
                  <a:gd name="T49" fmla="*/ 165 h 605"/>
                  <a:gd name="T50" fmla="*/ 1008 w 1269"/>
                  <a:gd name="T51" fmla="*/ 189 h 605"/>
                  <a:gd name="T52" fmla="*/ 1076 w 1269"/>
                  <a:gd name="T53" fmla="*/ 165 h 605"/>
                  <a:gd name="T54" fmla="*/ 1032 w 1269"/>
                  <a:gd name="T55" fmla="*/ 221 h 605"/>
                  <a:gd name="T56" fmla="*/ 1048 w 1269"/>
                  <a:gd name="T57" fmla="*/ 261 h 605"/>
                  <a:gd name="T58" fmla="*/ 1112 w 1269"/>
                  <a:gd name="T59" fmla="*/ 285 h 605"/>
                  <a:gd name="T60" fmla="*/ 1220 w 1269"/>
                  <a:gd name="T61" fmla="*/ 261 h 605"/>
                  <a:gd name="T62" fmla="*/ 1160 w 1269"/>
                  <a:gd name="T63" fmla="*/ 325 h 605"/>
                  <a:gd name="T64" fmla="*/ 1172 w 1269"/>
                  <a:gd name="T65" fmla="*/ 357 h 605"/>
                  <a:gd name="T66" fmla="*/ 1220 w 1269"/>
                  <a:gd name="T67" fmla="*/ 405 h 605"/>
                  <a:gd name="T68" fmla="*/ 1184 w 1269"/>
                  <a:gd name="T69" fmla="*/ 421 h 605"/>
                  <a:gd name="T70" fmla="*/ 1268 w 1269"/>
                  <a:gd name="T71" fmla="*/ 501 h 605"/>
                  <a:gd name="T72" fmla="*/ 1192 w 1269"/>
                  <a:gd name="T73" fmla="*/ 485 h 60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269"/>
                  <a:gd name="T112" fmla="*/ 0 h 605"/>
                  <a:gd name="T113" fmla="*/ 1269 w 1269"/>
                  <a:gd name="T114" fmla="*/ 605 h 60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269" h="605">
                    <a:moveTo>
                      <a:pt x="1220" y="501"/>
                    </a:moveTo>
                    <a:cubicBezTo>
                      <a:pt x="1193" y="490"/>
                      <a:pt x="1152" y="445"/>
                      <a:pt x="1056" y="437"/>
                    </a:cubicBezTo>
                    <a:cubicBezTo>
                      <a:pt x="960" y="429"/>
                      <a:pt x="769" y="442"/>
                      <a:pt x="644" y="453"/>
                    </a:cubicBezTo>
                    <a:cubicBezTo>
                      <a:pt x="519" y="464"/>
                      <a:pt x="404" y="485"/>
                      <a:pt x="308" y="501"/>
                    </a:cubicBezTo>
                    <a:cubicBezTo>
                      <a:pt x="212" y="517"/>
                      <a:pt x="119" y="537"/>
                      <a:pt x="68" y="549"/>
                    </a:cubicBezTo>
                    <a:cubicBezTo>
                      <a:pt x="17" y="561"/>
                      <a:pt x="0" y="605"/>
                      <a:pt x="0" y="573"/>
                    </a:cubicBezTo>
                    <a:cubicBezTo>
                      <a:pt x="0" y="541"/>
                      <a:pt x="37" y="442"/>
                      <a:pt x="68" y="357"/>
                    </a:cubicBezTo>
                    <a:cubicBezTo>
                      <a:pt x="99" y="272"/>
                      <a:pt x="165" y="98"/>
                      <a:pt x="184" y="61"/>
                    </a:cubicBezTo>
                    <a:cubicBezTo>
                      <a:pt x="203" y="24"/>
                      <a:pt x="179" y="116"/>
                      <a:pt x="184" y="133"/>
                    </a:cubicBezTo>
                    <a:cubicBezTo>
                      <a:pt x="189" y="150"/>
                      <a:pt x="196" y="168"/>
                      <a:pt x="212" y="165"/>
                    </a:cubicBezTo>
                    <a:cubicBezTo>
                      <a:pt x="228" y="162"/>
                      <a:pt x="264" y="133"/>
                      <a:pt x="280" y="117"/>
                    </a:cubicBezTo>
                    <a:cubicBezTo>
                      <a:pt x="296" y="101"/>
                      <a:pt x="295" y="69"/>
                      <a:pt x="308" y="69"/>
                    </a:cubicBezTo>
                    <a:cubicBezTo>
                      <a:pt x="321" y="69"/>
                      <a:pt x="334" y="116"/>
                      <a:pt x="356" y="117"/>
                    </a:cubicBezTo>
                    <a:cubicBezTo>
                      <a:pt x="378" y="118"/>
                      <a:pt x="421" y="90"/>
                      <a:pt x="440" y="77"/>
                    </a:cubicBezTo>
                    <a:cubicBezTo>
                      <a:pt x="459" y="64"/>
                      <a:pt x="460" y="37"/>
                      <a:pt x="472" y="37"/>
                    </a:cubicBezTo>
                    <a:cubicBezTo>
                      <a:pt x="484" y="37"/>
                      <a:pt x="495" y="74"/>
                      <a:pt x="512" y="77"/>
                    </a:cubicBezTo>
                    <a:cubicBezTo>
                      <a:pt x="529" y="80"/>
                      <a:pt x="557" y="65"/>
                      <a:pt x="576" y="53"/>
                    </a:cubicBezTo>
                    <a:cubicBezTo>
                      <a:pt x="595" y="41"/>
                      <a:pt x="617" y="0"/>
                      <a:pt x="624" y="5"/>
                    </a:cubicBezTo>
                    <a:cubicBezTo>
                      <a:pt x="631" y="10"/>
                      <a:pt x="603" y="69"/>
                      <a:pt x="616" y="85"/>
                    </a:cubicBezTo>
                    <a:cubicBezTo>
                      <a:pt x="629" y="101"/>
                      <a:pt x="675" y="104"/>
                      <a:pt x="704" y="101"/>
                    </a:cubicBezTo>
                    <a:cubicBezTo>
                      <a:pt x="733" y="98"/>
                      <a:pt x="769" y="64"/>
                      <a:pt x="788" y="69"/>
                    </a:cubicBezTo>
                    <a:cubicBezTo>
                      <a:pt x="807" y="74"/>
                      <a:pt x="801" y="125"/>
                      <a:pt x="816" y="133"/>
                    </a:cubicBezTo>
                    <a:cubicBezTo>
                      <a:pt x="831" y="141"/>
                      <a:pt x="853" y="128"/>
                      <a:pt x="880" y="117"/>
                    </a:cubicBezTo>
                    <a:cubicBezTo>
                      <a:pt x="907" y="106"/>
                      <a:pt x="971" y="61"/>
                      <a:pt x="980" y="69"/>
                    </a:cubicBezTo>
                    <a:cubicBezTo>
                      <a:pt x="989" y="77"/>
                      <a:pt x="927" y="145"/>
                      <a:pt x="932" y="165"/>
                    </a:cubicBezTo>
                    <a:cubicBezTo>
                      <a:pt x="937" y="185"/>
                      <a:pt x="984" y="189"/>
                      <a:pt x="1008" y="189"/>
                    </a:cubicBezTo>
                    <a:cubicBezTo>
                      <a:pt x="1032" y="189"/>
                      <a:pt x="1072" y="160"/>
                      <a:pt x="1076" y="165"/>
                    </a:cubicBezTo>
                    <a:cubicBezTo>
                      <a:pt x="1080" y="170"/>
                      <a:pt x="1037" y="205"/>
                      <a:pt x="1032" y="221"/>
                    </a:cubicBezTo>
                    <a:cubicBezTo>
                      <a:pt x="1027" y="237"/>
                      <a:pt x="1035" y="250"/>
                      <a:pt x="1048" y="261"/>
                    </a:cubicBezTo>
                    <a:cubicBezTo>
                      <a:pt x="1061" y="272"/>
                      <a:pt x="1083" y="285"/>
                      <a:pt x="1112" y="285"/>
                    </a:cubicBezTo>
                    <a:cubicBezTo>
                      <a:pt x="1141" y="285"/>
                      <a:pt x="1212" y="254"/>
                      <a:pt x="1220" y="261"/>
                    </a:cubicBezTo>
                    <a:cubicBezTo>
                      <a:pt x="1228" y="268"/>
                      <a:pt x="1168" y="309"/>
                      <a:pt x="1160" y="325"/>
                    </a:cubicBezTo>
                    <a:cubicBezTo>
                      <a:pt x="1152" y="341"/>
                      <a:pt x="1162" y="344"/>
                      <a:pt x="1172" y="357"/>
                    </a:cubicBezTo>
                    <a:cubicBezTo>
                      <a:pt x="1182" y="370"/>
                      <a:pt x="1218" y="394"/>
                      <a:pt x="1220" y="405"/>
                    </a:cubicBezTo>
                    <a:cubicBezTo>
                      <a:pt x="1222" y="416"/>
                      <a:pt x="1176" y="405"/>
                      <a:pt x="1184" y="421"/>
                    </a:cubicBezTo>
                    <a:cubicBezTo>
                      <a:pt x="1192" y="437"/>
                      <a:pt x="1267" y="490"/>
                      <a:pt x="1268" y="501"/>
                    </a:cubicBezTo>
                    <a:cubicBezTo>
                      <a:pt x="1269" y="512"/>
                      <a:pt x="1208" y="488"/>
                      <a:pt x="1192" y="485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eeform 626"/>
              <p:cNvSpPr>
                <a:spLocks/>
              </p:cNvSpPr>
              <p:nvPr/>
            </p:nvSpPr>
            <p:spPr bwMode="auto">
              <a:xfrm>
                <a:off x="1488" y="1192"/>
                <a:ext cx="399" cy="664"/>
              </a:xfrm>
              <a:custGeom>
                <a:avLst/>
                <a:gdLst>
                  <a:gd name="T0" fmla="*/ 0 w 399"/>
                  <a:gd name="T1" fmla="*/ 104 h 664"/>
                  <a:gd name="T2" fmla="*/ 192 w 399"/>
                  <a:gd name="T3" fmla="*/ 8 h 664"/>
                  <a:gd name="T4" fmla="*/ 288 w 399"/>
                  <a:gd name="T5" fmla="*/ 56 h 664"/>
                  <a:gd name="T6" fmla="*/ 356 w 399"/>
                  <a:gd name="T7" fmla="*/ 136 h 664"/>
                  <a:gd name="T8" fmla="*/ 372 w 399"/>
                  <a:gd name="T9" fmla="*/ 232 h 664"/>
                  <a:gd name="T10" fmla="*/ 396 w 399"/>
                  <a:gd name="T11" fmla="*/ 360 h 664"/>
                  <a:gd name="T12" fmla="*/ 356 w 399"/>
                  <a:gd name="T13" fmla="*/ 480 h 664"/>
                  <a:gd name="T14" fmla="*/ 316 w 399"/>
                  <a:gd name="T15" fmla="*/ 568 h 664"/>
                  <a:gd name="T16" fmla="*/ 240 w 399"/>
                  <a:gd name="T17" fmla="*/ 632 h 664"/>
                  <a:gd name="T18" fmla="*/ 180 w 399"/>
                  <a:gd name="T19" fmla="*/ 664 h 6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9"/>
                  <a:gd name="T31" fmla="*/ 0 h 664"/>
                  <a:gd name="T32" fmla="*/ 399 w 399"/>
                  <a:gd name="T33" fmla="*/ 664 h 6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9" h="664">
                    <a:moveTo>
                      <a:pt x="0" y="104"/>
                    </a:moveTo>
                    <a:cubicBezTo>
                      <a:pt x="72" y="60"/>
                      <a:pt x="144" y="16"/>
                      <a:pt x="192" y="8"/>
                    </a:cubicBezTo>
                    <a:cubicBezTo>
                      <a:pt x="240" y="0"/>
                      <a:pt x="261" y="35"/>
                      <a:pt x="288" y="56"/>
                    </a:cubicBezTo>
                    <a:cubicBezTo>
                      <a:pt x="315" y="77"/>
                      <a:pt x="342" y="107"/>
                      <a:pt x="356" y="136"/>
                    </a:cubicBezTo>
                    <a:cubicBezTo>
                      <a:pt x="370" y="165"/>
                      <a:pt x="365" y="195"/>
                      <a:pt x="372" y="232"/>
                    </a:cubicBezTo>
                    <a:cubicBezTo>
                      <a:pt x="379" y="269"/>
                      <a:pt x="399" y="319"/>
                      <a:pt x="396" y="360"/>
                    </a:cubicBezTo>
                    <a:cubicBezTo>
                      <a:pt x="393" y="401"/>
                      <a:pt x="369" y="445"/>
                      <a:pt x="356" y="480"/>
                    </a:cubicBezTo>
                    <a:cubicBezTo>
                      <a:pt x="343" y="515"/>
                      <a:pt x="335" y="543"/>
                      <a:pt x="316" y="568"/>
                    </a:cubicBezTo>
                    <a:cubicBezTo>
                      <a:pt x="297" y="593"/>
                      <a:pt x="263" y="616"/>
                      <a:pt x="240" y="632"/>
                    </a:cubicBezTo>
                    <a:cubicBezTo>
                      <a:pt x="217" y="648"/>
                      <a:pt x="192" y="657"/>
                      <a:pt x="180" y="664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Freeform 627"/>
              <p:cNvSpPr>
                <a:spLocks/>
              </p:cNvSpPr>
              <p:nvPr/>
            </p:nvSpPr>
            <p:spPr bwMode="auto">
              <a:xfrm>
                <a:off x="1668" y="1387"/>
                <a:ext cx="129" cy="397"/>
              </a:xfrm>
              <a:custGeom>
                <a:avLst/>
                <a:gdLst>
                  <a:gd name="T0" fmla="*/ 12 w 129"/>
                  <a:gd name="T1" fmla="*/ 5 h 397"/>
                  <a:gd name="T2" fmla="*/ 96 w 129"/>
                  <a:gd name="T3" fmla="*/ 29 h 397"/>
                  <a:gd name="T4" fmla="*/ 128 w 129"/>
                  <a:gd name="T5" fmla="*/ 181 h 397"/>
                  <a:gd name="T6" fmla="*/ 88 w 129"/>
                  <a:gd name="T7" fmla="*/ 317 h 397"/>
                  <a:gd name="T8" fmla="*/ 0 w 129"/>
                  <a:gd name="T9" fmla="*/ 397 h 3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397"/>
                  <a:gd name="T17" fmla="*/ 129 w 129"/>
                  <a:gd name="T18" fmla="*/ 397 h 3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397">
                    <a:moveTo>
                      <a:pt x="12" y="5"/>
                    </a:moveTo>
                    <a:cubicBezTo>
                      <a:pt x="26" y="9"/>
                      <a:pt x="77" y="0"/>
                      <a:pt x="96" y="29"/>
                    </a:cubicBezTo>
                    <a:cubicBezTo>
                      <a:pt x="115" y="58"/>
                      <a:pt x="129" y="133"/>
                      <a:pt x="128" y="181"/>
                    </a:cubicBezTo>
                    <a:cubicBezTo>
                      <a:pt x="127" y="229"/>
                      <a:pt x="109" y="281"/>
                      <a:pt x="88" y="317"/>
                    </a:cubicBezTo>
                    <a:cubicBezTo>
                      <a:pt x="67" y="353"/>
                      <a:pt x="18" y="380"/>
                      <a:pt x="0" y="397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" name="Oval 628"/>
              <p:cNvSpPr>
                <a:spLocks noChangeArrowheads="1"/>
              </p:cNvSpPr>
              <p:nvPr/>
            </p:nvSpPr>
            <p:spPr bwMode="auto">
              <a:xfrm>
                <a:off x="1344" y="1392"/>
                <a:ext cx="192" cy="192"/>
              </a:xfrm>
              <a:prstGeom prst="ellipse">
                <a:avLst/>
              </a:prstGeom>
              <a:gradFill rotWithShape="1">
                <a:gsLst>
                  <a:gs pos="0">
                    <a:srgbClr val="5F5F5F"/>
                  </a:gs>
                  <a:gs pos="100000">
                    <a:srgbClr val="DDDDDD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" name="Oval 629"/>
              <p:cNvSpPr>
                <a:spLocks noChangeArrowheads="1"/>
              </p:cNvSpPr>
              <p:nvPr/>
            </p:nvSpPr>
            <p:spPr bwMode="auto">
              <a:xfrm>
                <a:off x="1392" y="1440"/>
                <a:ext cx="96" cy="96"/>
              </a:xfrm>
              <a:prstGeom prst="ellipse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292929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" name="Freeform 630"/>
              <p:cNvSpPr>
                <a:spLocks/>
              </p:cNvSpPr>
              <p:nvPr/>
            </p:nvSpPr>
            <p:spPr bwMode="auto">
              <a:xfrm>
                <a:off x="1152" y="1584"/>
                <a:ext cx="366" cy="125"/>
              </a:xfrm>
              <a:custGeom>
                <a:avLst/>
                <a:gdLst>
                  <a:gd name="T0" fmla="*/ 0 w 366"/>
                  <a:gd name="T1" fmla="*/ 0 h 125"/>
                  <a:gd name="T2" fmla="*/ 12 w 366"/>
                  <a:gd name="T3" fmla="*/ 40 h 125"/>
                  <a:gd name="T4" fmla="*/ 48 w 366"/>
                  <a:gd name="T5" fmla="*/ 48 h 125"/>
                  <a:gd name="T6" fmla="*/ 124 w 366"/>
                  <a:gd name="T7" fmla="*/ 72 h 125"/>
                  <a:gd name="T8" fmla="*/ 212 w 366"/>
                  <a:gd name="T9" fmla="*/ 88 h 125"/>
                  <a:gd name="T10" fmla="*/ 268 w 366"/>
                  <a:gd name="T11" fmla="*/ 120 h 125"/>
                  <a:gd name="T12" fmla="*/ 348 w 366"/>
                  <a:gd name="T13" fmla="*/ 120 h 125"/>
                  <a:gd name="T14" fmla="*/ 364 w 366"/>
                  <a:gd name="T15" fmla="*/ 88 h 125"/>
                  <a:gd name="T16" fmla="*/ 336 w 366"/>
                  <a:gd name="T17" fmla="*/ 48 h 1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66"/>
                  <a:gd name="T28" fmla="*/ 0 h 125"/>
                  <a:gd name="T29" fmla="*/ 366 w 366"/>
                  <a:gd name="T30" fmla="*/ 125 h 12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66" h="125">
                    <a:moveTo>
                      <a:pt x="0" y="0"/>
                    </a:moveTo>
                    <a:cubicBezTo>
                      <a:pt x="2" y="7"/>
                      <a:pt x="4" y="32"/>
                      <a:pt x="12" y="40"/>
                    </a:cubicBezTo>
                    <a:cubicBezTo>
                      <a:pt x="20" y="48"/>
                      <a:pt x="29" y="43"/>
                      <a:pt x="48" y="48"/>
                    </a:cubicBezTo>
                    <a:cubicBezTo>
                      <a:pt x="67" y="53"/>
                      <a:pt x="97" y="65"/>
                      <a:pt x="124" y="72"/>
                    </a:cubicBezTo>
                    <a:cubicBezTo>
                      <a:pt x="151" y="79"/>
                      <a:pt x="188" y="80"/>
                      <a:pt x="212" y="88"/>
                    </a:cubicBezTo>
                    <a:cubicBezTo>
                      <a:pt x="236" y="96"/>
                      <a:pt x="245" y="115"/>
                      <a:pt x="268" y="120"/>
                    </a:cubicBezTo>
                    <a:cubicBezTo>
                      <a:pt x="291" y="125"/>
                      <a:pt x="332" y="125"/>
                      <a:pt x="348" y="120"/>
                    </a:cubicBezTo>
                    <a:cubicBezTo>
                      <a:pt x="364" y="115"/>
                      <a:pt x="366" y="100"/>
                      <a:pt x="364" y="88"/>
                    </a:cubicBezTo>
                    <a:cubicBezTo>
                      <a:pt x="362" y="76"/>
                      <a:pt x="342" y="56"/>
                      <a:pt x="336" y="48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Freeform 631"/>
              <p:cNvSpPr>
                <a:spLocks/>
              </p:cNvSpPr>
              <p:nvPr/>
            </p:nvSpPr>
            <p:spPr bwMode="auto">
              <a:xfrm>
                <a:off x="1142" y="1632"/>
                <a:ext cx="250" cy="115"/>
              </a:xfrm>
              <a:custGeom>
                <a:avLst/>
                <a:gdLst>
                  <a:gd name="T0" fmla="*/ 250 w 250"/>
                  <a:gd name="T1" fmla="*/ 96 h 115"/>
                  <a:gd name="T2" fmla="*/ 202 w 250"/>
                  <a:gd name="T3" fmla="*/ 96 h 115"/>
                  <a:gd name="T4" fmla="*/ 134 w 250"/>
                  <a:gd name="T5" fmla="*/ 112 h 115"/>
                  <a:gd name="T6" fmla="*/ 70 w 250"/>
                  <a:gd name="T7" fmla="*/ 112 h 115"/>
                  <a:gd name="T8" fmla="*/ 10 w 250"/>
                  <a:gd name="T9" fmla="*/ 96 h 115"/>
                  <a:gd name="T10" fmla="*/ 10 w 250"/>
                  <a:gd name="T11" fmla="*/ 48 h 115"/>
                  <a:gd name="T12" fmla="*/ 58 w 250"/>
                  <a:gd name="T13" fmla="*/ 0 h 1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0"/>
                  <a:gd name="T22" fmla="*/ 0 h 115"/>
                  <a:gd name="T23" fmla="*/ 250 w 250"/>
                  <a:gd name="T24" fmla="*/ 115 h 1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0" h="115">
                    <a:moveTo>
                      <a:pt x="250" y="96"/>
                    </a:moveTo>
                    <a:cubicBezTo>
                      <a:pt x="234" y="92"/>
                      <a:pt x="221" y="93"/>
                      <a:pt x="202" y="96"/>
                    </a:cubicBezTo>
                    <a:cubicBezTo>
                      <a:pt x="183" y="99"/>
                      <a:pt x="156" y="109"/>
                      <a:pt x="134" y="112"/>
                    </a:cubicBezTo>
                    <a:cubicBezTo>
                      <a:pt x="112" y="115"/>
                      <a:pt x="91" y="115"/>
                      <a:pt x="70" y="112"/>
                    </a:cubicBezTo>
                    <a:cubicBezTo>
                      <a:pt x="49" y="109"/>
                      <a:pt x="20" y="107"/>
                      <a:pt x="10" y="96"/>
                    </a:cubicBezTo>
                    <a:cubicBezTo>
                      <a:pt x="0" y="85"/>
                      <a:pt x="2" y="64"/>
                      <a:pt x="10" y="48"/>
                    </a:cubicBezTo>
                    <a:cubicBezTo>
                      <a:pt x="18" y="32"/>
                      <a:pt x="38" y="16"/>
                      <a:pt x="58" y="0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Freeform 632"/>
              <p:cNvSpPr>
                <a:spLocks/>
              </p:cNvSpPr>
              <p:nvPr/>
            </p:nvSpPr>
            <p:spPr bwMode="auto">
              <a:xfrm>
                <a:off x="1204" y="1552"/>
                <a:ext cx="228" cy="160"/>
              </a:xfrm>
              <a:custGeom>
                <a:avLst/>
                <a:gdLst>
                  <a:gd name="T0" fmla="*/ 0 w 228"/>
                  <a:gd name="T1" fmla="*/ 0 h 160"/>
                  <a:gd name="T2" fmla="*/ 136 w 228"/>
                  <a:gd name="T3" fmla="*/ 48 h 160"/>
                  <a:gd name="T4" fmla="*/ 168 w 228"/>
                  <a:gd name="T5" fmla="*/ 88 h 160"/>
                  <a:gd name="T6" fmla="*/ 184 w 228"/>
                  <a:gd name="T7" fmla="*/ 128 h 160"/>
                  <a:gd name="T8" fmla="*/ 224 w 228"/>
                  <a:gd name="T9" fmla="*/ 152 h 160"/>
                  <a:gd name="T10" fmla="*/ 208 w 228"/>
                  <a:gd name="T11" fmla="*/ 80 h 160"/>
                  <a:gd name="T12" fmla="*/ 176 w 228"/>
                  <a:gd name="T13" fmla="*/ 48 h 1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8"/>
                  <a:gd name="T22" fmla="*/ 0 h 160"/>
                  <a:gd name="T23" fmla="*/ 228 w 228"/>
                  <a:gd name="T24" fmla="*/ 160 h 1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8" h="160">
                    <a:moveTo>
                      <a:pt x="0" y="0"/>
                    </a:moveTo>
                    <a:cubicBezTo>
                      <a:pt x="23" y="8"/>
                      <a:pt x="108" y="33"/>
                      <a:pt x="136" y="48"/>
                    </a:cubicBezTo>
                    <a:cubicBezTo>
                      <a:pt x="164" y="63"/>
                      <a:pt x="160" y="75"/>
                      <a:pt x="168" y="88"/>
                    </a:cubicBezTo>
                    <a:cubicBezTo>
                      <a:pt x="176" y="101"/>
                      <a:pt x="175" y="117"/>
                      <a:pt x="184" y="128"/>
                    </a:cubicBezTo>
                    <a:cubicBezTo>
                      <a:pt x="193" y="139"/>
                      <a:pt x="220" y="160"/>
                      <a:pt x="224" y="152"/>
                    </a:cubicBezTo>
                    <a:cubicBezTo>
                      <a:pt x="228" y="144"/>
                      <a:pt x="216" y="97"/>
                      <a:pt x="208" y="80"/>
                    </a:cubicBezTo>
                    <a:cubicBezTo>
                      <a:pt x="200" y="63"/>
                      <a:pt x="183" y="55"/>
                      <a:pt x="176" y="48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Freeform 633"/>
              <p:cNvSpPr>
                <a:spLocks/>
              </p:cNvSpPr>
              <p:nvPr/>
            </p:nvSpPr>
            <p:spPr bwMode="auto">
              <a:xfrm>
                <a:off x="1968" y="1527"/>
                <a:ext cx="432" cy="281"/>
              </a:xfrm>
              <a:custGeom>
                <a:avLst/>
                <a:gdLst>
                  <a:gd name="T0" fmla="*/ 36 w 432"/>
                  <a:gd name="T1" fmla="*/ 73 h 281"/>
                  <a:gd name="T2" fmla="*/ 28 w 432"/>
                  <a:gd name="T3" fmla="*/ 73 h 281"/>
                  <a:gd name="T4" fmla="*/ 48 w 432"/>
                  <a:gd name="T5" fmla="*/ 105 h 281"/>
                  <a:gd name="T6" fmla="*/ 44 w 432"/>
                  <a:gd name="T7" fmla="*/ 65 h 281"/>
                  <a:gd name="T8" fmla="*/ 240 w 432"/>
                  <a:gd name="T9" fmla="*/ 9 h 281"/>
                  <a:gd name="T10" fmla="*/ 384 w 432"/>
                  <a:gd name="T11" fmla="*/ 9 h 281"/>
                  <a:gd name="T12" fmla="*/ 432 w 432"/>
                  <a:gd name="T13" fmla="*/ 57 h 281"/>
                  <a:gd name="T14" fmla="*/ 384 w 432"/>
                  <a:gd name="T15" fmla="*/ 153 h 281"/>
                  <a:gd name="T16" fmla="*/ 276 w 432"/>
                  <a:gd name="T17" fmla="*/ 265 h 281"/>
                  <a:gd name="T18" fmla="*/ 192 w 432"/>
                  <a:gd name="T19" fmla="*/ 249 h 281"/>
                  <a:gd name="T20" fmla="*/ 48 w 432"/>
                  <a:gd name="T21" fmla="*/ 249 h 281"/>
                  <a:gd name="T22" fmla="*/ 0 w 432"/>
                  <a:gd name="T23" fmla="*/ 249 h 281"/>
                  <a:gd name="T24" fmla="*/ 48 w 432"/>
                  <a:gd name="T25" fmla="*/ 201 h 281"/>
                  <a:gd name="T26" fmla="*/ 48 w 432"/>
                  <a:gd name="T27" fmla="*/ 105 h 28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32"/>
                  <a:gd name="T43" fmla="*/ 0 h 281"/>
                  <a:gd name="T44" fmla="*/ 432 w 432"/>
                  <a:gd name="T45" fmla="*/ 281 h 28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32" h="281">
                    <a:moveTo>
                      <a:pt x="36" y="73"/>
                    </a:moveTo>
                    <a:cubicBezTo>
                      <a:pt x="35" y="73"/>
                      <a:pt x="26" y="68"/>
                      <a:pt x="28" y="73"/>
                    </a:cubicBezTo>
                    <a:cubicBezTo>
                      <a:pt x="30" y="78"/>
                      <a:pt x="45" y="106"/>
                      <a:pt x="48" y="105"/>
                    </a:cubicBezTo>
                    <a:cubicBezTo>
                      <a:pt x="51" y="104"/>
                      <a:pt x="12" y="81"/>
                      <a:pt x="44" y="65"/>
                    </a:cubicBezTo>
                    <a:cubicBezTo>
                      <a:pt x="76" y="49"/>
                      <a:pt x="183" y="18"/>
                      <a:pt x="240" y="9"/>
                    </a:cubicBezTo>
                    <a:cubicBezTo>
                      <a:pt x="297" y="0"/>
                      <a:pt x="352" y="1"/>
                      <a:pt x="384" y="9"/>
                    </a:cubicBezTo>
                    <a:cubicBezTo>
                      <a:pt x="416" y="17"/>
                      <a:pt x="432" y="33"/>
                      <a:pt x="432" y="57"/>
                    </a:cubicBezTo>
                    <a:cubicBezTo>
                      <a:pt x="432" y="81"/>
                      <a:pt x="410" y="118"/>
                      <a:pt x="384" y="153"/>
                    </a:cubicBezTo>
                    <a:cubicBezTo>
                      <a:pt x="358" y="188"/>
                      <a:pt x="308" y="249"/>
                      <a:pt x="276" y="265"/>
                    </a:cubicBezTo>
                    <a:cubicBezTo>
                      <a:pt x="244" y="281"/>
                      <a:pt x="230" y="252"/>
                      <a:pt x="192" y="249"/>
                    </a:cubicBezTo>
                    <a:cubicBezTo>
                      <a:pt x="154" y="246"/>
                      <a:pt x="80" y="249"/>
                      <a:pt x="48" y="249"/>
                    </a:cubicBezTo>
                    <a:cubicBezTo>
                      <a:pt x="16" y="249"/>
                      <a:pt x="0" y="257"/>
                      <a:pt x="0" y="249"/>
                    </a:cubicBezTo>
                    <a:cubicBezTo>
                      <a:pt x="0" y="241"/>
                      <a:pt x="40" y="225"/>
                      <a:pt x="48" y="201"/>
                    </a:cubicBezTo>
                    <a:cubicBezTo>
                      <a:pt x="56" y="177"/>
                      <a:pt x="48" y="121"/>
                      <a:pt x="48" y="105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Freeform 634"/>
              <p:cNvSpPr>
                <a:spLocks/>
              </p:cNvSpPr>
              <p:nvPr/>
            </p:nvSpPr>
            <p:spPr bwMode="auto">
              <a:xfrm>
                <a:off x="1949" y="1032"/>
                <a:ext cx="67" cy="120"/>
              </a:xfrm>
              <a:custGeom>
                <a:avLst/>
                <a:gdLst>
                  <a:gd name="T0" fmla="*/ 0 w 67"/>
                  <a:gd name="T1" fmla="*/ 0 h 120"/>
                  <a:gd name="T2" fmla="*/ 56 w 67"/>
                  <a:gd name="T3" fmla="*/ 16 h 120"/>
                  <a:gd name="T4" fmla="*/ 64 w 67"/>
                  <a:gd name="T5" fmla="*/ 56 h 120"/>
                  <a:gd name="T6" fmla="*/ 48 w 67"/>
                  <a:gd name="T7" fmla="*/ 104 h 120"/>
                  <a:gd name="T8" fmla="*/ 0 w 67"/>
                  <a:gd name="T9" fmla="*/ 120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120"/>
                  <a:gd name="T17" fmla="*/ 67 w 67"/>
                  <a:gd name="T18" fmla="*/ 120 h 1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120">
                    <a:moveTo>
                      <a:pt x="0" y="0"/>
                    </a:moveTo>
                    <a:cubicBezTo>
                      <a:pt x="9" y="3"/>
                      <a:pt x="45" y="7"/>
                      <a:pt x="56" y="16"/>
                    </a:cubicBezTo>
                    <a:cubicBezTo>
                      <a:pt x="67" y="25"/>
                      <a:pt x="65" y="41"/>
                      <a:pt x="64" y="56"/>
                    </a:cubicBezTo>
                    <a:cubicBezTo>
                      <a:pt x="63" y="71"/>
                      <a:pt x="59" y="93"/>
                      <a:pt x="48" y="104"/>
                    </a:cubicBezTo>
                    <a:cubicBezTo>
                      <a:pt x="37" y="115"/>
                      <a:pt x="10" y="117"/>
                      <a:pt x="0" y="120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eeform 635"/>
              <p:cNvSpPr>
                <a:spLocks/>
              </p:cNvSpPr>
              <p:nvPr/>
            </p:nvSpPr>
            <p:spPr bwMode="auto">
              <a:xfrm>
                <a:off x="1956" y="1168"/>
                <a:ext cx="73" cy="136"/>
              </a:xfrm>
              <a:custGeom>
                <a:avLst/>
                <a:gdLst>
                  <a:gd name="T0" fmla="*/ 0 w 73"/>
                  <a:gd name="T1" fmla="*/ 0 h 136"/>
                  <a:gd name="T2" fmla="*/ 56 w 73"/>
                  <a:gd name="T3" fmla="*/ 16 h 136"/>
                  <a:gd name="T4" fmla="*/ 72 w 73"/>
                  <a:gd name="T5" fmla="*/ 48 h 136"/>
                  <a:gd name="T6" fmla="*/ 60 w 73"/>
                  <a:gd name="T7" fmla="*/ 88 h 136"/>
                  <a:gd name="T8" fmla="*/ 32 w 73"/>
                  <a:gd name="T9" fmla="*/ 136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136"/>
                  <a:gd name="T17" fmla="*/ 73 w 73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136">
                    <a:moveTo>
                      <a:pt x="0" y="0"/>
                    </a:moveTo>
                    <a:cubicBezTo>
                      <a:pt x="9" y="3"/>
                      <a:pt x="44" y="8"/>
                      <a:pt x="56" y="16"/>
                    </a:cubicBezTo>
                    <a:cubicBezTo>
                      <a:pt x="68" y="24"/>
                      <a:pt x="71" y="36"/>
                      <a:pt x="72" y="48"/>
                    </a:cubicBezTo>
                    <a:cubicBezTo>
                      <a:pt x="73" y="60"/>
                      <a:pt x="67" y="73"/>
                      <a:pt x="60" y="88"/>
                    </a:cubicBezTo>
                    <a:cubicBezTo>
                      <a:pt x="53" y="103"/>
                      <a:pt x="38" y="126"/>
                      <a:pt x="32" y="136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Freeform 636"/>
              <p:cNvSpPr>
                <a:spLocks/>
              </p:cNvSpPr>
              <p:nvPr/>
            </p:nvSpPr>
            <p:spPr bwMode="auto">
              <a:xfrm>
                <a:off x="2004" y="1296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Freeform 637"/>
              <p:cNvSpPr>
                <a:spLocks/>
              </p:cNvSpPr>
              <p:nvPr/>
            </p:nvSpPr>
            <p:spPr bwMode="auto">
              <a:xfrm>
                <a:off x="1968" y="1440"/>
                <a:ext cx="65" cy="120"/>
              </a:xfrm>
              <a:custGeom>
                <a:avLst/>
                <a:gdLst>
                  <a:gd name="T0" fmla="*/ 44 w 65"/>
                  <a:gd name="T1" fmla="*/ 0 h 120"/>
                  <a:gd name="T2" fmla="*/ 56 w 65"/>
                  <a:gd name="T3" fmla="*/ 16 h 120"/>
                  <a:gd name="T4" fmla="*/ 64 w 65"/>
                  <a:gd name="T5" fmla="*/ 56 h 120"/>
                  <a:gd name="T6" fmla="*/ 48 w 65"/>
                  <a:gd name="T7" fmla="*/ 104 h 120"/>
                  <a:gd name="T8" fmla="*/ 0 w 65"/>
                  <a:gd name="T9" fmla="*/ 120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120"/>
                  <a:gd name="T17" fmla="*/ 65 w 65"/>
                  <a:gd name="T18" fmla="*/ 120 h 1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120">
                    <a:moveTo>
                      <a:pt x="44" y="0"/>
                    </a:moveTo>
                    <a:cubicBezTo>
                      <a:pt x="47" y="3"/>
                      <a:pt x="53" y="7"/>
                      <a:pt x="56" y="16"/>
                    </a:cubicBezTo>
                    <a:cubicBezTo>
                      <a:pt x="59" y="25"/>
                      <a:pt x="65" y="41"/>
                      <a:pt x="64" y="56"/>
                    </a:cubicBezTo>
                    <a:cubicBezTo>
                      <a:pt x="63" y="71"/>
                      <a:pt x="59" y="93"/>
                      <a:pt x="48" y="104"/>
                    </a:cubicBezTo>
                    <a:cubicBezTo>
                      <a:pt x="37" y="115"/>
                      <a:pt x="10" y="117"/>
                      <a:pt x="0" y="120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Freeform 638"/>
              <p:cNvSpPr>
                <a:spLocks/>
              </p:cNvSpPr>
              <p:nvPr/>
            </p:nvSpPr>
            <p:spPr bwMode="auto">
              <a:xfrm>
                <a:off x="1964" y="1592"/>
                <a:ext cx="69" cy="176"/>
              </a:xfrm>
              <a:custGeom>
                <a:avLst/>
                <a:gdLst>
                  <a:gd name="T0" fmla="*/ 32 w 69"/>
                  <a:gd name="T1" fmla="*/ 0 h 176"/>
                  <a:gd name="T2" fmla="*/ 60 w 69"/>
                  <a:gd name="T3" fmla="*/ 56 h 176"/>
                  <a:gd name="T4" fmla="*/ 68 w 69"/>
                  <a:gd name="T5" fmla="*/ 96 h 176"/>
                  <a:gd name="T6" fmla="*/ 52 w 69"/>
                  <a:gd name="T7" fmla="*/ 144 h 176"/>
                  <a:gd name="T8" fmla="*/ 0 w 69"/>
                  <a:gd name="T9" fmla="*/ 176 h 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9"/>
                  <a:gd name="T16" fmla="*/ 0 h 176"/>
                  <a:gd name="T17" fmla="*/ 69 w 69"/>
                  <a:gd name="T18" fmla="*/ 176 h 1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9" h="176">
                    <a:moveTo>
                      <a:pt x="32" y="0"/>
                    </a:moveTo>
                    <a:cubicBezTo>
                      <a:pt x="37" y="8"/>
                      <a:pt x="54" y="40"/>
                      <a:pt x="60" y="56"/>
                    </a:cubicBezTo>
                    <a:cubicBezTo>
                      <a:pt x="66" y="72"/>
                      <a:pt x="69" y="81"/>
                      <a:pt x="68" y="96"/>
                    </a:cubicBezTo>
                    <a:cubicBezTo>
                      <a:pt x="67" y="111"/>
                      <a:pt x="63" y="131"/>
                      <a:pt x="52" y="144"/>
                    </a:cubicBezTo>
                    <a:cubicBezTo>
                      <a:pt x="41" y="157"/>
                      <a:pt x="11" y="169"/>
                      <a:pt x="0" y="176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Freeform 639"/>
              <p:cNvSpPr>
                <a:spLocks/>
              </p:cNvSpPr>
              <p:nvPr/>
            </p:nvSpPr>
            <p:spPr bwMode="auto">
              <a:xfrm>
                <a:off x="1920" y="1784"/>
                <a:ext cx="65" cy="112"/>
              </a:xfrm>
              <a:custGeom>
                <a:avLst/>
                <a:gdLst>
                  <a:gd name="T0" fmla="*/ 52 w 65"/>
                  <a:gd name="T1" fmla="*/ 0 h 112"/>
                  <a:gd name="T2" fmla="*/ 56 w 65"/>
                  <a:gd name="T3" fmla="*/ 8 h 112"/>
                  <a:gd name="T4" fmla="*/ 64 w 65"/>
                  <a:gd name="T5" fmla="*/ 48 h 112"/>
                  <a:gd name="T6" fmla="*/ 48 w 65"/>
                  <a:gd name="T7" fmla="*/ 96 h 112"/>
                  <a:gd name="T8" fmla="*/ 0 w 65"/>
                  <a:gd name="T9" fmla="*/ 112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112"/>
                  <a:gd name="T17" fmla="*/ 65 w 65"/>
                  <a:gd name="T18" fmla="*/ 112 h 1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112">
                    <a:moveTo>
                      <a:pt x="52" y="0"/>
                    </a:moveTo>
                    <a:cubicBezTo>
                      <a:pt x="53" y="3"/>
                      <a:pt x="54" y="0"/>
                      <a:pt x="56" y="8"/>
                    </a:cubicBezTo>
                    <a:cubicBezTo>
                      <a:pt x="58" y="16"/>
                      <a:pt x="65" y="33"/>
                      <a:pt x="64" y="48"/>
                    </a:cubicBezTo>
                    <a:cubicBezTo>
                      <a:pt x="63" y="63"/>
                      <a:pt x="59" y="85"/>
                      <a:pt x="48" y="96"/>
                    </a:cubicBezTo>
                    <a:cubicBezTo>
                      <a:pt x="37" y="107"/>
                      <a:pt x="10" y="109"/>
                      <a:pt x="0" y="112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Freeform 640"/>
              <p:cNvSpPr>
                <a:spLocks/>
              </p:cNvSpPr>
              <p:nvPr/>
            </p:nvSpPr>
            <p:spPr bwMode="auto">
              <a:xfrm>
                <a:off x="1824" y="1728"/>
                <a:ext cx="65" cy="120"/>
              </a:xfrm>
              <a:custGeom>
                <a:avLst/>
                <a:gdLst>
                  <a:gd name="T0" fmla="*/ 44 w 65"/>
                  <a:gd name="T1" fmla="*/ 0 h 120"/>
                  <a:gd name="T2" fmla="*/ 56 w 65"/>
                  <a:gd name="T3" fmla="*/ 16 h 120"/>
                  <a:gd name="T4" fmla="*/ 64 w 65"/>
                  <a:gd name="T5" fmla="*/ 56 h 120"/>
                  <a:gd name="T6" fmla="*/ 48 w 65"/>
                  <a:gd name="T7" fmla="*/ 104 h 120"/>
                  <a:gd name="T8" fmla="*/ 0 w 65"/>
                  <a:gd name="T9" fmla="*/ 120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120"/>
                  <a:gd name="T17" fmla="*/ 65 w 65"/>
                  <a:gd name="T18" fmla="*/ 120 h 1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120">
                    <a:moveTo>
                      <a:pt x="44" y="0"/>
                    </a:moveTo>
                    <a:cubicBezTo>
                      <a:pt x="47" y="3"/>
                      <a:pt x="53" y="7"/>
                      <a:pt x="56" y="16"/>
                    </a:cubicBezTo>
                    <a:cubicBezTo>
                      <a:pt x="59" y="25"/>
                      <a:pt x="65" y="41"/>
                      <a:pt x="64" y="56"/>
                    </a:cubicBezTo>
                    <a:cubicBezTo>
                      <a:pt x="63" y="71"/>
                      <a:pt x="59" y="93"/>
                      <a:pt x="48" y="104"/>
                    </a:cubicBezTo>
                    <a:cubicBezTo>
                      <a:pt x="37" y="115"/>
                      <a:pt x="10" y="117"/>
                      <a:pt x="0" y="120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Freeform 641"/>
              <p:cNvSpPr>
                <a:spLocks/>
              </p:cNvSpPr>
              <p:nvPr/>
            </p:nvSpPr>
            <p:spPr bwMode="auto">
              <a:xfrm>
                <a:off x="1920" y="1584"/>
                <a:ext cx="65" cy="120"/>
              </a:xfrm>
              <a:custGeom>
                <a:avLst/>
                <a:gdLst>
                  <a:gd name="T0" fmla="*/ 44 w 65"/>
                  <a:gd name="T1" fmla="*/ 0 h 120"/>
                  <a:gd name="T2" fmla="*/ 56 w 65"/>
                  <a:gd name="T3" fmla="*/ 16 h 120"/>
                  <a:gd name="T4" fmla="*/ 64 w 65"/>
                  <a:gd name="T5" fmla="*/ 56 h 120"/>
                  <a:gd name="T6" fmla="*/ 48 w 65"/>
                  <a:gd name="T7" fmla="*/ 104 h 120"/>
                  <a:gd name="T8" fmla="*/ 0 w 65"/>
                  <a:gd name="T9" fmla="*/ 120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120"/>
                  <a:gd name="T17" fmla="*/ 65 w 65"/>
                  <a:gd name="T18" fmla="*/ 120 h 1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120">
                    <a:moveTo>
                      <a:pt x="44" y="0"/>
                    </a:moveTo>
                    <a:cubicBezTo>
                      <a:pt x="47" y="3"/>
                      <a:pt x="53" y="7"/>
                      <a:pt x="56" y="16"/>
                    </a:cubicBezTo>
                    <a:cubicBezTo>
                      <a:pt x="59" y="25"/>
                      <a:pt x="65" y="41"/>
                      <a:pt x="64" y="56"/>
                    </a:cubicBezTo>
                    <a:cubicBezTo>
                      <a:pt x="63" y="71"/>
                      <a:pt x="59" y="93"/>
                      <a:pt x="48" y="104"/>
                    </a:cubicBezTo>
                    <a:cubicBezTo>
                      <a:pt x="37" y="115"/>
                      <a:pt x="10" y="117"/>
                      <a:pt x="0" y="120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" name="Freeform 642"/>
              <p:cNvSpPr>
                <a:spLocks/>
              </p:cNvSpPr>
              <p:nvPr/>
            </p:nvSpPr>
            <p:spPr bwMode="auto">
              <a:xfrm rot="-365232">
                <a:off x="1872" y="1440"/>
                <a:ext cx="65" cy="120"/>
              </a:xfrm>
              <a:custGeom>
                <a:avLst/>
                <a:gdLst>
                  <a:gd name="T0" fmla="*/ 44 w 65"/>
                  <a:gd name="T1" fmla="*/ 0 h 120"/>
                  <a:gd name="T2" fmla="*/ 56 w 65"/>
                  <a:gd name="T3" fmla="*/ 16 h 120"/>
                  <a:gd name="T4" fmla="*/ 64 w 65"/>
                  <a:gd name="T5" fmla="*/ 56 h 120"/>
                  <a:gd name="T6" fmla="*/ 48 w 65"/>
                  <a:gd name="T7" fmla="*/ 104 h 120"/>
                  <a:gd name="T8" fmla="*/ 0 w 65"/>
                  <a:gd name="T9" fmla="*/ 120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120"/>
                  <a:gd name="T17" fmla="*/ 65 w 65"/>
                  <a:gd name="T18" fmla="*/ 120 h 1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120">
                    <a:moveTo>
                      <a:pt x="44" y="0"/>
                    </a:moveTo>
                    <a:cubicBezTo>
                      <a:pt x="47" y="3"/>
                      <a:pt x="53" y="7"/>
                      <a:pt x="56" y="16"/>
                    </a:cubicBezTo>
                    <a:cubicBezTo>
                      <a:pt x="59" y="25"/>
                      <a:pt x="65" y="41"/>
                      <a:pt x="64" y="56"/>
                    </a:cubicBezTo>
                    <a:cubicBezTo>
                      <a:pt x="63" y="71"/>
                      <a:pt x="59" y="93"/>
                      <a:pt x="48" y="104"/>
                    </a:cubicBezTo>
                    <a:cubicBezTo>
                      <a:pt x="37" y="115"/>
                      <a:pt x="10" y="117"/>
                      <a:pt x="0" y="120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" name="Freeform 643"/>
              <p:cNvSpPr>
                <a:spLocks/>
              </p:cNvSpPr>
              <p:nvPr/>
            </p:nvSpPr>
            <p:spPr bwMode="auto">
              <a:xfrm rot="-1429352">
                <a:off x="1872" y="1296"/>
                <a:ext cx="65" cy="120"/>
              </a:xfrm>
              <a:custGeom>
                <a:avLst/>
                <a:gdLst>
                  <a:gd name="T0" fmla="*/ 44 w 65"/>
                  <a:gd name="T1" fmla="*/ 0 h 120"/>
                  <a:gd name="T2" fmla="*/ 56 w 65"/>
                  <a:gd name="T3" fmla="*/ 16 h 120"/>
                  <a:gd name="T4" fmla="*/ 64 w 65"/>
                  <a:gd name="T5" fmla="*/ 56 h 120"/>
                  <a:gd name="T6" fmla="*/ 48 w 65"/>
                  <a:gd name="T7" fmla="*/ 104 h 120"/>
                  <a:gd name="T8" fmla="*/ 0 w 65"/>
                  <a:gd name="T9" fmla="*/ 120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120"/>
                  <a:gd name="T17" fmla="*/ 65 w 65"/>
                  <a:gd name="T18" fmla="*/ 120 h 1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120">
                    <a:moveTo>
                      <a:pt x="44" y="0"/>
                    </a:moveTo>
                    <a:cubicBezTo>
                      <a:pt x="47" y="3"/>
                      <a:pt x="53" y="7"/>
                      <a:pt x="56" y="16"/>
                    </a:cubicBezTo>
                    <a:cubicBezTo>
                      <a:pt x="59" y="25"/>
                      <a:pt x="65" y="41"/>
                      <a:pt x="64" y="56"/>
                    </a:cubicBezTo>
                    <a:cubicBezTo>
                      <a:pt x="63" y="71"/>
                      <a:pt x="59" y="93"/>
                      <a:pt x="48" y="104"/>
                    </a:cubicBezTo>
                    <a:cubicBezTo>
                      <a:pt x="37" y="115"/>
                      <a:pt x="10" y="117"/>
                      <a:pt x="0" y="120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" name="Freeform 644"/>
              <p:cNvSpPr>
                <a:spLocks/>
              </p:cNvSpPr>
              <p:nvPr/>
            </p:nvSpPr>
            <p:spPr bwMode="auto">
              <a:xfrm>
                <a:off x="2064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" name="Freeform 645"/>
              <p:cNvSpPr>
                <a:spLocks/>
              </p:cNvSpPr>
              <p:nvPr/>
            </p:nvSpPr>
            <p:spPr bwMode="auto">
              <a:xfrm>
                <a:off x="2105" y="1392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" name="Freeform 646"/>
              <p:cNvSpPr>
                <a:spLocks/>
              </p:cNvSpPr>
              <p:nvPr/>
            </p:nvSpPr>
            <p:spPr bwMode="auto">
              <a:xfrm>
                <a:off x="2160" y="134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" name="Freeform 647"/>
              <p:cNvSpPr>
                <a:spLocks/>
              </p:cNvSpPr>
              <p:nvPr/>
            </p:nvSpPr>
            <p:spPr bwMode="auto">
              <a:xfrm>
                <a:off x="2064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" name="Freeform 648"/>
              <p:cNvSpPr>
                <a:spLocks/>
              </p:cNvSpPr>
              <p:nvPr/>
            </p:nvSpPr>
            <p:spPr bwMode="auto">
              <a:xfrm>
                <a:off x="2160" y="1200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" name="Freeform 649"/>
              <p:cNvSpPr>
                <a:spLocks/>
              </p:cNvSpPr>
              <p:nvPr/>
            </p:nvSpPr>
            <p:spPr bwMode="auto">
              <a:xfrm>
                <a:off x="2153" y="1056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" name="Freeform 650"/>
              <p:cNvSpPr>
                <a:spLocks/>
              </p:cNvSpPr>
              <p:nvPr/>
            </p:nvSpPr>
            <p:spPr bwMode="auto">
              <a:xfrm>
                <a:off x="2208" y="960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" name="Freeform 651"/>
              <p:cNvSpPr>
                <a:spLocks/>
              </p:cNvSpPr>
              <p:nvPr/>
            </p:nvSpPr>
            <p:spPr bwMode="auto">
              <a:xfrm>
                <a:off x="2256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" name="Freeform 652"/>
              <p:cNvSpPr>
                <a:spLocks/>
              </p:cNvSpPr>
              <p:nvPr/>
            </p:nvSpPr>
            <p:spPr bwMode="auto">
              <a:xfrm>
                <a:off x="2256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" name="Freeform 653"/>
              <p:cNvSpPr>
                <a:spLocks/>
              </p:cNvSpPr>
              <p:nvPr/>
            </p:nvSpPr>
            <p:spPr bwMode="auto">
              <a:xfrm>
                <a:off x="2256" y="1392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" name="Freeform 654"/>
              <p:cNvSpPr>
                <a:spLocks/>
              </p:cNvSpPr>
              <p:nvPr/>
            </p:nvSpPr>
            <p:spPr bwMode="auto">
              <a:xfrm>
                <a:off x="2304" y="960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44" name="Group 655"/>
              <p:cNvGrpSpPr>
                <a:grpSpLocks/>
              </p:cNvGrpSpPr>
              <p:nvPr/>
            </p:nvGrpSpPr>
            <p:grpSpPr bwMode="auto">
              <a:xfrm>
                <a:off x="2345" y="1104"/>
                <a:ext cx="62" cy="288"/>
                <a:chOff x="2345" y="1104"/>
                <a:chExt cx="62" cy="288"/>
              </a:xfrm>
            </p:grpSpPr>
            <p:sp>
              <p:nvSpPr>
                <p:cNvPr id="156" name="Freeform 656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7" name="Freeform 657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45" name="Group 658"/>
              <p:cNvGrpSpPr>
                <a:grpSpLocks/>
              </p:cNvGrpSpPr>
              <p:nvPr/>
            </p:nvGrpSpPr>
            <p:grpSpPr bwMode="auto">
              <a:xfrm>
                <a:off x="2448" y="1392"/>
                <a:ext cx="62" cy="288"/>
                <a:chOff x="2345" y="1104"/>
                <a:chExt cx="62" cy="288"/>
              </a:xfrm>
            </p:grpSpPr>
            <p:sp>
              <p:nvSpPr>
                <p:cNvPr id="154" name="Freeform 659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5" name="Freeform 660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46" name="Group 661"/>
              <p:cNvGrpSpPr>
                <a:grpSpLocks/>
              </p:cNvGrpSpPr>
              <p:nvPr/>
            </p:nvGrpSpPr>
            <p:grpSpPr bwMode="auto">
              <a:xfrm>
                <a:off x="2400" y="960"/>
                <a:ext cx="62" cy="288"/>
                <a:chOff x="2345" y="1104"/>
                <a:chExt cx="62" cy="288"/>
              </a:xfrm>
            </p:grpSpPr>
            <p:sp>
              <p:nvSpPr>
                <p:cNvPr id="152" name="Freeform 662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3" name="Freeform 663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47" name="Group 664"/>
              <p:cNvGrpSpPr>
                <a:grpSpLocks/>
              </p:cNvGrpSpPr>
              <p:nvPr/>
            </p:nvGrpSpPr>
            <p:grpSpPr bwMode="auto">
              <a:xfrm>
                <a:off x="2496" y="960"/>
                <a:ext cx="62" cy="288"/>
                <a:chOff x="2345" y="1104"/>
                <a:chExt cx="62" cy="288"/>
              </a:xfrm>
            </p:grpSpPr>
            <p:sp>
              <p:nvSpPr>
                <p:cNvPr id="150" name="Freeform 665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1" name="Freeform 666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48" name="Group 667"/>
              <p:cNvGrpSpPr>
                <a:grpSpLocks/>
              </p:cNvGrpSpPr>
              <p:nvPr/>
            </p:nvGrpSpPr>
            <p:grpSpPr bwMode="auto">
              <a:xfrm>
                <a:off x="2592" y="960"/>
                <a:ext cx="62" cy="288"/>
                <a:chOff x="2345" y="1104"/>
                <a:chExt cx="62" cy="288"/>
              </a:xfrm>
            </p:grpSpPr>
            <p:sp>
              <p:nvSpPr>
                <p:cNvPr id="148" name="Freeform 668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9" name="Freeform 669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49" name="Group 670"/>
              <p:cNvGrpSpPr>
                <a:grpSpLocks/>
              </p:cNvGrpSpPr>
              <p:nvPr/>
            </p:nvGrpSpPr>
            <p:grpSpPr bwMode="auto">
              <a:xfrm>
                <a:off x="2496" y="1248"/>
                <a:ext cx="62" cy="288"/>
                <a:chOff x="2345" y="1104"/>
                <a:chExt cx="62" cy="288"/>
              </a:xfrm>
            </p:grpSpPr>
            <p:sp>
              <p:nvSpPr>
                <p:cNvPr id="146" name="Freeform 671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7" name="Freeform 672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50" name="Group 673"/>
              <p:cNvGrpSpPr>
                <a:grpSpLocks/>
              </p:cNvGrpSpPr>
              <p:nvPr/>
            </p:nvGrpSpPr>
            <p:grpSpPr bwMode="auto">
              <a:xfrm>
                <a:off x="2688" y="960"/>
                <a:ext cx="62" cy="288"/>
                <a:chOff x="2345" y="1104"/>
                <a:chExt cx="62" cy="288"/>
              </a:xfrm>
            </p:grpSpPr>
            <p:sp>
              <p:nvSpPr>
                <p:cNvPr id="144" name="Freeform 674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5" name="Freeform 675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51" name="Group 676"/>
              <p:cNvGrpSpPr>
                <a:grpSpLocks/>
              </p:cNvGrpSpPr>
              <p:nvPr/>
            </p:nvGrpSpPr>
            <p:grpSpPr bwMode="auto">
              <a:xfrm>
                <a:off x="2784" y="960"/>
                <a:ext cx="62" cy="288"/>
                <a:chOff x="2345" y="1104"/>
                <a:chExt cx="62" cy="288"/>
              </a:xfrm>
            </p:grpSpPr>
            <p:sp>
              <p:nvSpPr>
                <p:cNvPr id="142" name="Freeform 677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3" name="Freeform 678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52" name="Group 679"/>
              <p:cNvGrpSpPr>
                <a:grpSpLocks/>
              </p:cNvGrpSpPr>
              <p:nvPr/>
            </p:nvGrpSpPr>
            <p:grpSpPr bwMode="auto">
              <a:xfrm>
                <a:off x="2880" y="960"/>
                <a:ext cx="62" cy="288"/>
                <a:chOff x="2345" y="1104"/>
                <a:chExt cx="62" cy="288"/>
              </a:xfrm>
            </p:grpSpPr>
            <p:sp>
              <p:nvSpPr>
                <p:cNvPr id="140" name="Freeform 680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1" name="Freeform 681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53" name="Group 682"/>
              <p:cNvGrpSpPr>
                <a:grpSpLocks/>
              </p:cNvGrpSpPr>
              <p:nvPr/>
            </p:nvGrpSpPr>
            <p:grpSpPr bwMode="auto">
              <a:xfrm>
                <a:off x="2592" y="1248"/>
                <a:ext cx="62" cy="288"/>
                <a:chOff x="2345" y="1104"/>
                <a:chExt cx="62" cy="288"/>
              </a:xfrm>
            </p:grpSpPr>
            <p:sp>
              <p:nvSpPr>
                <p:cNvPr id="138" name="Freeform 683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9" name="Freeform 684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54" name="Group 685"/>
              <p:cNvGrpSpPr>
                <a:grpSpLocks/>
              </p:cNvGrpSpPr>
              <p:nvPr/>
            </p:nvGrpSpPr>
            <p:grpSpPr bwMode="auto">
              <a:xfrm>
                <a:off x="2592" y="1536"/>
                <a:ext cx="62" cy="288"/>
                <a:chOff x="2345" y="1104"/>
                <a:chExt cx="62" cy="288"/>
              </a:xfrm>
            </p:grpSpPr>
            <p:sp>
              <p:nvSpPr>
                <p:cNvPr id="136" name="Freeform 686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7" name="Freeform 687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55" name="Group 688"/>
              <p:cNvGrpSpPr>
                <a:grpSpLocks/>
              </p:cNvGrpSpPr>
              <p:nvPr/>
            </p:nvGrpSpPr>
            <p:grpSpPr bwMode="auto">
              <a:xfrm>
                <a:off x="2496" y="1632"/>
                <a:ext cx="62" cy="288"/>
                <a:chOff x="2345" y="1104"/>
                <a:chExt cx="62" cy="288"/>
              </a:xfrm>
            </p:grpSpPr>
            <p:sp>
              <p:nvSpPr>
                <p:cNvPr id="134" name="Freeform 689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5" name="Freeform 690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6" name="Freeform 691"/>
              <p:cNvSpPr>
                <a:spLocks/>
              </p:cNvSpPr>
              <p:nvPr/>
            </p:nvSpPr>
            <p:spPr bwMode="auto">
              <a:xfrm>
                <a:off x="2256" y="1824"/>
                <a:ext cx="65" cy="112"/>
              </a:xfrm>
              <a:custGeom>
                <a:avLst/>
                <a:gdLst>
                  <a:gd name="T0" fmla="*/ 52 w 65"/>
                  <a:gd name="T1" fmla="*/ 0 h 112"/>
                  <a:gd name="T2" fmla="*/ 56 w 65"/>
                  <a:gd name="T3" fmla="*/ 8 h 112"/>
                  <a:gd name="T4" fmla="*/ 64 w 65"/>
                  <a:gd name="T5" fmla="*/ 48 h 112"/>
                  <a:gd name="T6" fmla="*/ 48 w 65"/>
                  <a:gd name="T7" fmla="*/ 96 h 112"/>
                  <a:gd name="T8" fmla="*/ 0 w 65"/>
                  <a:gd name="T9" fmla="*/ 112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112"/>
                  <a:gd name="T17" fmla="*/ 65 w 65"/>
                  <a:gd name="T18" fmla="*/ 112 h 1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112">
                    <a:moveTo>
                      <a:pt x="52" y="0"/>
                    </a:moveTo>
                    <a:cubicBezTo>
                      <a:pt x="53" y="3"/>
                      <a:pt x="54" y="0"/>
                      <a:pt x="56" y="8"/>
                    </a:cubicBezTo>
                    <a:cubicBezTo>
                      <a:pt x="58" y="16"/>
                      <a:pt x="65" y="33"/>
                      <a:pt x="64" y="48"/>
                    </a:cubicBezTo>
                    <a:cubicBezTo>
                      <a:pt x="63" y="63"/>
                      <a:pt x="59" y="85"/>
                      <a:pt x="48" y="96"/>
                    </a:cubicBezTo>
                    <a:cubicBezTo>
                      <a:pt x="37" y="107"/>
                      <a:pt x="10" y="109"/>
                      <a:pt x="0" y="112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" name="Freeform 692"/>
              <p:cNvSpPr>
                <a:spLocks/>
              </p:cNvSpPr>
              <p:nvPr/>
            </p:nvSpPr>
            <p:spPr bwMode="auto">
              <a:xfrm>
                <a:off x="2352" y="1680"/>
                <a:ext cx="65" cy="112"/>
              </a:xfrm>
              <a:custGeom>
                <a:avLst/>
                <a:gdLst>
                  <a:gd name="T0" fmla="*/ 52 w 65"/>
                  <a:gd name="T1" fmla="*/ 0 h 112"/>
                  <a:gd name="T2" fmla="*/ 56 w 65"/>
                  <a:gd name="T3" fmla="*/ 8 h 112"/>
                  <a:gd name="T4" fmla="*/ 64 w 65"/>
                  <a:gd name="T5" fmla="*/ 48 h 112"/>
                  <a:gd name="T6" fmla="*/ 48 w 65"/>
                  <a:gd name="T7" fmla="*/ 96 h 112"/>
                  <a:gd name="T8" fmla="*/ 0 w 65"/>
                  <a:gd name="T9" fmla="*/ 112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112"/>
                  <a:gd name="T17" fmla="*/ 65 w 65"/>
                  <a:gd name="T18" fmla="*/ 112 h 1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112">
                    <a:moveTo>
                      <a:pt x="52" y="0"/>
                    </a:moveTo>
                    <a:cubicBezTo>
                      <a:pt x="53" y="3"/>
                      <a:pt x="54" y="0"/>
                      <a:pt x="56" y="8"/>
                    </a:cubicBezTo>
                    <a:cubicBezTo>
                      <a:pt x="58" y="16"/>
                      <a:pt x="65" y="33"/>
                      <a:pt x="64" y="48"/>
                    </a:cubicBezTo>
                    <a:cubicBezTo>
                      <a:pt x="63" y="63"/>
                      <a:pt x="59" y="85"/>
                      <a:pt x="48" y="96"/>
                    </a:cubicBezTo>
                    <a:cubicBezTo>
                      <a:pt x="37" y="107"/>
                      <a:pt x="10" y="109"/>
                      <a:pt x="0" y="112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" name="Freeform 693"/>
              <p:cNvSpPr>
                <a:spLocks/>
              </p:cNvSpPr>
              <p:nvPr/>
            </p:nvSpPr>
            <p:spPr bwMode="auto">
              <a:xfrm>
                <a:off x="2400" y="1824"/>
                <a:ext cx="65" cy="112"/>
              </a:xfrm>
              <a:custGeom>
                <a:avLst/>
                <a:gdLst>
                  <a:gd name="T0" fmla="*/ 52 w 65"/>
                  <a:gd name="T1" fmla="*/ 0 h 112"/>
                  <a:gd name="T2" fmla="*/ 56 w 65"/>
                  <a:gd name="T3" fmla="*/ 8 h 112"/>
                  <a:gd name="T4" fmla="*/ 64 w 65"/>
                  <a:gd name="T5" fmla="*/ 48 h 112"/>
                  <a:gd name="T6" fmla="*/ 48 w 65"/>
                  <a:gd name="T7" fmla="*/ 96 h 112"/>
                  <a:gd name="T8" fmla="*/ 0 w 65"/>
                  <a:gd name="T9" fmla="*/ 112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112"/>
                  <a:gd name="T17" fmla="*/ 65 w 65"/>
                  <a:gd name="T18" fmla="*/ 112 h 1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112">
                    <a:moveTo>
                      <a:pt x="52" y="0"/>
                    </a:moveTo>
                    <a:cubicBezTo>
                      <a:pt x="53" y="3"/>
                      <a:pt x="54" y="0"/>
                      <a:pt x="56" y="8"/>
                    </a:cubicBezTo>
                    <a:cubicBezTo>
                      <a:pt x="58" y="16"/>
                      <a:pt x="65" y="33"/>
                      <a:pt x="64" y="48"/>
                    </a:cubicBezTo>
                    <a:cubicBezTo>
                      <a:pt x="63" y="63"/>
                      <a:pt x="59" y="85"/>
                      <a:pt x="48" y="96"/>
                    </a:cubicBezTo>
                    <a:cubicBezTo>
                      <a:pt x="37" y="107"/>
                      <a:pt x="10" y="109"/>
                      <a:pt x="0" y="112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" name="Freeform 694"/>
              <p:cNvSpPr>
                <a:spLocks/>
              </p:cNvSpPr>
              <p:nvPr/>
            </p:nvSpPr>
            <p:spPr bwMode="auto">
              <a:xfrm>
                <a:off x="2352" y="1392"/>
                <a:ext cx="65" cy="112"/>
              </a:xfrm>
              <a:custGeom>
                <a:avLst/>
                <a:gdLst>
                  <a:gd name="T0" fmla="*/ 52 w 65"/>
                  <a:gd name="T1" fmla="*/ 0 h 112"/>
                  <a:gd name="T2" fmla="*/ 56 w 65"/>
                  <a:gd name="T3" fmla="*/ 8 h 112"/>
                  <a:gd name="T4" fmla="*/ 64 w 65"/>
                  <a:gd name="T5" fmla="*/ 48 h 112"/>
                  <a:gd name="T6" fmla="*/ 48 w 65"/>
                  <a:gd name="T7" fmla="*/ 96 h 112"/>
                  <a:gd name="T8" fmla="*/ 0 w 65"/>
                  <a:gd name="T9" fmla="*/ 112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112"/>
                  <a:gd name="T17" fmla="*/ 65 w 65"/>
                  <a:gd name="T18" fmla="*/ 112 h 1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112">
                    <a:moveTo>
                      <a:pt x="52" y="0"/>
                    </a:moveTo>
                    <a:cubicBezTo>
                      <a:pt x="53" y="3"/>
                      <a:pt x="54" y="0"/>
                      <a:pt x="56" y="8"/>
                    </a:cubicBezTo>
                    <a:cubicBezTo>
                      <a:pt x="58" y="16"/>
                      <a:pt x="65" y="33"/>
                      <a:pt x="64" y="48"/>
                    </a:cubicBezTo>
                    <a:cubicBezTo>
                      <a:pt x="63" y="63"/>
                      <a:pt x="59" y="85"/>
                      <a:pt x="48" y="96"/>
                    </a:cubicBezTo>
                    <a:cubicBezTo>
                      <a:pt x="37" y="107"/>
                      <a:pt x="10" y="109"/>
                      <a:pt x="0" y="112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60" name="Group 695"/>
              <p:cNvGrpSpPr>
                <a:grpSpLocks/>
              </p:cNvGrpSpPr>
              <p:nvPr/>
            </p:nvGrpSpPr>
            <p:grpSpPr bwMode="auto">
              <a:xfrm>
                <a:off x="2736" y="1248"/>
                <a:ext cx="62" cy="288"/>
                <a:chOff x="2345" y="1104"/>
                <a:chExt cx="62" cy="288"/>
              </a:xfrm>
            </p:grpSpPr>
            <p:sp>
              <p:nvSpPr>
                <p:cNvPr id="132" name="Freeform 696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3" name="Freeform 697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61" name="Group 698"/>
              <p:cNvGrpSpPr>
                <a:grpSpLocks/>
              </p:cNvGrpSpPr>
              <p:nvPr/>
            </p:nvGrpSpPr>
            <p:grpSpPr bwMode="auto">
              <a:xfrm>
                <a:off x="2688" y="1536"/>
                <a:ext cx="62" cy="288"/>
                <a:chOff x="2345" y="1104"/>
                <a:chExt cx="62" cy="288"/>
              </a:xfrm>
            </p:grpSpPr>
            <p:sp>
              <p:nvSpPr>
                <p:cNvPr id="130" name="Freeform 699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1" name="Freeform 700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62" name="Group 701"/>
              <p:cNvGrpSpPr>
                <a:grpSpLocks/>
              </p:cNvGrpSpPr>
              <p:nvPr/>
            </p:nvGrpSpPr>
            <p:grpSpPr bwMode="auto">
              <a:xfrm>
                <a:off x="2784" y="1632"/>
                <a:ext cx="62" cy="288"/>
                <a:chOff x="2345" y="1104"/>
                <a:chExt cx="62" cy="288"/>
              </a:xfrm>
            </p:grpSpPr>
            <p:sp>
              <p:nvSpPr>
                <p:cNvPr id="128" name="Freeform 702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9" name="Freeform 703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63" name="Group 704"/>
              <p:cNvGrpSpPr>
                <a:grpSpLocks/>
              </p:cNvGrpSpPr>
              <p:nvPr/>
            </p:nvGrpSpPr>
            <p:grpSpPr bwMode="auto">
              <a:xfrm>
                <a:off x="2880" y="1632"/>
                <a:ext cx="62" cy="288"/>
                <a:chOff x="2345" y="1104"/>
                <a:chExt cx="62" cy="288"/>
              </a:xfrm>
            </p:grpSpPr>
            <p:sp>
              <p:nvSpPr>
                <p:cNvPr id="126" name="Freeform 705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7" name="Freeform 706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64" name="Freeform 707"/>
              <p:cNvSpPr>
                <a:spLocks/>
              </p:cNvSpPr>
              <p:nvPr/>
            </p:nvSpPr>
            <p:spPr bwMode="auto">
              <a:xfrm>
                <a:off x="2640" y="1824"/>
                <a:ext cx="65" cy="112"/>
              </a:xfrm>
              <a:custGeom>
                <a:avLst/>
                <a:gdLst>
                  <a:gd name="T0" fmla="*/ 52 w 65"/>
                  <a:gd name="T1" fmla="*/ 0 h 112"/>
                  <a:gd name="T2" fmla="*/ 56 w 65"/>
                  <a:gd name="T3" fmla="*/ 8 h 112"/>
                  <a:gd name="T4" fmla="*/ 64 w 65"/>
                  <a:gd name="T5" fmla="*/ 48 h 112"/>
                  <a:gd name="T6" fmla="*/ 48 w 65"/>
                  <a:gd name="T7" fmla="*/ 96 h 112"/>
                  <a:gd name="T8" fmla="*/ 0 w 65"/>
                  <a:gd name="T9" fmla="*/ 112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112"/>
                  <a:gd name="T17" fmla="*/ 65 w 65"/>
                  <a:gd name="T18" fmla="*/ 112 h 1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112">
                    <a:moveTo>
                      <a:pt x="52" y="0"/>
                    </a:moveTo>
                    <a:cubicBezTo>
                      <a:pt x="53" y="3"/>
                      <a:pt x="54" y="0"/>
                      <a:pt x="56" y="8"/>
                    </a:cubicBezTo>
                    <a:cubicBezTo>
                      <a:pt x="58" y="16"/>
                      <a:pt x="65" y="33"/>
                      <a:pt x="64" y="48"/>
                    </a:cubicBezTo>
                    <a:cubicBezTo>
                      <a:pt x="63" y="63"/>
                      <a:pt x="59" y="85"/>
                      <a:pt x="48" y="96"/>
                    </a:cubicBezTo>
                    <a:cubicBezTo>
                      <a:pt x="37" y="107"/>
                      <a:pt x="10" y="109"/>
                      <a:pt x="0" y="112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65" name="Group 708"/>
              <p:cNvGrpSpPr>
                <a:grpSpLocks/>
              </p:cNvGrpSpPr>
              <p:nvPr/>
            </p:nvGrpSpPr>
            <p:grpSpPr bwMode="auto">
              <a:xfrm>
                <a:off x="2832" y="1296"/>
                <a:ext cx="62" cy="288"/>
                <a:chOff x="2345" y="1104"/>
                <a:chExt cx="62" cy="288"/>
              </a:xfrm>
            </p:grpSpPr>
            <p:sp>
              <p:nvSpPr>
                <p:cNvPr id="124" name="Freeform 709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5" name="Freeform 710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66" name="Group 711"/>
              <p:cNvGrpSpPr>
                <a:grpSpLocks/>
              </p:cNvGrpSpPr>
              <p:nvPr/>
            </p:nvGrpSpPr>
            <p:grpSpPr bwMode="auto">
              <a:xfrm>
                <a:off x="2976" y="1632"/>
                <a:ext cx="62" cy="288"/>
                <a:chOff x="2345" y="1104"/>
                <a:chExt cx="62" cy="288"/>
              </a:xfrm>
            </p:grpSpPr>
            <p:sp>
              <p:nvSpPr>
                <p:cNvPr id="122" name="Freeform 712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" name="Freeform 713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67" name="Group 714"/>
              <p:cNvGrpSpPr>
                <a:grpSpLocks/>
              </p:cNvGrpSpPr>
              <p:nvPr/>
            </p:nvGrpSpPr>
            <p:grpSpPr bwMode="auto">
              <a:xfrm>
                <a:off x="2976" y="1344"/>
                <a:ext cx="62" cy="288"/>
                <a:chOff x="2345" y="1104"/>
                <a:chExt cx="62" cy="288"/>
              </a:xfrm>
            </p:grpSpPr>
            <p:sp>
              <p:nvSpPr>
                <p:cNvPr id="120" name="Freeform 715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1" name="Freeform 716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68" name="Group 717"/>
              <p:cNvGrpSpPr>
                <a:grpSpLocks/>
              </p:cNvGrpSpPr>
              <p:nvPr/>
            </p:nvGrpSpPr>
            <p:grpSpPr bwMode="auto">
              <a:xfrm>
                <a:off x="2976" y="1056"/>
                <a:ext cx="62" cy="288"/>
                <a:chOff x="2345" y="1104"/>
                <a:chExt cx="62" cy="288"/>
              </a:xfrm>
            </p:grpSpPr>
            <p:sp>
              <p:nvSpPr>
                <p:cNvPr id="118" name="Freeform 718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9" name="Freeform 719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69" name="Group 720"/>
              <p:cNvGrpSpPr>
                <a:grpSpLocks/>
              </p:cNvGrpSpPr>
              <p:nvPr/>
            </p:nvGrpSpPr>
            <p:grpSpPr bwMode="auto">
              <a:xfrm>
                <a:off x="3120" y="1056"/>
                <a:ext cx="62" cy="288"/>
                <a:chOff x="2345" y="1104"/>
                <a:chExt cx="62" cy="288"/>
              </a:xfrm>
            </p:grpSpPr>
            <p:sp>
              <p:nvSpPr>
                <p:cNvPr id="116" name="Freeform 721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7" name="Freeform 722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0" name="Group 723"/>
              <p:cNvGrpSpPr>
                <a:grpSpLocks/>
              </p:cNvGrpSpPr>
              <p:nvPr/>
            </p:nvGrpSpPr>
            <p:grpSpPr bwMode="auto">
              <a:xfrm>
                <a:off x="3072" y="1296"/>
                <a:ext cx="62" cy="288"/>
                <a:chOff x="2345" y="1104"/>
                <a:chExt cx="62" cy="288"/>
              </a:xfrm>
            </p:grpSpPr>
            <p:sp>
              <p:nvSpPr>
                <p:cNvPr id="114" name="Freeform 724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5" name="Freeform 725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1" name="Group 726"/>
              <p:cNvGrpSpPr>
                <a:grpSpLocks/>
              </p:cNvGrpSpPr>
              <p:nvPr/>
            </p:nvGrpSpPr>
            <p:grpSpPr bwMode="auto">
              <a:xfrm>
                <a:off x="3120" y="1536"/>
                <a:ext cx="62" cy="288"/>
                <a:chOff x="2345" y="1104"/>
                <a:chExt cx="62" cy="288"/>
              </a:xfrm>
            </p:grpSpPr>
            <p:sp>
              <p:nvSpPr>
                <p:cNvPr id="112" name="Freeform 727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" name="Freeform 728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2" name="Group 729"/>
              <p:cNvGrpSpPr>
                <a:grpSpLocks/>
              </p:cNvGrpSpPr>
              <p:nvPr/>
            </p:nvGrpSpPr>
            <p:grpSpPr bwMode="auto">
              <a:xfrm>
                <a:off x="3216" y="1488"/>
                <a:ext cx="62" cy="288"/>
                <a:chOff x="2345" y="1104"/>
                <a:chExt cx="62" cy="288"/>
              </a:xfrm>
            </p:grpSpPr>
            <p:sp>
              <p:nvSpPr>
                <p:cNvPr id="110" name="Freeform 730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1" name="Freeform 731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3" name="Group 732"/>
              <p:cNvGrpSpPr>
                <a:grpSpLocks/>
              </p:cNvGrpSpPr>
              <p:nvPr/>
            </p:nvGrpSpPr>
            <p:grpSpPr bwMode="auto">
              <a:xfrm>
                <a:off x="3168" y="1200"/>
                <a:ext cx="62" cy="288"/>
                <a:chOff x="2345" y="1104"/>
                <a:chExt cx="62" cy="288"/>
              </a:xfrm>
            </p:grpSpPr>
            <p:sp>
              <p:nvSpPr>
                <p:cNvPr id="108" name="Freeform 733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9" name="Freeform 734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4" name="Group 735"/>
              <p:cNvGrpSpPr>
                <a:grpSpLocks/>
              </p:cNvGrpSpPr>
              <p:nvPr/>
            </p:nvGrpSpPr>
            <p:grpSpPr bwMode="auto">
              <a:xfrm>
                <a:off x="3264" y="1104"/>
                <a:ext cx="62" cy="288"/>
                <a:chOff x="2345" y="1104"/>
                <a:chExt cx="62" cy="288"/>
              </a:xfrm>
            </p:grpSpPr>
            <p:sp>
              <p:nvSpPr>
                <p:cNvPr id="106" name="Freeform 736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" name="Freeform 737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5" name="Group 738"/>
              <p:cNvGrpSpPr>
                <a:grpSpLocks/>
              </p:cNvGrpSpPr>
              <p:nvPr/>
            </p:nvGrpSpPr>
            <p:grpSpPr bwMode="auto">
              <a:xfrm>
                <a:off x="3264" y="1392"/>
                <a:ext cx="62" cy="288"/>
                <a:chOff x="2345" y="1104"/>
                <a:chExt cx="62" cy="288"/>
              </a:xfrm>
            </p:grpSpPr>
            <p:sp>
              <p:nvSpPr>
                <p:cNvPr id="104" name="Freeform 739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" name="Freeform 740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6" name="Group 741"/>
              <p:cNvGrpSpPr>
                <a:grpSpLocks/>
              </p:cNvGrpSpPr>
              <p:nvPr/>
            </p:nvGrpSpPr>
            <p:grpSpPr bwMode="auto">
              <a:xfrm>
                <a:off x="3408" y="1392"/>
                <a:ext cx="62" cy="288"/>
                <a:chOff x="2345" y="1104"/>
                <a:chExt cx="62" cy="288"/>
              </a:xfrm>
            </p:grpSpPr>
            <p:sp>
              <p:nvSpPr>
                <p:cNvPr id="102" name="Freeform 742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3" name="Freeform 743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7" name="Group 744"/>
              <p:cNvGrpSpPr>
                <a:grpSpLocks/>
              </p:cNvGrpSpPr>
              <p:nvPr/>
            </p:nvGrpSpPr>
            <p:grpSpPr bwMode="auto">
              <a:xfrm>
                <a:off x="3600" y="1344"/>
                <a:ext cx="62" cy="288"/>
                <a:chOff x="2345" y="1104"/>
                <a:chExt cx="62" cy="288"/>
              </a:xfrm>
            </p:grpSpPr>
            <p:sp>
              <p:nvSpPr>
                <p:cNvPr id="100" name="Freeform 745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1" name="Freeform 746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8" name="Group 747"/>
              <p:cNvGrpSpPr>
                <a:grpSpLocks/>
              </p:cNvGrpSpPr>
              <p:nvPr/>
            </p:nvGrpSpPr>
            <p:grpSpPr bwMode="auto">
              <a:xfrm>
                <a:off x="3744" y="1296"/>
                <a:ext cx="62" cy="288"/>
                <a:chOff x="2345" y="1104"/>
                <a:chExt cx="62" cy="288"/>
              </a:xfrm>
            </p:grpSpPr>
            <p:sp>
              <p:nvSpPr>
                <p:cNvPr id="98" name="Freeform 748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9" name="Freeform 749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9" name="Group 750"/>
              <p:cNvGrpSpPr>
                <a:grpSpLocks/>
              </p:cNvGrpSpPr>
              <p:nvPr/>
            </p:nvGrpSpPr>
            <p:grpSpPr bwMode="auto">
              <a:xfrm>
                <a:off x="3504" y="1344"/>
                <a:ext cx="62" cy="288"/>
                <a:chOff x="2345" y="1104"/>
                <a:chExt cx="62" cy="288"/>
              </a:xfrm>
            </p:grpSpPr>
            <p:sp>
              <p:nvSpPr>
                <p:cNvPr id="96" name="Freeform 751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7" name="Freeform 752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80" name="Freeform 753"/>
              <p:cNvSpPr>
                <a:spLocks/>
              </p:cNvSpPr>
              <p:nvPr/>
            </p:nvSpPr>
            <p:spPr bwMode="auto">
              <a:xfrm rot="-1429352">
                <a:off x="3360" y="1248"/>
                <a:ext cx="65" cy="120"/>
              </a:xfrm>
              <a:custGeom>
                <a:avLst/>
                <a:gdLst>
                  <a:gd name="T0" fmla="*/ 44 w 65"/>
                  <a:gd name="T1" fmla="*/ 0 h 120"/>
                  <a:gd name="T2" fmla="*/ 56 w 65"/>
                  <a:gd name="T3" fmla="*/ 16 h 120"/>
                  <a:gd name="T4" fmla="*/ 64 w 65"/>
                  <a:gd name="T5" fmla="*/ 56 h 120"/>
                  <a:gd name="T6" fmla="*/ 48 w 65"/>
                  <a:gd name="T7" fmla="*/ 104 h 120"/>
                  <a:gd name="T8" fmla="*/ 0 w 65"/>
                  <a:gd name="T9" fmla="*/ 120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120"/>
                  <a:gd name="T17" fmla="*/ 65 w 65"/>
                  <a:gd name="T18" fmla="*/ 120 h 1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120">
                    <a:moveTo>
                      <a:pt x="44" y="0"/>
                    </a:moveTo>
                    <a:cubicBezTo>
                      <a:pt x="47" y="3"/>
                      <a:pt x="53" y="7"/>
                      <a:pt x="56" y="16"/>
                    </a:cubicBezTo>
                    <a:cubicBezTo>
                      <a:pt x="59" y="25"/>
                      <a:pt x="65" y="41"/>
                      <a:pt x="64" y="56"/>
                    </a:cubicBezTo>
                    <a:cubicBezTo>
                      <a:pt x="63" y="71"/>
                      <a:pt x="59" y="93"/>
                      <a:pt x="48" y="104"/>
                    </a:cubicBezTo>
                    <a:cubicBezTo>
                      <a:pt x="37" y="115"/>
                      <a:pt x="10" y="117"/>
                      <a:pt x="0" y="120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" name="Freeform 754"/>
              <p:cNvSpPr>
                <a:spLocks/>
              </p:cNvSpPr>
              <p:nvPr/>
            </p:nvSpPr>
            <p:spPr bwMode="auto">
              <a:xfrm rot="-1429352">
                <a:off x="3456" y="1200"/>
                <a:ext cx="65" cy="120"/>
              </a:xfrm>
              <a:custGeom>
                <a:avLst/>
                <a:gdLst>
                  <a:gd name="T0" fmla="*/ 44 w 65"/>
                  <a:gd name="T1" fmla="*/ 0 h 120"/>
                  <a:gd name="T2" fmla="*/ 56 w 65"/>
                  <a:gd name="T3" fmla="*/ 16 h 120"/>
                  <a:gd name="T4" fmla="*/ 64 w 65"/>
                  <a:gd name="T5" fmla="*/ 56 h 120"/>
                  <a:gd name="T6" fmla="*/ 48 w 65"/>
                  <a:gd name="T7" fmla="*/ 104 h 120"/>
                  <a:gd name="T8" fmla="*/ 0 w 65"/>
                  <a:gd name="T9" fmla="*/ 120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120"/>
                  <a:gd name="T17" fmla="*/ 65 w 65"/>
                  <a:gd name="T18" fmla="*/ 120 h 1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120">
                    <a:moveTo>
                      <a:pt x="44" y="0"/>
                    </a:moveTo>
                    <a:cubicBezTo>
                      <a:pt x="47" y="3"/>
                      <a:pt x="53" y="7"/>
                      <a:pt x="56" y="16"/>
                    </a:cubicBezTo>
                    <a:cubicBezTo>
                      <a:pt x="59" y="25"/>
                      <a:pt x="65" y="41"/>
                      <a:pt x="64" y="56"/>
                    </a:cubicBezTo>
                    <a:cubicBezTo>
                      <a:pt x="63" y="71"/>
                      <a:pt x="59" y="93"/>
                      <a:pt x="48" y="104"/>
                    </a:cubicBezTo>
                    <a:cubicBezTo>
                      <a:pt x="37" y="115"/>
                      <a:pt x="10" y="117"/>
                      <a:pt x="0" y="120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" name="Freeform 755"/>
              <p:cNvSpPr>
                <a:spLocks/>
              </p:cNvSpPr>
              <p:nvPr/>
            </p:nvSpPr>
            <p:spPr bwMode="auto">
              <a:xfrm rot="-1429352">
                <a:off x="3648" y="1248"/>
                <a:ext cx="65" cy="120"/>
              </a:xfrm>
              <a:custGeom>
                <a:avLst/>
                <a:gdLst>
                  <a:gd name="T0" fmla="*/ 44 w 65"/>
                  <a:gd name="T1" fmla="*/ 0 h 120"/>
                  <a:gd name="T2" fmla="*/ 56 w 65"/>
                  <a:gd name="T3" fmla="*/ 16 h 120"/>
                  <a:gd name="T4" fmla="*/ 64 w 65"/>
                  <a:gd name="T5" fmla="*/ 56 h 120"/>
                  <a:gd name="T6" fmla="*/ 48 w 65"/>
                  <a:gd name="T7" fmla="*/ 104 h 120"/>
                  <a:gd name="T8" fmla="*/ 0 w 65"/>
                  <a:gd name="T9" fmla="*/ 120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120"/>
                  <a:gd name="T17" fmla="*/ 65 w 65"/>
                  <a:gd name="T18" fmla="*/ 120 h 1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120">
                    <a:moveTo>
                      <a:pt x="44" y="0"/>
                    </a:moveTo>
                    <a:cubicBezTo>
                      <a:pt x="47" y="3"/>
                      <a:pt x="53" y="7"/>
                      <a:pt x="56" y="16"/>
                    </a:cubicBezTo>
                    <a:cubicBezTo>
                      <a:pt x="59" y="25"/>
                      <a:pt x="65" y="41"/>
                      <a:pt x="64" y="56"/>
                    </a:cubicBezTo>
                    <a:cubicBezTo>
                      <a:pt x="63" y="71"/>
                      <a:pt x="59" y="93"/>
                      <a:pt x="48" y="104"/>
                    </a:cubicBezTo>
                    <a:cubicBezTo>
                      <a:pt x="37" y="115"/>
                      <a:pt x="10" y="117"/>
                      <a:pt x="0" y="120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83" name="Group 756"/>
              <p:cNvGrpSpPr>
                <a:grpSpLocks/>
              </p:cNvGrpSpPr>
              <p:nvPr/>
            </p:nvGrpSpPr>
            <p:grpSpPr bwMode="auto">
              <a:xfrm>
                <a:off x="3840" y="1296"/>
                <a:ext cx="62" cy="288"/>
                <a:chOff x="2345" y="1104"/>
                <a:chExt cx="62" cy="288"/>
              </a:xfrm>
            </p:grpSpPr>
            <p:sp>
              <p:nvSpPr>
                <p:cNvPr id="94" name="Freeform 757"/>
                <p:cNvSpPr>
                  <a:spLocks/>
                </p:cNvSpPr>
                <p:nvPr/>
              </p:nvSpPr>
              <p:spPr bwMode="auto">
                <a:xfrm>
                  <a:off x="2352" y="1248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5" name="Freeform 758"/>
                <p:cNvSpPr>
                  <a:spLocks/>
                </p:cNvSpPr>
                <p:nvPr/>
              </p:nvSpPr>
              <p:spPr bwMode="auto">
                <a:xfrm>
                  <a:off x="2345" y="1104"/>
                  <a:ext cx="55" cy="144"/>
                </a:xfrm>
                <a:custGeom>
                  <a:avLst/>
                  <a:gdLst>
                    <a:gd name="T0" fmla="*/ 0 w 55"/>
                    <a:gd name="T1" fmla="*/ 0 h 144"/>
                    <a:gd name="T2" fmla="*/ 20 w 55"/>
                    <a:gd name="T3" fmla="*/ 16 h 144"/>
                    <a:gd name="T4" fmla="*/ 48 w 55"/>
                    <a:gd name="T5" fmla="*/ 48 h 144"/>
                    <a:gd name="T6" fmla="*/ 48 w 55"/>
                    <a:gd name="T7" fmla="*/ 96 h 144"/>
                    <a:gd name="T8" fmla="*/ 8 w 55"/>
                    <a:gd name="T9" fmla="*/ 14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44"/>
                    <a:gd name="T17" fmla="*/ 55 w 55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44">
                      <a:moveTo>
                        <a:pt x="0" y="0"/>
                      </a:moveTo>
                      <a:cubicBezTo>
                        <a:pt x="5" y="3"/>
                        <a:pt x="12" y="8"/>
                        <a:pt x="20" y="16"/>
                      </a:cubicBezTo>
                      <a:cubicBezTo>
                        <a:pt x="28" y="24"/>
                        <a:pt x="43" y="35"/>
                        <a:pt x="48" y="48"/>
                      </a:cubicBezTo>
                      <a:cubicBezTo>
                        <a:pt x="53" y="61"/>
                        <a:pt x="55" y="80"/>
                        <a:pt x="48" y="96"/>
                      </a:cubicBezTo>
                      <a:cubicBezTo>
                        <a:pt x="41" y="112"/>
                        <a:pt x="16" y="134"/>
                        <a:pt x="8" y="1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84" name="Freeform 759"/>
              <p:cNvSpPr>
                <a:spLocks/>
              </p:cNvSpPr>
              <p:nvPr/>
            </p:nvSpPr>
            <p:spPr bwMode="auto">
              <a:xfrm rot="-1429352">
                <a:off x="3888" y="1392"/>
                <a:ext cx="65" cy="120"/>
              </a:xfrm>
              <a:custGeom>
                <a:avLst/>
                <a:gdLst>
                  <a:gd name="T0" fmla="*/ 44 w 65"/>
                  <a:gd name="T1" fmla="*/ 0 h 120"/>
                  <a:gd name="T2" fmla="*/ 56 w 65"/>
                  <a:gd name="T3" fmla="*/ 16 h 120"/>
                  <a:gd name="T4" fmla="*/ 64 w 65"/>
                  <a:gd name="T5" fmla="*/ 56 h 120"/>
                  <a:gd name="T6" fmla="*/ 48 w 65"/>
                  <a:gd name="T7" fmla="*/ 104 h 120"/>
                  <a:gd name="T8" fmla="*/ 0 w 65"/>
                  <a:gd name="T9" fmla="*/ 120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120"/>
                  <a:gd name="T17" fmla="*/ 65 w 65"/>
                  <a:gd name="T18" fmla="*/ 120 h 1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120">
                    <a:moveTo>
                      <a:pt x="44" y="0"/>
                    </a:moveTo>
                    <a:cubicBezTo>
                      <a:pt x="47" y="3"/>
                      <a:pt x="53" y="7"/>
                      <a:pt x="56" y="16"/>
                    </a:cubicBezTo>
                    <a:cubicBezTo>
                      <a:pt x="59" y="25"/>
                      <a:pt x="65" y="41"/>
                      <a:pt x="64" y="56"/>
                    </a:cubicBezTo>
                    <a:cubicBezTo>
                      <a:pt x="63" y="71"/>
                      <a:pt x="59" y="93"/>
                      <a:pt x="48" y="104"/>
                    </a:cubicBezTo>
                    <a:cubicBezTo>
                      <a:pt x="37" y="115"/>
                      <a:pt x="10" y="117"/>
                      <a:pt x="0" y="120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" name="Freeform 760"/>
              <p:cNvSpPr>
                <a:spLocks/>
              </p:cNvSpPr>
              <p:nvPr/>
            </p:nvSpPr>
            <p:spPr bwMode="auto">
              <a:xfrm rot="-1429352">
                <a:off x="3648" y="1440"/>
                <a:ext cx="65" cy="120"/>
              </a:xfrm>
              <a:custGeom>
                <a:avLst/>
                <a:gdLst>
                  <a:gd name="T0" fmla="*/ 44 w 65"/>
                  <a:gd name="T1" fmla="*/ 0 h 120"/>
                  <a:gd name="T2" fmla="*/ 56 w 65"/>
                  <a:gd name="T3" fmla="*/ 16 h 120"/>
                  <a:gd name="T4" fmla="*/ 64 w 65"/>
                  <a:gd name="T5" fmla="*/ 56 h 120"/>
                  <a:gd name="T6" fmla="*/ 48 w 65"/>
                  <a:gd name="T7" fmla="*/ 104 h 120"/>
                  <a:gd name="T8" fmla="*/ 0 w 65"/>
                  <a:gd name="T9" fmla="*/ 120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120"/>
                  <a:gd name="T17" fmla="*/ 65 w 65"/>
                  <a:gd name="T18" fmla="*/ 120 h 1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120">
                    <a:moveTo>
                      <a:pt x="44" y="0"/>
                    </a:moveTo>
                    <a:cubicBezTo>
                      <a:pt x="47" y="3"/>
                      <a:pt x="53" y="7"/>
                      <a:pt x="56" y="16"/>
                    </a:cubicBezTo>
                    <a:cubicBezTo>
                      <a:pt x="59" y="25"/>
                      <a:pt x="65" y="41"/>
                      <a:pt x="64" y="56"/>
                    </a:cubicBezTo>
                    <a:cubicBezTo>
                      <a:pt x="63" y="71"/>
                      <a:pt x="59" y="93"/>
                      <a:pt x="48" y="104"/>
                    </a:cubicBezTo>
                    <a:cubicBezTo>
                      <a:pt x="37" y="115"/>
                      <a:pt x="10" y="117"/>
                      <a:pt x="0" y="120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" name="Freeform 761"/>
              <p:cNvSpPr>
                <a:spLocks/>
              </p:cNvSpPr>
              <p:nvPr/>
            </p:nvSpPr>
            <p:spPr bwMode="auto">
              <a:xfrm rot="-1429352">
                <a:off x="3552" y="1248"/>
                <a:ext cx="65" cy="120"/>
              </a:xfrm>
              <a:custGeom>
                <a:avLst/>
                <a:gdLst>
                  <a:gd name="T0" fmla="*/ 44 w 65"/>
                  <a:gd name="T1" fmla="*/ 0 h 120"/>
                  <a:gd name="T2" fmla="*/ 56 w 65"/>
                  <a:gd name="T3" fmla="*/ 16 h 120"/>
                  <a:gd name="T4" fmla="*/ 64 w 65"/>
                  <a:gd name="T5" fmla="*/ 56 h 120"/>
                  <a:gd name="T6" fmla="*/ 48 w 65"/>
                  <a:gd name="T7" fmla="*/ 104 h 120"/>
                  <a:gd name="T8" fmla="*/ 0 w 65"/>
                  <a:gd name="T9" fmla="*/ 120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120"/>
                  <a:gd name="T17" fmla="*/ 65 w 65"/>
                  <a:gd name="T18" fmla="*/ 120 h 1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120">
                    <a:moveTo>
                      <a:pt x="44" y="0"/>
                    </a:moveTo>
                    <a:cubicBezTo>
                      <a:pt x="47" y="3"/>
                      <a:pt x="53" y="7"/>
                      <a:pt x="56" y="16"/>
                    </a:cubicBezTo>
                    <a:cubicBezTo>
                      <a:pt x="59" y="25"/>
                      <a:pt x="65" y="41"/>
                      <a:pt x="64" y="56"/>
                    </a:cubicBezTo>
                    <a:cubicBezTo>
                      <a:pt x="63" y="71"/>
                      <a:pt x="59" y="93"/>
                      <a:pt x="48" y="104"/>
                    </a:cubicBezTo>
                    <a:cubicBezTo>
                      <a:pt x="37" y="115"/>
                      <a:pt x="10" y="117"/>
                      <a:pt x="0" y="120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" name="Freeform 762"/>
              <p:cNvSpPr>
                <a:spLocks/>
              </p:cNvSpPr>
              <p:nvPr/>
            </p:nvSpPr>
            <p:spPr bwMode="auto">
              <a:xfrm rot="-1429352">
                <a:off x="3360" y="1104"/>
                <a:ext cx="65" cy="120"/>
              </a:xfrm>
              <a:custGeom>
                <a:avLst/>
                <a:gdLst>
                  <a:gd name="T0" fmla="*/ 44 w 65"/>
                  <a:gd name="T1" fmla="*/ 0 h 120"/>
                  <a:gd name="T2" fmla="*/ 56 w 65"/>
                  <a:gd name="T3" fmla="*/ 16 h 120"/>
                  <a:gd name="T4" fmla="*/ 64 w 65"/>
                  <a:gd name="T5" fmla="*/ 56 h 120"/>
                  <a:gd name="T6" fmla="*/ 48 w 65"/>
                  <a:gd name="T7" fmla="*/ 104 h 120"/>
                  <a:gd name="T8" fmla="*/ 0 w 65"/>
                  <a:gd name="T9" fmla="*/ 120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120"/>
                  <a:gd name="T17" fmla="*/ 65 w 65"/>
                  <a:gd name="T18" fmla="*/ 120 h 1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120">
                    <a:moveTo>
                      <a:pt x="44" y="0"/>
                    </a:moveTo>
                    <a:cubicBezTo>
                      <a:pt x="47" y="3"/>
                      <a:pt x="53" y="7"/>
                      <a:pt x="56" y="16"/>
                    </a:cubicBezTo>
                    <a:cubicBezTo>
                      <a:pt x="59" y="25"/>
                      <a:pt x="65" y="41"/>
                      <a:pt x="64" y="56"/>
                    </a:cubicBezTo>
                    <a:cubicBezTo>
                      <a:pt x="63" y="71"/>
                      <a:pt x="59" y="93"/>
                      <a:pt x="48" y="104"/>
                    </a:cubicBezTo>
                    <a:cubicBezTo>
                      <a:pt x="37" y="115"/>
                      <a:pt x="10" y="117"/>
                      <a:pt x="0" y="120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8" name="Freeform 763"/>
              <p:cNvSpPr>
                <a:spLocks/>
              </p:cNvSpPr>
              <p:nvPr/>
            </p:nvSpPr>
            <p:spPr bwMode="auto">
              <a:xfrm>
                <a:off x="3936" y="1288"/>
                <a:ext cx="96" cy="344"/>
              </a:xfrm>
              <a:custGeom>
                <a:avLst/>
                <a:gdLst>
                  <a:gd name="T0" fmla="*/ 0 w 96"/>
                  <a:gd name="T1" fmla="*/ 8 h 344"/>
                  <a:gd name="T2" fmla="*/ 48 w 96"/>
                  <a:gd name="T3" fmla="*/ 8 h 344"/>
                  <a:gd name="T4" fmla="*/ 48 w 96"/>
                  <a:gd name="T5" fmla="*/ 56 h 344"/>
                  <a:gd name="T6" fmla="*/ 48 w 96"/>
                  <a:gd name="T7" fmla="*/ 152 h 344"/>
                  <a:gd name="T8" fmla="*/ 48 w 96"/>
                  <a:gd name="T9" fmla="*/ 200 h 344"/>
                  <a:gd name="T10" fmla="*/ 96 w 96"/>
                  <a:gd name="T11" fmla="*/ 296 h 344"/>
                  <a:gd name="T12" fmla="*/ 48 w 96"/>
                  <a:gd name="T13" fmla="*/ 344 h 3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6"/>
                  <a:gd name="T22" fmla="*/ 0 h 344"/>
                  <a:gd name="T23" fmla="*/ 96 w 96"/>
                  <a:gd name="T24" fmla="*/ 344 h 34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6" h="344">
                    <a:moveTo>
                      <a:pt x="0" y="8"/>
                    </a:moveTo>
                    <a:cubicBezTo>
                      <a:pt x="20" y="4"/>
                      <a:pt x="40" y="0"/>
                      <a:pt x="48" y="8"/>
                    </a:cubicBezTo>
                    <a:cubicBezTo>
                      <a:pt x="56" y="16"/>
                      <a:pt x="48" y="32"/>
                      <a:pt x="48" y="56"/>
                    </a:cubicBezTo>
                    <a:cubicBezTo>
                      <a:pt x="48" y="80"/>
                      <a:pt x="48" y="128"/>
                      <a:pt x="48" y="152"/>
                    </a:cubicBezTo>
                    <a:cubicBezTo>
                      <a:pt x="48" y="176"/>
                      <a:pt x="40" y="176"/>
                      <a:pt x="48" y="200"/>
                    </a:cubicBezTo>
                    <a:cubicBezTo>
                      <a:pt x="56" y="224"/>
                      <a:pt x="96" y="272"/>
                      <a:pt x="96" y="296"/>
                    </a:cubicBezTo>
                    <a:cubicBezTo>
                      <a:pt x="96" y="320"/>
                      <a:pt x="56" y="336"/>
                      <a:pt x="48" y="344"/>
                    </a:cubicBez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" name="Freeform 764"/>
              <p:cNvSpPr>
                <a:spLocks/>
              </p:cNvSpPr>
              <p:nvPr/>
            </p:nvSpPr>
            <p:spPr bwMode="auto">
              <a:xfrm>
                <a:off x="3984" y="1056"/>
                <a:ext cx="672" cy="816"/>
              </a:xfrm>
              <a:custGeom>
                <a:avLst/>
                <a:gdLst>
                  <a:gd name="T0" fmla="*/ 576 w 672"/>
                  <a:gd name="T1" fmla="*/ 0 h 816"/>
                  <a:gd name="T2" fmla="*/ 0 w 672"/>
                  <a:gd name="T3" fmla="*/ 240 h 816"/>
                  <a:gd name="T4" fmla="*/ 672 w 672"/>
                  <a:gd name="T5" fmla="*/ 48 h 816"/>
                  <a:gd name="T6" fmla="*/ 48 w 672"/>
                  <a:gd name="T7" fmla="*/ 288 h 816"/>
                  <a:gd name="T8" fmla="*/ 624 w 672"/>
                  <a:gd name="T9" fmla="*/ 192 h 816"/>
                  <a:gd name="T10" fmla="*/ 572 w 672"/>
                  <a:gd name="T11" fmla="*/ 240 h 816"/>
                  <a:gd name="T12" fmla="*/ 48 w 672"/>
                  <a:gd name="T13" fmla="*/ 288 h 816"/>
                  <a:gd name="T14" fmla="*/ 432 w 672"/>
                  <a:gd name="T15" fmla="*/ 336 h 816"/>
                  <a:gd name="T16" fmla="*/ 0 w 672"/>
                  <a:gd name="T17" fmla="*/ 384 h 816"/>
                  <a:gd name="T18" fmla="*/ 384 w 672"/>
                  <a:gd name="T19" fmla="*/ 384 h 816"/>
                  <a:gd name="T20" fmla="*/ 76 w 672"/>
                  <a:gd name="T21" fmla="*/ 408 h 816"/>
                  <a:gd name="T22" fmla="*/ 420 w 672"/>
                  <a:gd name="T23" fmla="*/ 424 h 816"/>
                  <a:gd name="T24" fmla="*/ 432 w 672"/>
                  <a:gd name="T25" fmla="*/ 432 h 816"/>
                  <a:gd name="T26" fmla="*/ 96 w 672"/>
                  <a:gd name="T27" fmla="*/ 432 h 816"/>
                  <a:gd name="T28" fmla="*/ 528 w 672"/>
                  <a:gd name="T29" fmla="*/ 576 h 816"/>
                  <a:gd name="T30" fmla="*/ 48 w 672"/>
                  <a:gd name="T31" fmla="*/ 480 h 816"/>
                  <a:gd name="T32" fmla="*/ 624 w 672"/>
                  <a:gd name="T33" fmla="*/ 720 h 816"/>
                  <a:gd name="T34" fmla="*/ 96 w 672"/>
                  <a:gd name="T35" fmla="*/ 528 h 816"/>
                  <a:gd name="T36" fmla="*/ 480 w 672"/>
                  <a:gd name="T37" fmla="*/ 816 h 816"/>
                  <a:gd name="T38" fmla="*/ 48 w 672"/>
                  <a:gd name="T39" fmla="*/ 576 h 81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72"/>
                  <a:gd name="T61" fmla="*/ 0 h 816"/>
                  <a:gd name="T62" fmla="*/ 672 w 672"/>
                  <a:gd name="T63" fmla="*/ 816 h 81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72" h="816">
                    <a:moveTo>
                      <a:pt x="576" y="0"/>
                    </a:moveTo>
                    <a:lnTo>
                      <a:pt x="0" y="240"/>
                    </a:lnTo>
                    <a:lnTo>
                      <a:pt x="672" y="48"/>
                    </a:lnTo>
                    <a:lnTo>
                      <a:pt x="48" y="288"/>
                    </a:lnTo>
                    <a:lnTo>
                      <a:pt x="624" y="192"/>
                    </a:lnTo>
                    <a:lnTo>
                      <a:pt x="572" y="240"/>
                    </a:lnTo>
                    <a:lnTo>
                      <a:pt x="48" y="288"/>
                    </a:lnTo>
                    <a:lnTo>
                      <a:pt x="432" y="336"/>
                    </a:lnTo>
                    <a:lnTo>
                      <a:pt x="0" y="384"/>
                    </a:lnTo>
                    <a:lnTo>
                      <a:pt x="384" y="384"/>
                    </a:lnTo>
                    <a:lnTo>
                      <a:pt x="76" y="408"/>
                    </a:lnTo>
                    <a:lnTo>
                      <a:pt x="420" y="424"/>
                    </a:lnTo>
                    <a:lnTo>
                      <a:pt x="432" y="432"/>
                    </a:lnTo>
                    <a:lnTo>
                      <a:pt x="96" y="432"/>
                    </a:lnTo>
                    <a:lnTo>
                      <a:pt x="528" y="576"/>
                    </a:lnTo>
                    <a:lnTo>
                      <a:pt x="48" y="480"/>
                    </a:lnTo>
                    <a:lnTo>
                      <a:pt x="624" y="720"/>
                    </a:lnTo>
                    <a:lnTo>
                      <a:pt x="96" y="528"/>
                    </a:lnTo>
                    <a:lnTo>
                      <a:pt x="480" y="816"/>
                    </a:lnTo>
                    <a:lnTo>
                      <a:pt x="48" y="576"/>
                    </a:ln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" name="Freeform 765"/>
              <p:cNvSpPr>
                <a:spLocks/>
              </p:cNvSpPr>
              <p:nvPr/>
            </p:nvSpPr>
            <p:spPr bwMode="auto">
              <a:xfrm>
                <a:off x="3072" y="768"/>
                <a:ext cx="672" cy="384"/>
              </a:xfrm>
              <a:custGeom>
                <a:avLst/>
                <a:gdLst>
                  <a:gd name="T0" fmla="*/ 144 w 672"/>
                  <a:gd name="T1" fmla="*/ 0 h 384"/>
                  <a:gd name="T2" fmla="*/ 0 w 672"/>
                  <a:gd name="T3" fmla="*/ 192 h 384"/>
                  <a:gd name="T4" fmla="*/ 288 w 672"/>
                  <a:gd name="T5" fmla="*/ 0 h 384"/>
                  <a:gd name="T6" fmla="*/ 144 w 672"/>
                  <a:gd name="T7" fmla="*/ 192 h 384"/>
                  <a:gd name="T8" fmla="*/ 384 w 672"/>
                  <a:gd name="T9" fmla="*/ 48 h 384"/>
                  <a:gd name="T10" fmla="*/ 192 w 672"/>
                  <a:gd name="T11" fmla="*/ 240 h 384"/>
                  <a:gd name="T12" fmla="*/ 432 w 672"/>
                  <a:gd name="T13" fmla="*/ 96 h 384"/>
                  <a:gd name="T14" fmla="*/ 288 w 672"/>
                  <a:gd name="T15" fmla="*/ 288 h 384"/>
                  <a:gd name="T16" fmla="*/ 528 w 672"/>
                  <a:gd name="T17" fmla="*/ 144 h 384"/>
                  <a:gd name="T18" fmla="*/ 288 w 672"/>
                  <a:gd name="T19" fmla="*/ 336 h 384"/>
                  <a:gd name="T20" fmla="*/ 624 w 672"/>
                  <a:gd name="T21" fmla="*/ 192 h 384"/>
                  <a:gd name="T22" fmla="*/ 384 w 672"/>
                  <a:gd name="T23" fmla="*/ 384 h 384"/>
                  <a:gd name="T24" fmla="*/ 672 w 672"/>
                  <a:gd name="T25" fmla="*/ 240 h 384"/>
                  <a:gd name="T26" fmla="*/ 432 w 672"/>
                  <a:gd name="T27" fmla="*/ 384 h 38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72"/>
                  <a:gd name="T43" fmla="*/ 0 h 384"/>
                  <a:gd name="T44" fmla="*/ 672 w 672"/>
                  <a:gd name="T45" fmla="*/ 384 h 38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72" h="384">
                    <a:moveTo>
                      <a:pt x="144" y="0"/>
                    </a:moveTo>
                    <a:lnTo>
                      <a:pt x="0" y="192"/>
                    </a:lnTo>
                    <a:lnTo>
                      <a:pt x="288" y="0"/>
                    </a:lnTo>
                    <a:lnTo>
                      <a:pt x="144" y="192"/>
                    </a:lnTo>
                    <a:lnTo>
                      <a:pt x="384" y="48"/>
                    </a:lnTo>
                    <a:lnTo>
                      <a:pt x="192" y="240"/>
                    </a:lnTo>
                    <a:lnTo>
                      <a:pt x="432" y="96"/>
                    </a:lnTo>
                    <a:lnTo>
                      <a:pt x="288" y="288"/>
                    </a:lnTo>
                    <a:lnTo>
                      <a:pt x="528" y="144"/>
                    </a:lnTo>
                    <a:lnTo>
                      <a:pt x="288" y="336"/>
                    </a:lnTo>
                    <a:lnTo>
                      <a:pt x="624" y="192"/>
                    </a:lnTo>
                    <a:lnTo>
                      <a:pt x="384" y="384"/>
                    </a:lnTo>
                    <a:lnTo>
                      <a:pt x="672" y="240"/>
                    </a:lnTo>
                    <a:lnTo>
                      <a:pt x="432" y="384"/>
                    </a:ln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1" name="Freeform 766"/>
              <p:cNvSpPr>
                <a:spLocks/>
              </p:cNvSpPr>
              <p:nvPr/>
            </p:nvSpPr>
            <p:spPr bwMode="auto">
              <a:xfrm>
                <a:off x="3072" y="1824"/>
                <a:ext cx="480" cy="192"/>
              </a:xfrm>
              <a:custGeom>
                <a:avLst/>
                <a:gdLst>
                  <a:gd name="T0" fmla="*/ 240 w 480"/>
                  <a:gd name="T1" fmla="*/ 0 h 192"/>
                  <a:gd name="T2" fmla="*/ 480 w 480"/>
                  <a:gd name="T3" fmla="*/ 144 h 192"/>
                  <a:gd name="T4" fmla="*/ 192 w 480"/>
                  <a:gd name="T5" fmla="*/ 0 h 192"/>
                  <a:gd name="T6" fmla="*/ 432 w 480"/>
                  <a:gd name="T7" fmla="*/ 192 h 192"/>
                  <a:gd name="T8" fmla="*/ 144 w 480"/>
                  <a:gd name="T9" fmla="*/ 48 h 192"/>
                  <a:gd name="T10" fmla="*/ 288 w 480"/>
                  <a:gd name="T11" fmla="*/ 192 h 192"/>
                  <a:gd name="T12" fmla="*/ 96 w 480"/>
                  <a:gd name="T13" fmla="*/ 48 h 192"/>
                  <a:gd name="T14" fmla="*/ 192 w 480"/>
                  <a:gd name="T15" fmla="*/ 192 h 192"/>
                  <a:gd name="T16" fmla="*/ 0 w 480"/>
                  <a:gd name="T17" fmla="*/ 96 h 1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80"/>
                  <a:gd name="T28" fmla="*/ 0 h 192"/>
                  <a:gd name="T29" fmla="*/ 480 w 480"/>
                  <a:gd name="T30" fmla="*/ 192 h 19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80" h="192">
                    <a:moveTo>
                      <a:pt x="240" y="0"/>
                    </a:moveTo>
                    <a:lnTo>
                      <a:pt x="480" y="144"/>
                    </a:lnTo>
                    <a:lnTo>
                      <a:pt x="192" y="0"/>
                    </a:lnTo>
                    <a:lnTo>
                      <a:pt x="432" y="192"/>
                    </a:lnTo>
                    <a:lnTo>
                      <a:pt x="144" y="48"/>
                    </a:lnTo>
                    <a:lnTo>
                      <a:pt x="288" y="192"/>
                    </a:lnTo>
                    <a:lnTo>
                      <a:pt x="96" y="48"/>
                    </a:lnTo>
                    <a:lnTo>
                      <a:pt x="192" y="192"/>
                    </a:lnTo>
                    <a:lnTo>
                      <a:pt x="0" y="96"/>
                    </a:ln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" name="Freeform 767"/>
              <p:cNvSpPr>
                <a:spLocks/>
              </p:cNvSpPr>
              <p:nvPr/>
            </p:nvSpPr>
            <p:spPr bwMode="auto">
              <a:xfrm>
                <a:off x="1920" y="1968"/>
                <a:ext cx="480" cy="288"/>
              </a:xfrm>
              <a:custGeom>
                <a:avLst/>
                <a:gdLst>
                  <a:gd name="T0" fmla="*/ 336 w 480"/>
                  <a:gd name="T1" fmla="*/ 0 h 288"/>
                  <a:gd name="T2" fmla="*/ 480 w 480"/>
                  <a:gd name="T3" fmla="*/ 240 h 288"/>
                  <a:gd name="T4" fmla="*/ 336 w 480"/>
                  <a:gd name="T5" fmla="*/ 96 h 288"/>
                  <a:gd name="T6" fmla="*/ 288 w 480"/>
                  <a:gd name="T7" fmla="*/ 0 h 288"/>
                  <a:gd name="T8" fmla="*/ 288 w 480"/>
                  <a:gd name="T9" fmla="*/ 96 h 288"/>
                  <a:gd name="T10" fmla="*/ 384 w 480"/>
                  <a:gd name="T11" fmla="*/ 288 h 288"/>
                  <a:gd name="T12" fmla="*/ 240 w 480"/>
                  <a:gd name="T13" fmla="*/ 96 h 288"/>
                  <a:gd name="T14" fmla="*/ 192 w 480"/>
                  <a:gd name="T15" fmla="*/ 0 h 288"/>
                  <a:gd name="T16" fmla="*/ 288 w 480"/>
                  <a:gd name="T17" fmla="*/ 240 h 288"/>
                  <a:gd name="T18" fmla="*/ 144 w 480"/>
                  <a:gd name="T19" fmla="*/ 0 h 288"/>
                  <a:gd name="T20" fmla="*/ 192 w 480"/>
                  <a:gd name="T21" fmla="*/ 192 h 288"/>
                  <a:gd name="T22" fmla="*/ 96 w 480"/>
                  <a:gd name="T23" fmla="*/ 0 h 288"/>
                  <a:gd name="T24" fmla="*/ 0 w 480"/>
                  <a:gd name="T25" fmla="*/ 48 h 288"/>
                  <a:gd name="T26" fmla="*/ 48 w 480"/>
                  <a:gd name="T27" fmla="*/ 48 h 288"/>
                  <a:gd name="T28" fmla="*/ 96 w 480"/>
                  <a:gd name="T29" fmla="*/ 48 h 288"/>
                  <a:gd name="T30" fmla="*/ 48 w 480"/>
                  <a:gd name="T31" fmla="*/ 48 h 28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80"/>
                  <a:gd name="T49" fmla="*/ 0 h 288"/>
                  <a:gd name="T50" fmla="*/ 480 w 480"/>
                  <a:gd name="T51" fmla="*/ 288 h 28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80" h="288">
                    <a:moveTo>
                      <a:pt x="336" y="0"/>
                    </a:moveTo>
                    <a:lnTo>
                      <a:pt x="480" y="240"/>
                    </a:lnTo>
                    <a:lnTo>
                      <a:pt x="336" y="96"/>
                    </a:lnTo>
                    <a:lnTo>
                      <a:pt x="288" y="0"/>
                    </a:lnTo>
                    <a:lnTo>
                      <a:pt x="288" y="96"/>
                    </a:lnTo>
                    <a:lnTo>
                      <a:pt x="384" y="288"/>
                    </a:lnTo>
                    <a:lnTo>
                      <a:pt x="240" y="96"/>
                    </a:lnTo>
                    <a:lnTo>
                      <a:pt x="192" y="0"/>
                    </a:lnTo>
                    <a:lnTo>
                      <a:pt x="288" y="240"/>
                    </a:lnTo>
                    <a:lnTo>
                      <a:pt x="144" y="0"/>
                    </a:lnTo>
                    <a:lnTo>
                      <a:pt x="192" y="192"/>
                    </a:lnTo>
                    <a:lnTo>
                      <a:pt x="96" y="0"/>
                    </a:lnTo>
                    <a:lnTo>
                      <a:pt x="0" y="48"/>
                    </a:lnTo>
                    <a:lnTo>
                      <a:pt x="48" y="48"/>
                    </a:lnTo>
                    <a:lnTo>
                      <a:pt x="96" y="48"/>
                    </a:lnTo>
                    <a:lnTo>
                      <a:pt x="48" y="48"/>
                    </a:ln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" name="Freeform 768"/>
              <p:cNvSpPr>
                <a:spLocks/>
              </p:cNvSpPr>
              <p:nvPr/>
            </p:nvSpPr>
            <p:spPr bwMode="auto">
              <a:xfrm>
                <a:off x="1824" y="432"/>
                <a:ext cx="1104" cy="560"/>
              </a:xfrm>
              <a:custGeom>
                <a:avLst/>
                <a:gdLst>
                  <a:gd name="T0" fmla="*/ 48 w 1104"/>
                  <a:gd name="T1" fmla="*/ 264 h 560"/>
                  <a:gd name="T2" fmla="*/ 0 w 1104"/>
                  <a:gd name="T3" fmla="*/ 504 h 560"/>
                  <a:gd name="T4" fmla="*/ 8 w 1104"/>
                  <a:gd name="T5" fmla="*/ 560 h 560"/>
                  <a:gd name="T6" fmla="*/ 48 w 1104"/>
                  <a:gd name="T7" fmla="*/ 552 h 560"/>
                  <a:gd name="T8" fmla="*/ 96 w 1104"/>
                  <a:gd name="T9" fmla="*/ 456 h 560"/>
                  <a:gd name="T10" fmla="*/ 240 w 1104"/>
                  <a:gd name="T11" fmla="*/ 120 h 560"/>
                  <a:gd name="T12" fmla="*/ 152 w 1104"/>
                  <a:gd name="T13" fmla="*/ 544 h 560"/>
                  <a:gd name="T14" fmla="*/ 240 w 1104"/>
                  <a:gd name="T15" fmla="*/ 456 h 560"/>
                  <a:gd name="T16" fmla="*/ 224 w 1104"/>
                  <a:gd name="T17" fmla="*/ 456 h 560"/>
                  <a:gd name="T18" fmla="*/ 384 w 1104"/>
                  <a:gd name="T19" fmla="*/ 72 h 560"/>
                  <a:gd name="T20" fmla="*/ 264 w 1104"/>
                  <a:gd name="T21" fmla="*/ 520 h 560"/>
                  <a:gd name="T22" fmla="*/ 336 w 1104"/>
                  <a:gd name="T23" fmla="*/ 472 h 560"/>
                  <a:gd name="T24" fmla="*/ 568 w 1104"/>
                  <a:gd name="T25" fmla="*/ 0 h 560"/>
                  <a:gd name="T26" fmla="*/ 384 w 1104"/>
                  <a:gd name="T27" fmla="*/ 504 h 560"/>
                  <a:gd name="T28" fmla="*/ 480 w 1104"/>
                  <a:gd name="T29" fmla="*/ 456 h 560"/>
                  <a:gd name="T30" fmla="*/ 720 w 1104"/>
                  <a:gd name="T31" fmla="*/ 24 h 560"/>
                  <a:gd name="T32" fmla="*/ 568 w 1104"/>
                  <a:gd name="T33" fmla="*/ 472 h 560"/>
                  <a:gd name="T34" fmla="*/ 664 w 1104"/>
                  <a:gd name="T35" fmla="*/ 440 h 560"/>
                  <a:gd name="T36" fmla="*/ 912 w 1104"/>
                  <a:gd name="T37" fmla="*/ 72 h 560"/>
                  <a:gd name="T38" fmla="*/ 720 w 1104"/>
                  <a:gd name="T39" fmla="*/ 456 h 560"/>
                  <a:gd name="T40" fmla="*/ 768 w 1104"/>
                  <a:gd name="T41" fmla="*/ 456 h 560"/>
                  <a:gd name="T42" fmla="*/ 960 w 1104"/>
                  <a:gd name="T43" fmla="*/ 168 h 560"/>
                  <a:gd name="T44" fmla="*/ 816 w 1104"/>
                  <a:gd name="T45" fmla="*/ 456 h 560"/>
                  <a:gd name="T46" fmla="*/ 928 w 1104"/>
                  <a:gd name="T47" fmla="*/ 448 h 560"/>
                  <a:gd name="T48" fmla="*/ 960 w 1104"/>
                  <a:gd name="T49" fmla="*/ 408 h 560"/>
                  <a:gd name="T50" fmla="*/ 1104 w 1104"/>
                  <a:gd name="T51" fmla="*/ 264 h 560"/>
                  <a:gd name="T52" fmla="*/ 1008 w 1104"/>
                  <a:gd name="T53" fmla="*/ 456 h 560"/>
                  <a:gd name="T54" fmla="*/ 1056 w 1104"/>
                  <a:gd name="T55" fmla="*/ 456 h 56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104"/>
                  <a:gd name="T85" fmla="*/ 0 h 560"/>
                  <a:gd name="T86" fmla="*/ 1104 w 1104"/>
                  <a:gd name="T87" fmla="*/ 560 h 56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104" h="560">
                    <a:moveTo>
                      <a:pt x="48" y="264"/>
                    </a:moveTo>
                    <a:lnTo>
                      <a:pt x="0" y="504"/>
                    </a:lnTo>
                    <a:lnTo>
                      <a:pt x="8" y="560"/>
                    </a:lnTo>
                    <a:lnTo>
                      <a:pt x="48" y="552"/>
                    </a:lnTo>
                    <a:lnTo>
                      <a:pt x="96" y="456"/>
                    </a:lnTo>
                    <a:lnTo>
                      <a:pt x="240" y="120"/>
                    </a:lnTo>
                    <a:lnTo>
                      <a:pt x="152" y="544"/>
                    </a:lnTo>
                    <a:lnTo>
                      <a:pt x="240" y="456"/>
                    </a:lnTo>
                    <a:lnTo>
                      <a:pt x="224" y="456"/>
                    </a:lnTo>
                    <a:lnTo>
                      <a:pt x="384" y="72"/>
                    </a:lnTo>
                    <a:lnTo>
                      <a:pt x="264" y="520"/>
                    </a:lnTo>
                    <a:lnTo>
                      <a:pt x="336" y="472"/>
                    </a:lnTo>
                    <a:lnTo>
                      <a:pt x="568" y="0"/>
                    </a:lnTo>
                    <a:lnTo>
                      <a:pt x="384" y="504"/>
                    </a:lnTo>
                    <a:lnTo>
                      <a:pt x="480" y="456"/>
                    </a:lnTo>
                    <a:lnTo>
                      <a:pt x="720" y="24"/>
                    </a:lnTo>
                    <a:lnTo>
                      <a:pt x="568" y="472"/>
                    </a:lnTo>
                    <a:lnTo>
                      <a:pt x="664" y="440"/>
                    </a:lnTo>
                    <a:lnTo>
                      <a:pt x="912" y="72"/>
                    </a:lnTo>
                    <a:lnTo>
                      <a:pt x="720" y="456"/>
                    </a:lnTo>
                    <a:lnTo>
                      <a:pt x="768" y="456"/>
                    </a:lnTo>
                    <a:lnTo>
                      <a:pt x="960" y="168"/>
                    </a:lnTo>
                    <a:lnTo>
                      <a:pt x="816" y="456"/>
                    </a:lnTo>
                    <a:lnTo>
                      <a:pt x="928" y="448"/>
                    </a:lnTo>
                    <a:lnTo>
                      <a:pt x="960" y="408"/>
                    </a:lnTo>
                    <a:lnTo>
                      <a:pt x="1104" y="264"/>
                    </a:lnTo>
                    <a:lnTo>
                      <a:pt x="1008" y="456"/>
                    </a:lnTo>
                    <a:lnTo>
                      <a:pt x="1056" y="456"/>
                    </a:lnTo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Масса одного карася 3 кг.</a:t>
            </a:r>
            <a:endParaRPr lang="ru-RU" dirty="0"/>
          </a:p>
        </p:txBody>
      </p:sp>
      <p:grpSp>
        <p:nvGrpSpPr>
          <p:cNvPr id="4" name="Group 318"/>
          <p:cNvGrpSpPr>
            <a:grpSpLocks/>
          </p:cNvGrpSpPr>
          <p:nvPr/>
        </p:nvGrpSpPr>
        <p:grpSpPr bwMode="auto">
          <a:xfrm rot="327503">
            <a:off x="428252" y="1534707"/>
            <a:ext cx="3810000" cy="1676400"/>
            <a:chOff x="1142" y="432"/>
            <a:chExt cx="3523" cy="1857"/>
          </a:xfrm>
        </p:grpSpPr>
        <p:sp>
          <p:nvSpPr>
            <p:cNvPr id="5" name="Freeform 319"/>
            <p:cNvSpPr>
              <a:spLocks/>
            </p:cNvSpPr>
            <p:nvPr/>
          </p:nvSpPr>
          <p:spPr bwMode="auto">
            <a:xfrm>
              <a:off x="1144" y="887"/>
              <a:ext cx="3521" cy="1108"/>
            </a:xfrm>
            <a:custGeom>
              <a:avLst/>
              <a:gdLst>
                <a:gd name="T0" fmla="*/ 2408 w 3521"/>
                <a:gd name="T1" fmla="*/ 313 h 1108"/>
                <a:gd name="T2" fmla="*/ 2552 w 3521"/>
                <a:gd name="T3" fmla="*/ 361 h 1108"/>
                <a:gd name="T4" fmla="*/ 2696 w 3521"/>
                <a:gd name="T5" fmla="*/ 409 h 1108"/>
                <a:gd name="T6" fmla="*/ 2888 w 3521"/>
                <a:gd name="T7" fmla="*/ 361 h 1108"/>
                <a:gd name="T8" fmla="*/ 3032 w 3521"/>
                <a:gd name="T9" fmla="*/ 265 h 1108"/>
                <a:gd name="T10" fmla="*/ 3176 w 3521"/>
                <a:gd name="T11" fmla="*/ 201 h 1108"/>
                <a:gd name="T12" fmla="*/ 3388 w 3521"/>
                <a:gd name="T13" fmla="*/ 161 h 1108"/>
                <a:gd name="T14" fmla="*/ 3500 w 3521"/>
                <a:gd name="T15" fmla="*/ 209 h 1108"/>
                <a:gd name="T16" fmla="*/ 3512 w 3521"/>
                <a:gd name="T17" fmla="*/ 265 h 1108"/>
                <a:gd name="T18" fmla="*/ 3492 w 3521"/>
                <a:gd name="T19" fmla="*/ 345 h 1108"/>
                <a:gd name="T20" fmla="*/ 3416 w 3521"/>
                <a:gd name="T21" fmla="*/ 409 h 1108"/>
                <a:gd name="T22" fmla="*/ 3268 w 3521"/>
                <a:gd name="T23" fmla="*/ 473 h 1108"/>
                <a:gd name="T24" fmla="*/ 3228 w 3521"/>
                <a:gd name="T25" fmla="*/ 577 h 1108"/>
                <a:gd name="T26" fmla="*/ 3316 w 3521"/>
                <a:gd name="T27" fmla="*/ 657 h 1108"/>
                <a:gd name="T28" fmla="*/ 3416 w 3521"/>
                <a:gd name="T29" fmla="*/ 745 h 1108"/>
                <a:gd name="T30" fmla="*/ 3492 w 3521"/>
                <a:gd name="T31" fmla="*/ 849 h 1108"/>
                <a:gd name="T32" fmla="*/ 3476 w 3521"/>
                <a:gd name="T33" fmla="*/ 969 h 1108"/>
                <a:gd name="T34" fmla="*/ 3368 w 3521"/>
                <a:gd name="T35" fmla="*/ 985 h 1108"/>
                <a:gd name="T36" fmla="*/ 3224 w 3521"/>
                <a:gd name="T37" fmla="*/ 985 h 1108"/>
                <a:gd name="T38" fmla="*/ 3036 w 3521"/>
                <a:gd name="T39" fmla="*/ 905 h 1108"/>
                <a:gd name="T40" fmla="*/ 2932 w 3521"/>
                <a:gd name="T41" fmla="*/ 809 h 1108"/>
                <a:gd name="T42" fmla="*/ 2816 w 3521"/>
                <a:gd name="T43" fmla="*/ 737 h 1108"/>
                <a:gd name="T44" fmla="*/ 2552 w 3521"/>
                <a:gd name="T45" fmla="*/ 745 h 1108"/>
                <a:gd name="T46" fmla="*/ 2312 w 3521"/>
                <a:gd name="T47" fmla="*/ 841 h 1108"/>
                <a:gd name="T48" fmla="*/ 1936 w 3521"/>
                <a:gd name="T49" fmla="*/ 1017 h 1108"/>
                <a:gd name="T50" fmla="*/ 1480 w 3521"/>
                <a:gd name="T51" fmla="*/ 1097 h 1108"/>
                <a:gd name="T52" fmla="*/ 1064 w 3521"/>
                <a:gd name="T53" fmla="*/ 1081 h 1108"/>
                <a:gd name="T54" fmla="*/ 736 w 3521"/>
                <a:gd name="T55" fmla="*/ 1073 h 1108"/>
                <a:gd name="T56" fmla="*/ 504 w 3521"/>
                <a:gd name="T57" fmla="*/ 985 h 1108"/>
                <a:gd name="T58" fmla="*/ 280 w 3521"/>
                <a:gd name="T59" fmla="*/ 937 h 1108"/>
                <a:gd name="T60" fmla="*/ 152 w 3521"/>
                <a:gd name="T61" fmla="*/ 873 h 1108"/>
                <a:gd name="T62" fmla="*/ 88 w 3521"/>
                <a:gd name="T63" fmla="*/ 873 h 1108"/>
                <a:gd name="T64" fmla="*/ 16 w 3521"/>
                <a:gd name="T65" fmla="*/ 849 h 1108"/>
                <a:gd name="T66" fmla="*/ 8 w 3521"/>
                <a:gd name="T67" fmla="*/ 793 h 1108"/>
                <a:gd name="T68" fmla="*/ 8 w 3521"/>
                <a:gd name="T69" fmla="*/ 745 h 1108"/>
                <a:gd name="T70" fmla="*/ 8 w 3521"/>
                <a:gd name="T71" fmla="*/ 649 h 1108"/>
                <a:gd name="T72" fmla="*/ 56 w 3521"/>
                <a:gd name="T73" fmla="*/ 649 h 1108"/>
                <a:gd name="T74" fmla="*/ 104 w 3521"/>
                <a:gd name="T75" fmla="*/ 601 h 1108"/>
                <a:gd name="T76" fmla="*/ 208 w 3521"/>
                <a:gd name="T77" fmla="*/ 497 h 1108"/>
                <a:gd name="T78" fmla="*/ 328 w 3521"/>
                <a:gd name="T79" fmla="*/ 441 h 1108"/>
                <a:gd name="T80" fmla="*/ 392 w 3521"/>
                <a:gd name="T81" fmla="*/ 353 h 1108"/>
                <a:gd name="T82" fmla="*/ 472 w 3521"/>
                <a:gd name="T83" fmla="*/ 257 h 1108"/>
                <a:gd name="T84" fmla="*/ 584 w 3521"/>
                <a:gd name="T85" fmla="*/ 169 h 1108"/>
                <a:gd name="T86" fmla="*/ 696 w 3521"/>
                <a:gd name="T87" fmla="*/ 129 h 1108"/>
                <a:gd name="T88" fmla="*/ 920 w 3521"/>
                <a:gd name="T89" fmla="*/ 73 h 1108"/>
                <a:gd name="T90" fmla="*/ 1208 w 3521"/>
                <a:gd name="T91" fmla="*/ 25 h 1108"/>
                <a:gd name="T92" fmla="*/ 1456 w 3521"/>
                <a:gd name="T93" fmla="*/ 17 h 1108"/>
                <a:gd name="T94" fmla="*/ 1736 w 3521"/>
                <a:gd name="T95" fmla="*/ 25 h 1108"/>
                <a:gd name="T96" fmla="*/ 2168 w 3521"/>
                <a:gd name="T97" fmla="*/ 169 h 1108"/>
                <a:gd name="T98" fmla="*/ 2408 w 3521"/>
                <a:gd name="T99" fmla="*/ 313 h 110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521"/>
                <a:gd name="T151" fmla="*/ 0 h 1108"/>
                <a:gd name="T152" fmla="*/ 3521 w 3521"/>
                <a:gd name="T153" fmla="*/ 1108 h 110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521" h="1108">
                  <a:moveTo>
                    <a:pt x="2408" y="313"/>
                  </a:moveTo>
                  <a:cubicBezTo>
                    <a:pt x="2472" y="345"/>
                    <a:pt x="2504" y="345"/>
                    <a:pt x="2552" y="361"/>
                  </a:cubicBezTo>
                  <a:cubicBezTo>
                    <a:pt x="2600" y="377"/>
                    <a:pt x="2640" y="409"/>
                    <a:pt x="2696" y="409"/>
                  </a:cubicBezTo>
                  <a:cubicBezTo>
                    <a:pt x="2752" y="409"/>
                    <a:pt x="2832" y="385"/>
                    <a:pt x="2888" y="361"/>
                  </a:cubicBezTo>
                  <a:cubicBezTo>
                    <a:pt x="2944" y="337"/>
                    <a:pt x="2984" y="292"/>
                    <a:pt x="3032" y="265"/>
                  </a:cubicBezTo>
                  <a:cubicBezTo>
                    <a:pt x="3080" y="238"/>
                    <a:pt x="3117" y="218"/>
                    <a:pt x="3176" y="201"/>
                  </a:cubicBezTo>
                  <a:cubicBezTo>
                    <a:pt x="3235" y="184"/>
                    <a:pt x="3334" y="160"/>
                    <a:pt x="3388" y="161"/>
                  </a:cubicBezTo>
                  <a:cubicBezTo>
                    <a:pt x="3442" y="162"/>
                    <a:pt x="3479" y="192"/>
                    <a:pt x="3500" y="209"/>
                  </a:cubicBezTo>
                  <a:cubicBezTo>
                    <a:pt x="3521" y="226"/>
                    <a:pt x="3513" y="242"/>
                    <a:pt x="3512" y="265"/>
                  </a:cubicBezTo>
                  <a:cubicBezTo>
                    <a:pt x="3511" y="288"/>
                    <a:pt x="3508" y="321"/>
                    <a:pt x="3492" y="345"/>
                  </a:cubicBezTo>
                  <a:cubicBezTo>
                    <a:pt x="3476" y="369"/>
                    <a:pt x="3453" y="388"/>
                    <a:pt x="3416" y="409"/>
                  </a:cubicBezTo>
                  <a:cubicBezTo>
                    <a:pt x="3379" y="430"/>
                    <a:pt x="3299" y="445"/>
                    <a:pt x="3268" y="473"/>
                  </a:cubicBezTo>
                  <a:cubicBezTo>
                    <a:pt x="3237" y="501"/>
                    <a:pt x="3220" y="546"/>
                    <a:pt x="3228" y="577"/>
                  </a:cubicBezTo>
                  <a:cubicBezTo>
                    <a:pt x="3236" y="608"/>
                    <a:pt x="3285" y="629"/>
                    <a:pt x="3316" y="657"/>
                  </a:cubicBezTo>
                  <a:cubicBezTo>
                    <a:pt x="3347" y="685"/>
                    <a:pt x="3387" y="713"/>
                    <a:pt x="3416" y="745"/>
                  </a:cubicBezTo>
                  <a:cubicBezTo>
                    <a:pt x="3445" y="777"/>
                    <a:pt x="3482" y="812"/>
                    <a:pt x="3492" y="849"/>
                  </a:cubicBezTo>
                  <a:cubicBezTo>
                    <a:pt x="3502" y="886"/>
                    <a:pt x="3497" y="946"/>
                    <a:pt x="3476" y="969"/>
                  </a:cubicBezTo>
                  <a:cubicBezTo>
                    <a:pt x="3455" y="992"/>
                    <a:pt x="3410" y="982"/>
                    <a:pt x="3368" y="985"/>
                  </a:cubicBezTo>
                  <a:cubicBezTo>
                    <a:pt x="3326" y="988"/>
                    <a:pt x="3279" y="998"/>
                    <a:pt x="3224" y="985"/>
                  </a:cubicBezTo>
                  <a:cubicBezTo>
                    <a:pt x="3169" y="972"/>
                    <a:pt x="3085" y="934"/>
                    <a:pt x="3036" y="905"/>
                  </a:cubicBezTo>
                  <a:cubicBezTo>
                    <a:pt x="2987" y="876"/>
                    <a:pt x="2969" y="837"/>
                    <a:pt x="2932" y="809"/>
                  </a:cubicBezTo>
                  <a:cubicBezTo>
                    <a:pt x="2895" y="781"/>
                    <a:pt x="2879" y="748"/>
                    <a:pt x="2816" y="737"/>
                  </a:cubicBezTo>
                  <a:cubicBezTo>
                    <a:pt x="2753" y="726"/>
                    <a:pt x="2636" y="728"/>
                    <a:pt x="2552" y="745"/>
                  </a:cubicBezTo>
                  <a:cubicBezTo>
                    <a:pt x="2468" y="762"/>
                    <a:pt x="2415" y="796"/>
                    <a:pt x="2312" y="841"/>
                  </a:cubicBezTo>
                  <a:cubicBezTo>
                    <a:pt x="2209" y="886"/>
                    <a:pt x="2075" y="974"/>
                    <a:pt x="1936" y="1017"/>
                  </a:cubicBezTo>
                  <a:cubicBezTo>
                    <a:pt x="1797" y="1060"/>
                    <a:pt x="1625" y="1086"/>
                    <a:pt x="1480" y="1097"/>
                  </a:cubicBezTo>
                  <a:cubicBezTo>
                    <a:pt x="1335" y="1108"/>
                    <a:pt x="1188" y="1085"/>
                    <a:pt x="1064" y="1081"/>
                  </a:cubicBezTo>
                  <a:cubicBezTo>
                    <a:pt x="940" y="1077"/>
                    <a:pt x="829" y="1089"/>
                    <a:pt x="736" y="1073"/>
                  </a:cubicBezTo>
                  <a:cubicBezTo>
                    <a:pt x="643" y="1057"/>
                    <a:pt x="580" y="1008"/>
                    <a:pt x="504" y="985"/>
                  </a:cubicBezTo>
                  <a:cubicBezTo>
                    <a:pt x="428" y="962"/>
                    <a:pt x="339" y="956"/>
                    <a:pt x="280" y="937"/>
                  </a:cubicBezTo>
                  <a:cubicBezTo>
                    <a:pt x="221" y="918"/>
                    <a:pt x="184" y="884"/>
                    <a:pt x="152" y="873"/>
                  </a:cubicBezTo>
                  <a:cubicBezTo>
                    <a:pt x="120" y="862"/>
                    <a:pt x="111" y="877"/>
                    <a:pt x="88" y="873"/>
                  </a:cubicBezTo>
                  <a:cubicBezTo>
                    <a:pt x="65" y="869"/>
                    <a:pt x="29" y="862"/>
                    <a:pt x="16" y="849"/>
                  </a:cubicBezTo>
                  <a:cubicBezTo>
                    <a:pt x="3" y="836"/>
                    <a:pt x="9" y="810"/>
                    <a:pt x="8" y="793"/>
                  </a:cubicBezTo>
                  <a:cubicBezTo>
                    <a:pt x="7" y="776"/>
                    <a:pt x="8" y="769"/>
                    <a:pt x="8" y="745"/>
                  </a:cubicBezTo>
                  <a:cubicBezTo>
                    <a:pt x="8" y="721"/>
                    <a:pt x="0" y="665"/>
                    <a:pt x="8" y="649"/>
                  </a:cubicBezTo>
                  <a:cubicBezTo>
                    <a:pt x="16" y="633"/>
                    <a:pt x="40" y="657"/>
                    <a:pt x="56" y="649"/>
                  </a:cubicBezTo>
                  <a:cubicBezTo>
                    <a:pt x="72" y="641"/>
                    <a:pt x="79" y="626"/>
                    <a:pt x="104" y="601"/>
                  </a:cubicBezTo>
                  <a:cubicBezTo>
                    <a:pt x="129" y="576"/>
                    <a:pt x="171" y="524"/>
                    <a:pt x="208" y="497"/>
                  </a:cubicBezTo>
                  <a:cubicBezTo>
                    <a:pt x="245" y="470"/>
                    <a:pt x="297" y="465"/>
                    <a:pt x="328" y="441"/>
                  </a:cubicBezTo>
                  <a:cubicBezTo>
                    <a:pt x="359" y="417"/>
                    <a:pt x="368" y="384"/>
                    <a:pt x="392" y="353"/>
                  </a:cubicBezTo>
                  <a:cubicBezTo>
                    <a:pt x="416" y="322"/>
                    <a:pt x="440" y="288"/>
                    <a:pt x="472" y="257"/>
                  </a:cubicBezTo>
                  <a:cubicBezTo>
                    <a:pt x="504" y="226"/>
                    <a:pt x="547" y="190"/>
                    <a:pt x="584" y="169"/>
                  </a:cubicBezTo>
                  <a:cubicBezTo>
                    <a:pt x="621" y="148"/>
                    <a:pt x="640" y="145"/>
                    <a:pt x="696" y="129"/>
                  </a:cubicBezTo>
                  <a:cubicBezTo>
                    <a:pt x="752" y="113"/>
                    <a:pt x="835" y="90"/>
                    <a:pt x="920" y="73"/>
                  </a:cubicBezTo>
                  <a:cubicBezTo>
                    <a:pt x="1005" y="56"/>
                    <a:pt x="1119" y="34"/>
                    <a:pt x="1208" y="25"/>
                  </a:cubicBezTo>
                  <a:cubicBezTo>
                    <a:pt x="1297" y="16"/>
                    <a:pt x="1368" y="17"/>
                    <a:pt x="1456" y="17"/>
                  </a:cubicBezTo>
                  <a:cubicBezTo>
                    <a:pt x="1544" y="17"/>
                    <a:pt x="1617" y="0"/>
                    <a:pt x="1736" y="25"/>
                  </a:cubicBezTo>
                  <a:cubicBezTo>
                    <a:pt x="1855" y="50"/>
                    <a:pt x="2056" y="121"/>
                    <a:pt x="2168" y="169"/>
                  </a:cubicBezTo>
                  <a:cubicBezTo>
                    <a:pt x="2280" y="217"/>
                    <a:pt x="2344" y="281"/>
                    <a:pt x="2408" y="313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320"/>
            <p:cNvSpPr>
              <a:spLocks/>
            </p:cNvSpPr>
            <p:nvPr/>
          </p:nvSpPr>
          <p:spPr bwMode="auto">
            <a:xfrm>
              <a:off x="3004" y="756"/>
              <a:ext cx="783" cy="444"/>
            </a:xfrm>
            <a:custGeom>
              <a:avLst/>
              <a:gdLst>
                <a:gd name="T0" fmla="*/ 548 w 783"/>
                <a:gd name="T1" fmla="*/ 444 h 444"/>
                <a:gd name="T2" fmla="*/ 644 w 783"/>
                <a:gd name="T3" fmla="*/ 348 h 444"/>
                <a:gd name="T4" fmla="*/ 740 w 783"/>
                <a:gd name="T5" fmla="*/ 300 h 444"/>
                <a:gd name="T6" fmla="*/ 768 w 783"/>
                <a:gd name="T7" fmla="*/ 212 h 444"/>
                <a:gd name="T8" fmla="*/ 648 w 783"/>
                <a:gd name="T9" fmla="*/ 132 h 444"/>
                <a:gd name="T10" fmla="*/ 512 w 783"/>
                <a:gd name="T11" fmla="*/ 84 h 444"/>
                <a:gd name="T12" fmla="*/ 356 w 783"/>
                <a:gd name="T13" fmla="*/ 12 h 444"/>
                <a:gd name="T14" fmla="*/ 260 w 783"/>
                <a:gd name="T15" fmla="*/ 12 h 444"/>
                <a:gd name="T16" fmla="*/ 144 w 783"/>
                <a:gd name="T17" fmla="*/ 68 h 444"/>
                <a:gd name="T18" fmla="*/ 48 w 783"/>
                <a:gd name="T19" fmla="*/ 180 h 444"/>
                <a:gd name="T20" fmla="*/ 20 w 783"/>
                <a:gd name="T21" fmla="*/ 204 h 444"/>
                <a:gd name="T22" fmla="*/ 168 w 783"/>
                <a:gd name="T23" fmla="*/ 236 h 444"/>
                <a:gd name="T24" fmla="*/ 288 w 783"/>
                <a:gd name="T25" fmla="*/ 292 h 444"/>
                <a:gd name="T26" fmla="*/ 404 w 783"/>
                <a:gd name="T27" fmla="*/ 348 h 444"/>
                <a:gd name="T28" fmla="*/ 548 w 783"/>
                <a:gd name="T29" fmla="*/ 444 h 4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83"/>
                <a:gd name="T46" fmla="*/ 0 h 444"/>
                <a:gd name="T47" fmla="*/ 783 w 783"/>
                <a:gd name="T48" fmla="*/ 444 h 44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83" h="444">
                  <a:moveTo>
                    <a:pt x="548" y="444"/>
                  </a:moveTo>
                  <a:cubicBezTo>
                    <a:pt x="588" y="444"/>
                    <a:pt x="612" y="372"/>
                    <a:pt x="644" y="348"/>
                  </a:cubicBezTo>
                  <a:cubicBezTo>
                    <a:pt x="676" y="324"/>
                    <a:pt x="719" y="323"/>
                    <a:pt x="740" y="300"/>
                  </a:cubicBezTo>
                  <a:cubicBezTo>
                    <a:pt x="761" y="277"/>
                    <a:pt x="783" y="240"/>
                    <a:pt x="768" y="212"/>
                  </a:cubicBezTo>
                  <a:cubicBezTo>
                    <a:pt x="753" y="184"/>
                    <a:pt x="691" y="153"/>
                    <a:pt x="648" y="132"/>
                  </a:cubicBezTo>
                  <a:cubicBezTo>
                    <a:pt x="605" y="111"/>
                    <a:pt x="561" y="104"/>
                    <a:pt x="512" y="84"/>
                  </a:cubicBezTo>
                  <a:cubicBezTo>
                    <a:pt x="463" y="64"/>
                    <a:pt x="398" y="24"/>
                    <a:pt x="356" y="12"/>
                  </a:cubicBezTo>
                  <a:cubicBezTo>
                    <a:pt x="314" y="0"/>
                    <a:pt x="295" y="3"/>
                    <a:pt x="260" y="12"/>
                  </a:cubicBezTo>
                  <a:cubicBezTo>
                    <a:pt x="225" y="21"/>
                    <a:pt x="179" y="40"/>
                    <a:pt x="144" y="68"/>
                  </a:cubicBezTo>
                  <a:cubicBezTo>
                    <a:pt x="109" y="96"/>
                    <a:pt x="69" y="157"/>
                    <a:pt x="48" y="180"/>
                  </a:cubicBezTo>
                  <a:cubicBezTo>
                    <a:pt x="27" y="203"/>
                    <a:pt x="0" y="195"/>
                    <a:pt x="20" y="204"/>
                  </a:cubicBezTo>
                  <a:cubicBezTo>
                    <a:pt x="40" y="213"/>
                    <a:pt x="123" y="221"/>
                    <a:pt x="168" y="236"/>
                  </a:cubicBezTo>
                  <a:cubicBezTo>
                    <a:pt x="213" y="251"/>
                    <a:pt x="249" y="273"/>
                    <a:pt x="288" y="292"/>
                  </a:cubicBezTo>
                  <a:cubicBezTo>
                    <a:pt x="327" y="311"/>
                    <a:pt x="361" y="323"/>
                    <a:pt x="404" y="348"/>
                  </a:cubicBezTo>
                  <a:cubicBezTo>
                    <a:pt x="447" y="373"/>
                    <a:pt x="508" y="444"/>
                    <a:pt x="548" y="444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321"/>
            <p:cNvSpPr>
              <a:spLocks/>
            </p:cNvSpPr>
            <p:nvPr/>
          </p:nvSpPr>
          <p:spPr bwMode="auto">
            <a:xfrm>
              <a:off x="3024" y="1776"/>
              <a:ext cx="592" cy="341"/>
            </a:xfrm>
            <a:custGeom>
              <a:avLst/>
              <a:gdLst>
                <a:gd name="T0" fmla="*/ 0 w 592"/>
                <a:gd name="T1" fmla="*/ 144 h 341"/>
                <a:gd name="T2" fmla="*/ 276 w 592"/>
                <a:gd name="T3" fmla="*/ 320 h 341"/>
                <a:gd name="T4" fmla="*/ 268 w 592"/>
                <a:gd name="T5" fmla="*/ 272 h 341"/>
                <a:gd name="T6" fmla="*/ 288 w 592"/>
                <a:gd name="T7" fmla="*/ 240 h 341"/>
                <a:gd name="T8" fmla="*/ 316 w 592"/>
                <a:gd name="T9" fmla="*/ 272 h 341"/>
                <a:gd name="T10" fmla="*/ 336 w 592"/>
                <a:gd name="T11" fmla="*/ 288 h 341"/>
                <a:gd name="T12" fmla="*/ 336 w 592"/>
                <a:gd name="T13" fmla="*/ 240 h 341"/>
                <a:gd name="T14" fmla="*/ 480 w 592"/>
                <a:gd name="T15" fmla="*/ 240 h 341"/>
                <a:gd name="T16" fmla="*/ 576 w 592"/>
                <a:gd name="T17" fmla="*/ 192 h 341"/>
                <a:gd name="T18" fmla="*/ 576 w 592"/>
                <a:gd name="T19" fmla="*/ 144 h 341"/>
                <a:gd name="T20" fmla="*/ 508 w 592"/>
                <a:gd name="T21" fmla="*/ 64 h 341"/>
                <a:gd name="T22" fmla="*/ 396 w 592"/>
                <a:gd name="T23" fmla="*/ 40 h 341"/>
                <a:gd name="T24" fmla="*/ 308 w 592"/>
                <a:gd name="T25" fmla="*/ 8 h 341"/>
                <a:gd name="T26" fmla="*/ 164 w 592"/>
                <a:gd name="T27" fmla="*/ 88 h 341"/>
                <a:gd name="T28" fmla="*/ 60 w 592"/>
                <a:gd name="T29" fmla="*/ 120 h 341"/>
                <a:gd name="T30" fmla="*/ 0 w 592"/>
                <a:gd name="T31" fmla="*/ 144 h 34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92"/>
                <a:gd name="T49" fmla="*/ 0 h 341"/>
                <a:gd name="T50" fmla="*/ 592 w 592"/>
                <a:gd name="T51" fmla="*/ 341 h 34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92" h="341">
                  <a:moveTo>
                    <a:pt x="0" y="144"/>
                  </a:moveTo>
                  <a:cubicBezTo>
                    <a:pt x="36" y="177"/>
                    <a:pt x="231" y="299"/>
                    <a:pt x="276" y="320"/>
                  </a:cubicBezTo>
                  <a:cubicBezTo>
                    <a:pt x="321" y="341"/>
                    <a:pt x="266" y="285"/>
                    <a:pt x="268" y="272"/>
                  </a:cubicBezTo>
                  <a:cubicBezTo>
                    <a:pt x="270" y="259"/>
                    <a:pt x="280" y="240"/>
                    <a:pt x="288" y="240"/>
                  </a:cubicBezTo>
                  <a:cubicBezTo>
                    <a:pt x="296" y="240"/>
                    <a:pt x="308" y="264"/>
                    <a:pt x="316" y="272"/>
                  </a:cubicBezTo>
                  <a:cubicBezTo>
                    <a:pt x="324" y="280"/>
                    <a:pt x="333" y="293"/>
                    <a:pt x="336" y="288"/>
                  </a:cubicBezTo>
                  <a:cubicBezTo>
                    <a:pt x="339" y="283"/>
                    <a:pt x="312" y="248"/>
                    <a:pt x="336" y="240"/>
                  </a:cubicBezTo>
                  <a:cubicBezTo>
                    <a:pt x="360" y="232"/>
                    <a:pt x="440" y="248"/>
                    <a:pt x="480" y="240"/>
                  </a:cubicBezTo>
                  <a:cubicBezTo>
                    <a:pt x="520" y="232"/>
                    <a:pt x="560" y="208"/>
                    <a:pt x="576" y="192"/>
                  </a:cubicBezTo>
                  <a:cubicBezTo>
                    <a:pt x="592" y="176"/>
                    <a:pt x="587" y="165"/>
                    <a:pt x="576" y="144"/>
                  </a:cubicBezTo>
                  <a:cubicBezTo>
                    <a:pt x="565" y="123"/>
                    <a:pt x="538" y="81"/>
                    <a:pt x="508" y="64"/>
                  </a:cubicBezTo>
                  <a:cubicBezTo>
                    <a:pt x="478" y="47"/>
                    <a:pt x="429" y="49"/>
                    <a:pt x="396" y="40"/>
                  </a:cubicBezTo>
                  <a:cubicBezTo>
                    <a:pt x="363" y="31"/>
                    <a:pt x="347" y="0"/>
                    <a:pt x="308" y="8"/>
                  </a:cubicBezTo>
                  <a:cubicBezTo>
                    <a:pt x="269" y="16"/>
                    <a:pt x="205" y="69"/>
                    <a:pt x="164" y="88"/>
                  </a:cubicBezTo>
                  <a:cubicBezTo>
                    <a:pt x="123" y="107"/>
                    <a:pt x="87" y="111"/>
                    <a:pt x="60" y="120"/>
                  </a:cubicBezTo>
                  <a:cubicBezTo>
                    <a:pt x="33" y="129"/>
                    <a:pt x="12" y="139"/>
                    <a:pt x="0" y="144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322"/>
            <p:cNvSpPr>
              <a:spLocks/>
            </p:cNvSpPr>
            <p:nvPr/>
          </p:nvSpPr>
          <p:spPr bwMode="auto">
            <a:xfrm>
              <a:off x="1877" y="1911"/>
              <a:ext cx="520" cy="378"/>
            </a:xfrm>
            <a:custGeom>
              <a:avLst/>
              <a:gdLst>
                <a:gd name="T0" fmla="*/ 15 w 520"/>
                <a:gd name="T1" fmla="*/ 41 h 378"/>
                <a:gd name="T2" fmla="*/ 191 w 520"/>
                <a:gd name="T3" fmla="*/ 337 h 378"/>
                <a:gd name="T4" fmla="*/ 215 w 520"/>
                <a:gd name="T5" fmla="*/ 289 h 378"/>
                <a:gd name="T6" fmla="*/ 206 w 520"/>
                <a:gd name="T7" fmla="*/ 239 h 378"/>
                <a:gd name="T8" fmla="*/ 218 w 520"/>
                <a:gd name="T9" fmla="*/ 280 h 378"/>
                <a:gd name="T10" fmla="*/ 229 w 520"/>
                <a:gd name="T11" fmla="*/ 302 h 378"/>
                <a:gd name="T12" fmla="*/ 250 w 520"/>
                <a:gd name="T13" fmla="*/ 259 h 378"/>
                <a:gd name="T14" fmla="*/ 391 w 520"/>
                <a:gd name="T15" fmla="*/ 353 h 378"/>
                <a:gd name="T16" fmla="*/ 495 w 520"/>
                <a:gd name="T17" fmla="*/ 337 h 378"/>
                <a:gd name="T18" fmla="*/ 519 w 520"/>
                <a:gd name="T19" fmla="*/ 257 h 378"/>
                <a:gd name="T20" fmla="*/ 503 w 520"/>
                <a:gd name="T21" fmla="*/ 169 h 378"/>
                <a:gd name="T22" fmla="*/ 439 w 520"/>
                <a:gd name="T23" fmla="*/ 113 h 378"/>
                <a:gd name="T24" fmla="*/ 367 w 520"/>
                <a:gd name="T25" fmla="*/ 57 h 378"/>
                <a:gd name="T26" fmla="*/ 158 w 520"/>
                <a:gd name="T27" fmla="*/ 49 h 378"/>
                <a:gd name="T28" fmla="*/ 71 w 520"/>
                <a:gd name="T29" fmla="*/ 57 h 378"/>
                <a:gd name="T30" fmla="*/ 15 w 520"/>
                <a:gd name="T31" fmla="*/ 41 h 37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20"/>
                <a:gd name="T49" fmla="*/ 0 h 378"/>
                <a:gd name="T50" fmla="*/ 520 w 520"/>
                <a:gd name="T51" fmla="*/ 378 h 37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20" h="378">
                  <a:moveTo>
                    <a:pt x="15" y="41"/>
                  </a:moveTo>
                  <a:cubicBezTo>
                    <a:pt x="35" y="88"/>
                    <a:pt x="158" y="296"/>
                    <a:pt x="191" y="337"/>
                  </a:cubicBezTo>
                  <a:cubicBezTo>
                    <a:pt x="224" y="378"/>
                    <a:pt x="213" y="305"/>
                    <a:pt x="215" y="289"/>
                  </a:cubicBezTo>
                  <a:cubicBezTo>
                    <a:pt x="217" y="273"/>
                    <a:pt x="206" y="240"/>
                    <a:pt x="206" y="239"/>
                  </a:cubicBezTo>
                  <a:cubicBezTo>
                    <a:pt x="206" y="238"/>
                    <a:pt x="214" y="269"/>
                    <a:pt x="218" y="280"/>
                  </a:cubicBezTo>
                  <a:cubicBezTo>
                    <a:pt x="222" y="290"/>
                    <a:pt x="225" y="306"/>
                    <a:pt x="229" y="302"/>
                  </a:cubicBezTo>
                  <a:cubicBezTo>
                    <a:pt x="234" y="299"/>
                    <a:pt x="223" y="251"/>
                    <a:pt x="250" y="259"/>
                  </a:cubicBezTo>
                  <a:cubicBezTo>
                    <a:pt x="277" y="267"/>
                    <a:pt x="350" y="340"/>
                    <a:pt x="391" y="353"/>
                  </a:cubicBezTo>
                  <a:cubicBezTo>
                    <a:pt x="432" y="366"/>
                    <a:pt x="474" y="353"/>
                    <a:pt x="495" y="337"/>
                  </a:cubicBezTo>
                  <a:cubicBezTo>
                    <a:pt x="516" y="321"/>
                    <a:pt x="518" y="285"/>
                    <a:pt x="519" y="257"/>
                  </a:cubicBezTo>
                  <a:cubicBezTo>
                    <a:pt x="520" y="229"/>
                    <a:pt x="516" y="193"/>
                    <a:pt x="503" y="169"/>
                  </a:cubicBezTo>
                  <a:cubicBezTo>
                    <a:pt x="490" y="145"/>
                    <a:pt x="462" y="132"/>
                    <a:pt x="439" y="113"/>
                  </a:cubicBezTo>
                  <a:cubicBezTo>
                    <a:pt x="416" y="94"/>
                    <a:pt x="414" y="68"/>
                    <a:pt x="367" y="57"/>
                  </a:cubicBezTo>
                  <a:cubicBezTo>
                    <a:pt x="320" y="46"/>
                    <a:pt x="207" y="49"/>
                    <a:pt x="158" y="49"/>
                  </a:cubicBezTo>
                  <a:cubicBezTo>
                    <a:pt x="109" y="49"/>
                    <a:pt x="95" y="58"/>
                    <a:pt x="71" y="57"/>
                  </a:cubicBezTo>
                  <a:cubicBezTo>
                    <a:pt x="47" y="56"/>
                    <a:pt x="0" y="0"/>
                    <a:pt x="15" y="41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323"/>
            <p:cNvSpPr>
              <a:spLocks/>
            </p:cNvSpPr>
            <p:nvPr/>
          </p:nvSpPr>
          <p:spPr bwMode="auto">
            <a:xfrm>
              <a:off x="1756" y="459"/>
              <a:ext cx="1269" cy="605"/>
            </a:xfrm>
            <a:custGeom>
              <a:avLst/>
              <a:gdLst>
                <a:gd name="T0" fmla="*/ 1220 w 1269"/>
                <a:gd name="T1" fmla="*/ 501 h 605"/>
                <a:gd name="T2" fmla="*/ 1056 w 1269"/>
                <a:gd name="T3" fmla="*/ 437 h 605"/>
                <a:gd name="T4" fmla="*/ 644 w 1269"/>
                <a:gd name="T5" fmla="*/ 453 h 605"/>
                <a:gd name="T6" fmla="*/ 308 w 1269"/>
                <a:gd name="T7" fmla="*/ 501 h 605"/>
                <a:gd name="T8" fmla="*/ 68 w 1269"/>
                <a:gd name="T9" fmla="*/ 549 h 605"/>
                <a:gd name="T10" fmla="*/ 0 w 1269"/>
                <a:gd name="T11" fmla="*/ 573 h 605"/>
                <a:gd name="T12" fmla="*/ 68 w 1269"/>
                <a:gd name="T13" fmla="*/ 357 h 605"/>
                <a:gd name="T14" fmla="*/ 184 w 1269"/>
                <a:gd name="T15" fmla="*/ 61 h 605"/>
                <a:gd name="T16" fmla="*/ 184 w 1269"/>
                <a:gd name="T17" fmla="*/ 133 h 605"/>
                <a:gd name="T18" fmla="*/ 212 w 1269"/>
                <a:gd name="T19" fmla="*/ 165 h 605"/>
                <a:gd name="T20" fmla="*/ 280 w 1269"/>
                <a:gd name="T21" fmla="*/ 117 h 605"/>
                <a:gd name="T22" fmla="*/ 308 w 1269"/>
                <a:gd name="T23" fmla="*/ 69 h 605"/>
                <a:gd name="T24" fmla="*/ 356 w 1269"/>
                <a:gd name="T25" fmla="*/ 117 h 605"/>
                <a:gd name="T26" fmla="*/ 440 w 1269"/>
                <a:gd name="T27" fmla="*/ 77 h 605"/>
                <a:gd name="T28" fmla="*/ 472 w 1269"/>
                <a:gd name="T29" fmla="*/ 37 h 605"/>
                <a:gd name="T30" fmla="*/ 512 w 1269"/>
                <a:gd name="T31" fmla="*/ 77 h 605"/>
                <a:gd name="T32" fmla="*/ 576 w 1269"/>
                <a:gd name="T33" fmla="*/ 53 h 605"/>
                <a:gd name="T34" fmla="*/ 624 w 1269"/>
                <a:gd name="T35" fmla="*/ 5 h 605"/>
                <a:gd name="T36" fmla="*/ 616 w 1269"/>
                <a:gd name="T37" fmla="*/ 85 h 605"/>
                <a:gd name="T38" fmla="*/ 704 w 1269"/>
                <a:gd name="T39" fmla="*/ 101 h 605"/>
                <a:gd name="T40" fmla="*/ 788 w 1269"/>
                <a:gd name="T41" fmla="*/ 69 h 605"/>
                <a:gd name="T42" fmla="*/ 816 w 1269"/>
                <a:gd name="T43" fmla="*/ 133 h 605"/>
                <a:gd name="T44" fmla="*/ 880 w 1269"/>
                <a:gd name="T45" fmla="*/ 117 h 605"/>
                <a:gd name="T46" fmla="*/ 980 w 1269"/>
                <a:gd name="T47" fmla="*/ 69 h 605"/>
                <a:gd name="T48" fmla="*/ 932 w 1269"/>
                <a:gd name="T49" fmla="*/ 165 h 605"/>
                <a:gd name="T50" fmla="*/ 1008 w 1269"/>
                <a:gd name="T51" fmla="*/ 189 h 605"/>
                <a:gd name="T52" fmla="*/ 1076 w 1269"/>
                <a:gd name="T53" fmla="*/ 165 h 605"/>
                <a:gd name="T54" fmla="*/ 1032 w 1269"/>
                <a:gd name="T55" fmla="*/ 221 h 605"/>
                <a:gd name="T56" fmla="*/ 1048 w 1269"/>
                <a:gd name="T57" fmla="*/ 261 h 605"/>
                <a:gd name="T58" fmla="*/ 1112 w 1269"/>
                <a:gd name="T59" fmla="*/ 285 h 605"/>
                <a:gd name="T60" fmla="*/ 1220 w 1269"/>
                <a:gd name="T61" fmla="*/ 261 h 605"/>
                <a:gd name="T62" fmla="*/ 1160 w 1269"/>
                <a:gd name="T63" fmla="*/ 325 h 605"/>
                <a:gd name="T64" fmla="*/ 1172 w 1269"/>
                <a:gd name="T65" fmla="*/ 357 h 605"/>
                <a:gd name="T66" fmla="*/ 1220 w 1269"/>
                <a:gd name="T67" fmla="*/ 405 h 605"/>
                <a:gd name="T68" fmla="*/ 1184 w 1269"/>
                <a:gd name="T69" fmla="*/ 421 h 605"/>
                <a:gd name="T70" fmla="*/ 1268 w 1269"/>
                <a:gd name="T71" fmla="*/ 501 h 605"/>
                <a:gd name="T72" fmla="*/ 1192 w 1269"/>
                <a:gd name="T73" fmla="*/ 485 h 60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69"/>
                <a:gd name="T112" fmla="*/ 0 h 605"/>
                <a:gd name="T113" fmla="*/ 1269 w 1269"/>
                <a:gd name="T114" fmla="*/ 605 h 60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69" h="605">
                  <a:moveTo>
                    <a:pt x="1220" y="501"/>
                  </a:moveTo>
                  <a:cubicBezTo>
                    <a:pt x="1193" y="490"/>
                    <a:pt x="1152" y="445"/>
                    <a:pt x="1056" y="437"/>
                  </a:cubicBezTo>
                  <a:cubicBezTo>
                    <a:pt x="960" y="429"/>
                    <a:pt x="769" y="442"/>
                    <a:pt x="644" y="453"/>
                  </a:cubicBezTo>
                  <a:cubicBezTo>
                    <a:pt x="519" y="464"/>
                    <a:pt x="404" y="485"/>
                    <a:pt x="308" y="501"/>
                  </a:cubicBezTo>
                  <a:cubicBezTo>
                    <a:pt x="212" y="517"/>
                    <a:pt x="119" y="537"/>
                    <a:pt x="68" y="549"/>
                  </a:cubicBezTo>
                  <a:cubicBezTo>
                    <a:pt x="17" y="561"/>
                    <a:pt x="0" y="605"/>
                    <a:pt x="0" y="573"/>
                  </a:cubicBezTo>
                  <a:cubicBezTo>
                    <a:pt x="0" y="541"/>
                    <a:pt x="37" y="442"/>
                    <a:pt x="68" y="357"/>
                  </a:cubicBezTo>
                  <a:cubicBezTo>
                    <a:pt x="99" y="272"/>
                    <a:pt x="165" y="98"/>
                    <a:pt x="184" y="61"/>
                  </a:cubicBezTo>
                  <a:cubicBezTo>
                    <a:pt x="203" y="24"/>
                    <a:pt x="179" y="116"/>
                    <a:pt x="184" y="133"/>
                  </a:cubicBezTo>
                  <a:cubicBezTo>
                    <a:pt x="189" y="150"/>
                    <a:pt x="196" y="168"/>
                    <a:pt x="212" y="165"/>
                  </a:cubicBezTo>
                  <a:cubicBezTo>
                    <a:pt x="228" y="162"/>
                    <a:pt x="264" y="133"/>
                    <a:pt x="280" y="117"/>
                  </a:cubicBezTo>
                  <a:cubicBezTo>
                    <a:pt x="296" y="101"/>
                    <a:pt x="295" y="69"/>
                    <a:pt x="308" y="69"/>
                  </a:cubicBezTo>
                  <a:cubicBezTo>
                    <a:pt x="321" y="69"/>
                    <a:pt x="334" y="116"/>
                    <a:pt x="356" y="117"/>
                  </a:cubicBezTo>
                  <a:cubicBezTo>
                    <a:pt x="378" y="118"/>
                    <a:pt x="421" y="90"/>
                    <a:pt x="440" y="77"/>
                  </a:cubicBezTo>
                  <a:cubicBezTo>
                    <a:pt x="459" y="64"/>
                    <a:pt x="460" y="37"/>
                    <a:pt x="472" y="37"/>
                  </a:cubicBezTo>
                  <a:cubicBezTo>
                    <a:pt x="484" y="37"/>
                    <a:pt x="495" y="74"/>
                    <a:pt x="512" y="77"/>
                  </a:cubicBezTo>
                  <a:cubicBezTo>
                    <a:pt x="529" y="80"/>
                    <a:pt x="557" y="65"/>
                    <a:pt x="576" y="53"/>
                  </a:cubicBezTo>
                  <a:cubicBezTo>
                    <a:pt x="595" y="41"/>
                    <a:pt x="617" y="0"/>
                    <a:pt x="624" y="5"/>
                  </a:cubicBezTo>
                  <a:cubicBezTo>
                    <a:pt x="631" y="10"/>
                    <a:pt x="603" y="69"/>
                    <a:pt x="616" y="85"/>
                  </a:cubicBezTo>
                  <a:cubicBezTo>
                    <a:pt x="629" y="101"/>
                    <a:pt x="675" y="104"/>
                    <a:pt x="704" y="101"/>
                  </a:cubicBezTo>
                  <a:cubicBezTo>
                    <a:pt x="733" y="98"/>
                    <a:pt x="769" y="64"/>
                    <a:pt x="788" y="69"/>
                  </a:cubicBezTo>
                  <a:cubicBezTo>
                    <a:pt x="807" y="74"/>
                    <a:pt x="801" y="125"/>
                    <a:pt x="816" y="133"/>
                  </a:cubicBezTo>
                  <a:cubicBezTo>
                    <a:pt x="831" y="141"/>
                    <a:pt x="853" y="128"/>
                    <a:pt x="880" y="117"/>
                  </a:cubicBezTo>
                  <a:cubicBezTo>
                    <a:pt x="907" y="106"/>
                    <a:pt x="971" y="61"/>
                    <a:pt x="980" y="69"/>
                  </a:cubicBezTo>
                  <a:cubicBezTo>
                    <a:pt x="989" y="77"/>
                    <a:pt x="927" y="145"/>
                    <a:pt x="932" y="165"/>
                  </a:cubicBezTo>
                  <a:cubicBezTo>
                    <a:pt x="937" y="185"/>
                    <a:pt x="984" y="189"/>
                    <a:pt x="1008" y="189"/>
                  </a:cubicBezTo>
                  <a:cubicBezTo>
                    <a:pt x="1032" y="189"/>
                    <a:pt x="1072" y="160"/>
                    <a:pt x="1076" y="165"/>
                  </a:cubicBezTo>
                  <a:cubicBezTo>
                    <a:pt x="1080" y="170"/>
                    <a:pt x="1037" y="205"/>
                    <a:pt x="1032" y="221"/>
                  </a:cubicBezTo>
                  <a:cubicBezTo>
                    <a:pt x="1027" y="237"/>
                    <a:pt x="1035" y="250"/>
                    <a:pt x="1048" y="261"/>
                  </a:cubicBezTo>
                  <a:cubicBezTo>
                    <a:pt x="1061" y="272"/>
                    <a:pt x="1083" y="285"/>
                    <a:pt x="1112" y="285"/>
                  </a:cubicBezTo>
                  <a:cubicBezTo>
                    <a:pt x="1141" y="285"/>
                    <a:pt x="1212" y="254"/>
                    <a:pt x="1220" y="261"/>
                  </a:cubicBezTo>
                  <a:cubicBezTo>
                    <a:pt x="1228" y="268"/>
                    <a:pt x="1168" y="309"/>
                    <a:pt x="1160" y="325"/>
                  </a:cubicBezTo>
                  <a:cubicBezTo>
                    <a:pt x="1152" y="341"/>
                    <a:pt x="1162" y="344"/>
                    <a:pt x="1172" y="357"/>
                  </a:cubicBezTo>
                  <a:cubicBezTo>
                    <a:pt x="1182" y="370"/>
                    <a:pt x="1218" y="394"/>
                    <a:pt x="1220" y="405"/>
                  </a:cubicBezTo>
                  <a:cubicBezTo>
                    <a:pt x="1222" y="416"/>
                    <a:pt x="1176" y="405"/>
                    <a:pt x="1184" y="421"/>
                  </a:cubicBezTo>
                  <a:cubicBezTo>
                    <a:pt x="1192" y="437"/>
                    <a:pt x="1267" y="490"/>
                    <a:pt x="1268" y="501"/>
                  </a:cubicBezTo>
                  <a:cubicBezTo>
                    <a:pt x="1269" y="512"/>
                    <a:pt x="1208" y="488"/>
                    <a:pt x="1192" y="485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324"/>
            <p:cNvSpPr>
              <a:spLocks/>
            </p:cNvSpPr>
            <p:nvPr/>
          </p:nvSpPr>
          <p:spPr bwMode="auto">
            <a:xfrm>
              <a:off x="1488" y="1192"/>
              <a:ext cx="399" cy="664"/>
            </a:xfrm>
            <a:custGeom>
              <a:avLst/>
              <a:gdLst>
                <a:gd name="T0" fmla="*/ 0 w 399"/>
                <a:gd name="T1" fmla="*/ 104 h 664"/>
                <a:gd name="T2" fmla="*/ 192 w 399"/>
                <a:gd name="T3" fmla="*/ 8 h 664"/>
                <a:gd name="T4" fmla="*/ 288 w 399"/>
                <a:gd name="T5" fmla="*/ 56 h 664"/>
                <a:gd name="T6" fmla="*/ 356 w 399"/>
                <a:gd name="T7" fmla="*/ 136 h 664"/>
                <a:gd name="T8" fmla="*/ 372 w 399"/>
                <a:gd name="T9" fmla="*/ 232 h 664"/>
                <a:gd name="T10" fmla="*/ 396 w 399"/>
                <a:gd name="T11" fmla="*/ 360 h 664"/>
                <a:gd name="T12" fmla="*/ 356 w 399"/>
                <a:gd name="T13" fmla="*/ 480 h 664"/>
                <a:gd name="T14" fmla="*/ 316 w 399"/>
                <a:gd name="T15" fmla="*/ 568 h 664"/>
                <a:gd name="T16" fmla="*/ 240 w 399"/>
                <a:gd name="T17" fmla="*/ 632 h 664"/>
                <a:gd name="T18" fmla="*/ 180 w 399"/>
                <a:gd name="T19" fmla="*/ 664 h 6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9"/>
                <a:gd name="T31" fmla="*/ 0 h 664"/>
                <a:gd name="T32" fmla="*/ 399 w 399"/>
                <a:gd name="T33" fmla="*/ 664 h 6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9" h="664">
                  <a:moveTo>
                    <a:pt x="0" y="104"/>
                  </a:moveTo>
                  <a:cubicBezTo>
                    <a:pt x="72" y="60"/>
                    <a:pt x="144" y="16"/>
                    <a:pt x="192" y="8"/>
                  </a:cubicBezTo>
                  <a:cubicBezTo>
                    <a:pt x="240" y="0"/>
                    <a:pt x="261" y="35"/>
                    <a:pt x="288" y="56"/>
                  </a:cubicBezTo>
                  <a:cubicBezTo>
                    <a:pt x="315" y="77"/>
                    <a:pt x="342" y="107"/>
                    <a:pt x="356" y="136"/>
                  </a:cubicBezTo>
                  <a:cubicBezTo>
                    <a:pt x="370" y="165"/>
                    <a:pt x="365" y="195"/>
                    <a:pt x="372" y="232"/>
                  </a:cubicBezTo>
                  <a:cubicBezTo>
                    <a:pt x="379" y="269"/>
                    <a:pt x="399" y="319"/>
                    <a:pt x="396" y="360"/>
                  </a:cubicBezTo>
                  <a:cubicBezTo>
                    <a:pt x="393" y="401"/>
                    <a:pt x="369" y="445"/>
                    <a:pt x="356" y="480"/>
                  </a:cubicBezTo>
                  <a:cubicBezTo>
                    <a:pt x="343" y="515"/>
                    <a:pt x="335" y="543"/>
                    <a:pt x="316" y="568"/>
                  </a:cubicBezTo>
                  <a:cubicBezTo>
                    <a:pt x="297" y="593"/>
                    <a:pt x="263" y="616"/>
                    <a:pt x="240" y="632"/>
                  </a:cubicBezTo>
                  <a:cubicBezTo>
                    <a:pt x="217" y="648"/>
                    <a:pt x="192" y="657"/>
                    <a:pt x="180" y="66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325"/>
            <p:cNvSpPr>
              <a:spLocks/>
            </p:cNvSpPr>
            <p:nvPr/>
          </p:nvSpPr>
          <p:spPr bwMode="auto">
            <a:xfrm>
              <a:off x="1668" y="1387"/>
              <a:ext cx="129" cy="397"/>
            </a:xfrm>
            <a:custGeom>
              <a:avLst/>
              <a:gdLst>
                <a:gd name="T0" fmla="*/ 12 w 129"/>
                <a:gd name="T1" fmla="*/ 5 h 397"/>
                <a:gd name="T2" fmla="*/ 96 w 129"/>
                <a:gd name="T3" fmla="*/ 29 h 397"/>
                <a:gd name="T4" fmla="*/ 128 w 129"/>
                <a:gd name="T5" fmla="*/ 181 h 397"/>
                <a:gd name="T6" fmla="*/ 88 w 129"/>
                <a:gd name="T7" fmla="*/ 317 h 397"/>
                <a:gd name="T8" fmla="*/ 0 w 129"/>
                <a:gd name="T9" fmla="*/ 397 h 3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9"/>
                <a:gd name="T16" fmla="*/ 0 h 397"/>
                <a:gd name="T17" fmla="*/ 129 w 129"/>
                <a:gd name="T18" fmla="*/ 397 h 3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9" h="397">
                  <a:moveTo>
                    <a:pt x="12" y="5"/>
                  </a:moveTo>
                  <a:cubicBezTo>
                    <a:pt x="26" y="9"/>
                    <a:pt x="77" y="0"/>
                    <a:pt x="96" y="29"/>
                  </a:cubicBezTo>
                  <a:cubicBezTo>
                    <a:pt x="115" y="58"/>
                    <a:pt x="129" y="133"/>
                    <a:pt x="128" y="181"/>
                  </a:cubicBezTo>
                  <a:cubicBezTo>
                    <a:pt x="127" y="229"/>
                    <a:pt x="109" y="281"/>
                    <a:pt x="88" y="317"/>
                  </a:cubicBezTo>
                  <a:cubicBezTo>
                    <a:pt x="67" y="353"/>
                    <a:pt x="18" y="380"/>
                    <a:pt x="0" y="397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Oval 326"/>
            <p:cNvSpPr>
              <a:spLocks noChangeArrowheads="1"/>
            </p:cNvSpPr>
            <p:nvPr/>
          </p:nvSpPr>
          <p:spPr bwMode="auto">
            <a:xfrm>
              <a:off x="1344" y="1392"/>
              <a:ext cx="192" cy="192"/>
            </a:xfrm>
            <a:prstGeom prst="ellipse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Oval 327"/>
            <p:cNvSpPr>
              <a:spLocks noChangeArrowheads="1"/>
            </p:cNvSpPr>
            <p:nvPr/>
          </p:nvSpPr>
          <p:spPr bwMode="auto">
            <a:xfrm>
              <a:off x="1392" y="1440"/>
              <a:ext cx="96" cy="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Freeform 328"/>
            <p:cNvSpPr>
              <a:spLocks/>
            </p:cNvSpPr>
            <p:nvPr/>
          </p:nvSpPr>
          <p:spPr bwMode="auto">
            <a:xfrm>
              <a:off x="1152" y="1584"/>
              <a:ext cx="366" cy="125"/>
            </a:xfrm>
            <a:custGeom>
              <a:avLst/>
              <a:gdLst>
                <a:gd name="T0" fmla="*/ 0 w 366"/>
                <a:gd name="T1" fmla="*/ 0 h 125"/>
                <a:gd name="T2" fmla="*/ 12 w 366"/>
                <a:gd name="T3" fmla="*/ 40 h 125"/>
                <a:gd name="T4" fmla="*/ 48 w 366"/>
                <a:gd name="T5" fmla="*/ 48 h 125"/>
                <a:gd name="T6" fmla="*/ 124 w 366"/>
                <a:gd name="T7" fmla="*/ 72 h 125"/>
                <a:gd name="T8" fmla="*/ 212 w 366"/>
                <a:gd name="T9" fmla="*/ 88 h 125"/>
                <a:gd name="T10" fmla="*/ 268 w 366"/>
                <a:gd name="T11" fmla="*/ 120 h 125"/>
                <a:gd name="T12" fmla="*/ 348 w 366"/>
                <a:gd name="T13" fmla="*/ 120 h 125"/>
                <a:gd name="T14" fmla="*/ 364 w 366"/>
                <a:gd name="T15" fmla="*/ 88 h 125"/>
                <a:gd name="T16" fmla="*/ 336 w 366"/>
                <a:gd name="T17" fmla="*/ 48 h 1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6"/>
                <a:gd name="T28" fmla="*/ 0 h 125"/>
                <a:gd name="T29" fmla="*/ 366 w 366"/>
                <a:gd name="T30" fmla="*/ 125 h 1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6" h="125">
                  <a:moveTo>
                    <a:pt x="0" y="0"/>
                  </a:moveTo>
                  <a:cubicBezTo>
                    <a:pt x="2" y="7"/>
                    <a:pt x="4" y="32"/>
                    <a:pt x="12" y="40"/>
                  </a:cubicBezTo>
                  <a:cubicBezTo>
                    <a:pt x="20" y="48"/>
                    <a:pt x="29" y="43"/>
                    <a:pt x="48" y="48"/>
                  </a:cubicBezTo>
                  <a:cubicBezTo>
                    <a:pt x="67" y="53"/>
                    <a:pt x="97" y="65"/>
                    <a:pt x="124" y="72"/>
                  </a:cubicBezTo>
                  <a:cubicBezTo>
                    <a:pt x="151" y="79"/>
                    <a:pt x="188" y="80"/>
                    <a:pt x="212" y="88"/>
                  </a:cubicBezTo>
                  <a:cubicBezTo>
                    <a:pt x="236" y="96"/>
                    <a:pt x="245" y="115"/>
                    <a:pt x="268" y="120"/>
                  </a:cubicBezTo>
                  <a:cubicBezTo>
                    <a:pt x="291" y="125"/>
                    <a:pt x="332" y="125"/>
                    <a:pt x="348" y="120"/>
                  </a:cubicBezTo>
                  <a:cubicBezTo>
                    <a:pt x="364" y="115"/>
                    <a:pt x="366" y="100"/>
                    <a:pt x="364" y="88"/>
                  </a:cubicBezTo>
                  <a:cubicBezTo>
                    <a:pt x="362" y="76"/>
                    <a:pt x="342" y="56"/>
                    <a:pt x="336" y="48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329"/>
            <p:cNvSpPr>
              <a:spLocks/>
            </p:cNvSpPr>
            <p:nvPr/>
          </p:nvSpPr>
          <p:spPr bwMode="auto">
            <a:xfrm>
              <a:off x="1142" y="1632"/>
              <a:ext cx="250" cy="115"/>
            </a:xfrm>
            <a:custGeom>
              <a:avLst/>
              <a:gdLst>
                <a:gd name="T0" fmla="*/ 250 w 250"/>
                <a:gd name="T1" fmla="*/ 96 h 115"/>
                <a:gd name="T2" fmla="*/ 202 w 250"/>
                <a:gd name="T3" fmla="*/ 96 h 115"/>
                <a:gd name="T4" fmla="*/ 134 w 250"/>
                <a:gd name="T5" fmla="*/ 112 h 115"/>
                <a:gd name="T6" fmla="*/ 70 w 250"/>
                <a:gd name="T7" fmla="*/ 112 h 115"/>
                <a:gd name="T8" fmla="*/ 10 w 250"/>
                <a:gd name="T9" fmla="*/ 96 h 115"/>
                <a:gd name="T10" fmla="*/ 10 w 250"/>
                <a:gd name="T11" fmla="*/ 48 h 115"/>
                <a:gd name="T12" fmla="*/ 58 w 250"/>
                <a:gd name="T13" fmla="*/ 0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0"/>
                <a:gd name="T22" fmla="*/ 0 h 115"/>
                <a:gd name="T23" fmla="*/ 250 w 250"/>
                <a:gd name="T24" fmla="*/ 115 h 1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0" h="115">
                  <a:moveTo>
                    <a:pt x="250" y="96"/>
                  </a:moveTo>
                  <a:cubicBezTo>
                    <a:pt x="234" y="92"/>
                    <a:pt x="221" y="93"/>
                    <a:pt x="202" y="96"/>
                  </a:cubicBezTo>
                  <a:cubicBezTo>
                    <a:pt x="183" y="99"/>
                    <a:pt x="156" y="109"/>
                    <a:pt x="134" y="112"/>
                  </a:cubicBezTo>
                  <a:cubicBezTo>
                    <a:pt x="112" y="115"/>
                    <a:pt x="91" y="115"/>
                    <a:pt x="70" y="112"/>
                  </a:cubicBezTo>
                  <a:cubicBezTo>
                    <a:pt x="49" y="109"/>
                    <a:pt x="20" y="107"/>
                    <a:pt x="10" y="96"/>
                  </a:cubicBezTo>
                  <a:cubicBezTo>
                    <a:pt x="0" y="85"/>
                    <a:pt x="2" y="64"/>
                    <a:pt x="10" y="48"/>
                  </a:cubicBezTo>
                  <a:cubicBezTo>
                    <a:pt x="18" y="32"/>
                    <a:pt x="38" y="16"/>
                    <a:pt x="58" y="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330"/>
            <p:cNvSpPr>
              <a:spLocks/>
            </p:cNvSpPr>
            <p:nvPr/>
          </p:nvSpPr>
          <p:spPr bwMode="auto">
            <a:xfrm>
              <a:off x="1204" y="1552"/>
              <a:ext cx="228" cy="160"/>
            </a:xfrm>
            <a:custGeom>
              <a:avLst/>
              <a:gdLst>
                <a:gd name="T0" fmla="*/ 0 w 228"/>
                <a:gd name="T1" fmla="*/ 0 h 160"/>
                <a:gd name="T2" fmla="*/ 136 w 228"/>
                <a:gd name="T3" fmla="*/ 48 h 160"/>
                <a:gd name="T4" fmla="*/ 168 w 228"/>
                <a:gd name="T5" fmla="*/ 88 h 160"/>
                <a:gd name="T6" fmla="*/ 184 w 228"/>
                <a:gd name="T7" fmla="*/ 128 h 160"/>
                <a:gd name="T8" fmla="*/ 224 w 228"/>
                <a:gd name="T9" fmla="*/ 152 h 160"/>
                <a:gd name="T10" fmla="*/ 208 w 228"/>
                <a:gd name="T11" fmla="*/ 80 h 160"/>
                <a:gd name="T12" fmla="*/ 176 w 228"/>
                <a:gd name="T13" fmla="*/ 48 h 1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8"/>
                <a:gd name="T22" fmla="*/ 0 h 160"/>
                <a:gd name="T23" fmla="*/ 228 w 228"/>
                <a:gd name="T24" fmla="*/ 160 h 1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8" h="160">
                  <a:moveTo>
                    <a:pt x="0" y="0"/>
                  </a:moveTo>
                  <a:cubicBezTo>
                    <a:pt x="23" y="8"/>
                    <a:pt x="108" y="33"/>
                    <a:pt x="136" y="48"/>
                  </a:cubicBezTo>
                  <a:cubicBezTo>
                    <a:pt x="164" y="63"/>
                    <a:pt x="160" y="75"/>
                    <a:pt x="168" y="88"/>
                  </a:cubicBezTo>
                  <a:cubicBezTo>
                    <a:pt x="176" y="101"/>
                    <a:pt x="175" y="117"/>
                    <a:pt x="184" y="128"/>
                  </a:cubicBezTo>
                  <a:cubicBezTo>
                    <a:pt x="193" y="139"/>
                    <a:pt x="220" y="160"/>
                    <a:pt x="224" y="152"/>
                  </a:cubicBezTo>
                  <a:cubicBezTo>
                    <a:pt x="228" y="144"/>
                    <a:pt x="216" y="97"/>
                    <a:pt x="208" y="80"/>
                  </a:cubicBezTo>
                  <a:cubicBezTo>
                    <a:pt x="200" y="63"/>
                    <a:pt x="183" y="55"/>
                    <a:pt x="176" y="48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331"/>
            <p:cNvSpPr>
              <a:spLocks/>
            </p:cNvSpPr>
            <p:nvPr/>
          </p:nvSpPr>
          <p:spPr bwMode="auto">
            <a:xfrm>
              <a:off x="1968" y="1527"/>
              <a:ext cx="432" cy="281"/>
            </a:xfrm>
            <a:custGeom>
              <a:avLst/>
              <a:gdLst>
                <a:gd name="T0" fmla="*/ 36 w 432"/>
                <a:gd name="T1" fmla="*/ 73 h 281"/>
                <a:gd name="T2" fmla="*/ 28 w 432"/>
                <a:gd name="T3" fmla="*/ 73 h 281"/>
                <a:gd name="T4" fmla="*/ 48 w 432"/>
                <a:gd name="T5" fmla="*/ 105 h 281"/>
                <a:gd name="T6" fmla="*/ 44 w 432"/>
                <a:gd name="T7" fmla="*/ 65 h 281"/>
                <a:gd name="T8" fmla="*/ 240 w 432"/>
                <a:gd name="T9" fmla="*/ 9 h 281"/>
                <a:gd name="T10" fmla="*/ 384 w 432"/>
                <a:gd name="T11" fmla="*/ 9 h 281"/>
                <a:gd name="T12" fmla="*/ 432 w 432"/>
                <a:gd name="T13" fmla="*/ 57 h 281"/>
                <a:gd name="T14" fmla="*/ 384 w 432"/>
                <a:gd name="T15" fmla="*/ 153 h 281"/>
                <a:gd name="T16" fmla="*/ 276 w 432"/>
                <a:gd name="T17" fmla="*/ 265 h 281"/>
                <a:gd name="T18" fmla="*/ 192 w 432"/>
                <a:gd name="T19" fmla="*/ 249 h 281"/>
                <a:gd name="T20" fmla="*/ 48 w 432"/>
                <a:gd name="T21" fmla="*/ 249 h 281"/>
                <a:gd name="T22" fmla="*/ 0 w 432"/>
                <a:gd name="T23" fmla="*/ 249 h 281"/>
                <a:gd name="T24" fmla="*/ 48 w 432"/>
                <a:gd name="T25" fmla="*/ 201 h 281"/>
                <a:gd name="T26" fmla="*/ 48 w 432"/>
                <a:gd name="T27" fmla="*/ 105 h 2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32"/>
                <a:gd name="T43" fmla="*/ 0 h 281"/>
                <a:gd name="T44" fmla="*/ 432 w 432"/>
                <a:gd name="T45" fmla="*/ 281 h 28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32" h="281">
                  <a:moveTo>
                    <a:pt x="36" y="73"/>
                  </a:moveTo>
                  <a:cubicBezTo>
                    <a:pt x="35" y="73"/>
                    <a:pt x="26" y="68"/>
                    <a:pt x="28" y="73"/>
                  </a:cubicBezTo>
                  <a:cubicBezTo>
                    <a:pt x="30" y="78"/>
                    <a:pt x="45" y="106"/>
                    <a:pt x="48" y="105"/>
                  </a:cubicBezTo>
                  <a:cubicBezTo>
                    <a:pt x="51" y="104"/>
                    <a:pt x="12" y="81"/>
                    <a:pt x="44" y="65"/>
                  </a:cubicBezTo>
                  <a:cubicBezTo>
                    <a:pt x="76" y="49"/>
                    <a:pt x="183" y="18"/>
                    <a:pt x="240" y="9"/>
                  </a:cubicBezTo>
                  <a:cubicBezTo>
                    <a:pt x="297" y="0"/>
                    <a:pt x="352" y="1"/>
                    <a:pt x="384" y="9"/>
                  </a:cubicBezTo>
                  <a:cubicBezTo>
                    <a:pt x="416" y="17"/>
                    <a:pt x="432" y="33"/>
                    <a:pt x="432" y="57"/>
                  </a:cubicBezTo>
                  <a:cubicBezTo>
                    <a:pt x="432" y="81"/>
                    <a:pt x="410" y="118"/>
                    <a:pt x="384" y="153"/>
                  </a:cubicBezTo>
                  <a:cubicBezTo>
                    <a:pt x="358" y="188"/>
                    <a:pt x="308" y="249"/>
                    <a:pt x="276" y="265"/>
                  </a:cubicBezTo>
                  <a:cubicBezTo>
                    <a:pt x="244" y="281"/>
                    <a:pt x="230" y="252"/>
                    <a:pt x="192" y="249"/>
                  </a:cubicBezTo>
                  <a:cubicBezTo>
                    <a:pt x="154" y="246"/>
                    <a:pt x="80" y="249"/>
                    <a:pt x="48" y="249"/>
                  </a:cubicBezTo>
                  <a:cubicBezTo>
                    <a:pt x="16" y="249"/>
                    <a:pt x="0" y="257"/>
                    <a:pt x="0" y="249"/>
                  </a:cubicBezTo>
                  <a:cubicBezTo>
                    <a:pt x="0" y="241"/>
                    <a:pt x="40" y="225"/>
                    <a:pt x="48" y="201"/>
                  </a:cubicBezTo>
                  <a:cubicBezTo>
                    <a:pt x="56" y="177"/>
                    <a:pt x="48" y="121"/>
                    <a:pt x="48" y="105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332"/>
            <p:cNvSpPr>
              <a:spLocks/>
            </p:cNvSpPr>
            <p:nvPr/>
          </p:nvSpPr>
          <p:spPr bwMode="auto">
            <a:xfrm>
              <a:off x="1949" y="1032"/>
              <a:ext cx="67" cy="120"/>
            </a:xfrm>
            <a:custGeom>
              <a:avLst/>
              <a:gdLst>
                <a:gd name="T0" fmla="*/ 0 w 67"/>
                <a:gd name="T1" fmla="*/ 0 h 120"/>
                <a:gd name="T2" fmla="*/ 56 w 67"/>
                <a:gd name="T3" fmla="*/ 16 h 120"/>
                <a:gd name="T4" fmla="*/ 64 w 67"/>
                <a:gd name="T5" fmla="*/ 56 h 120"/>
                <a:gd name="T6" fmla="*/ 48 w 67"/>
                <a:gd name="T7" fmla="*/ 104 h 120"/>
                <a:gd name="T8" fmla="*/ 0 w 67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"/>
                <a:gd name="T16" fmla="*/ 0 h 120"/>
                <a:gd name="T17" fmla="*/ 67 w 67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" h="120">
                  <a:moveTo>
                    <a:pt x="0" y="0"/>
                  </a:moveTo>
                  <a:cubicBezTo>
                    <a:pt x="9" y="3"/>
                    <a:pt x="45" y="7"/>
                    <a:pt x="56" y="16"/>
                  </a:cubicBezTo>
                  <a:cubicBezTo>
                    <a:pt x="67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333"/>
            <p:cNvSpPr>
              <a:spLocks/>
            </p:cNvSpPr>
            <p:nvPr/>
          </p:nvSpPr>
          <p:spPr bwMode="auto">
            <a:xfrm>
              <a:off x="1956" y="1168"/>
              <a:ext cx="73" cy="136"/>
            </a:xfrm>
            <a:custGeom>
              <a:avLst/>
              <a:gdLst>
                <a:gd name="T0" fmla="*/ 0 w 73"/>
                <a:gd name="T1" fmla="*/ 0 h 136"/>
                <a:gd name="T2" fmla="*/ 56 w 73"/>
                <a:gd name="T3" fmla="*/ 16 h 136"/>
                <a:gd name="T4" fmla="*/ 72 w 73"/>
                <a:gd name="T5" fmla="*/ 48 h 136"/>
                <a:gd name="T6" fmla="*/ 60 w 73"/>
                <a:gd name="T7" fmla="*/ 88 h 136"/>
                <a:gd name="T8" fmla="*/ 32 w 73"/>
                <a:gd name="T9" fmla="*/ 136 h 1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"/>
                <a:gd name="T16" fmla="*/ 0 h 136"/>
                <a:gd name="T17" fmla="*/ 73 w 73"/>
                <a:gd name="T18" fmla="*/ 136 h 1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" h="136">
                  <a:moveTo>
                    <a:pt x="0" y="0"/>
                  </a:moveTo>
                  <a:cubicBezTo>
                    <a:pt x="9" y="3"/>
                    <a:pt x="44" y="8"/>
                    <a:pt x="56" y="16"/>
                  </a:cubicBezTo>
                  <a:cubicBezTo>
                    <a:pt x="68" y="24"/>
                    <a:pt x="71" y="36"/>
                    <a:pt x="72" y="48"/>
                  </a:cubicBezTo>
                  <a:cubicBezTo>
                    <a:pt x="73" y="60"/>
                    <a:pt x="67" y="73"/>
                    <a:pt x="60" y="88"/>
                  </a:cubicBezTo>
                  <a:cubicBezTo>
                    <a:pt x="53" y="103"/>
                    <a:pt x="38" y="126"/>
                    <a:pt x="32" y="136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334"/>
            <p:cNvSpPr>
              <a:spLocks/>
            </p:cNvSpPr>
            <p:nvPr/>
          </p:nvSpPr>
          <p:spPr bwMode="auto">
            <a:xfrm>
              <a:off x="2004" y="1296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335"/>
            <p:cNvSpPr>
              <a:spLocks/>
            </p:cNvSpPr>
            <p:nvPr/>
          </p:nvSpPr>
          <p:spPr bwMode="auto">
            <a:xfrm>
              <a:off x="1968" y="1440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336"/>
            <p:cNvSpPr>
              <a:spLocks/>
            </p:cNvSpPr>
            <p:nvPr/>
          </p:nvSpPr>
          <p:spPr bwMode="auto">
            <a:xfrm>
              <a:off x="1964" y="1592"/>
              <a:ext cx="69" cy="176"/>
            </a:xfrm>
            <a:custGeom>
              <a:avLst/>
              <a:gdLst>
                <a:gd name="T0" fmla="*/ 32 w 69"/>
                <a:gd name="T1" fmla="*/ 0 h 176"/>
                <a:gd name="T2" fmla="*/ 60 w 69"/>
                <a:gd name="T3" fmla="*/ 56 h 176"/>
                <a:gd name="T4" fmla="*/ 68 w 69"/>
                <a:gd name="T5" fmla="*/ 96 h 176"/>
                <a:gd name="T6" fmla="*/ 52 w 69"/>
                <a:gd name="T7" fmla="*/ 144 h 176"/>
                <a:gd name="T8" fmla="*/ 0 w 69"/>
                <a:gd name="T9" fmla="*/ 176 h 1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176"/>
                <a:gd name="T17" fmla="*/ 69 w 69"/>
                <a:gd name="T18" fmla="*/ 176 h 1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176">
                  <a:moveTo>
                    <a:pt x="32" y="0"/>
                  </a:moveTo>
                  <a:cubicBezTo>
                    <a:pt x="37" y="8"/>
                    <a:pt x="54" y="40"/>
                    <a:pt x="60" y="56"/>
                  </a:cubicBezTo>
                  <a:cubicBezTo>
                    <a:pt x="66" y="72"/>
                    <a:pt x="69" y="81"/>
                    <a:pt x="68" y="96"/>
                  </a:cubicBezTo>
                  <a:cubicBezTo>
                    <a:pt x="67" y="111"/>
                    <a:pt x="63" y="131"/>
                    <a:pt x="52" y="144"/>
                  </a:cubicBezTo>
                  <a:cubicBezTo>
                    <a:pt x="41" y="157"/>
                    <a:pt x="11" y="169"/>
                    <a:pt x="0" y="176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337"/>
            <p:cNvSpPr>
              <a:spLocks/>
            </p:cNvSpPr>
            <p:nvPr/>
          </p:nvSpPr>
          <p:spPr bwMode="auto">
            <a:xfrm>
              <a:off x="1920" y="1784"/>
              <a:ext cx="65" cy="112"/>
            </a:xfrm>
            <a:custGeom>
              <a:avLst/>
              <a:gdLst>
                <a:gd name="T0" fmla="*/ 52 w 65"/>
                <a:gd name="T1" fmla="*/ 0 h 112"/>
                <a:gd name="T2" fmla="*/ 56 w 65"/>
                <a:gd name="T3" fmla="*/ 8 h 112"/>
                <a:gd name="T4" fmla="*/ 64 w 65"/>
                <a:gd name="T5" fmla="*/ 48 h 112"/>
                <a:gd name="T6" fmla="*/ 48 w 65"/>
                <a:gd name="T7" fmla="*/ 96 h 112"/>
                <a:gd name="T8" fmla="*/ 0 w 65"/>
                <a:gd name="T9" fmla="*/ 112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12"/>
                <a:gd name="T17" fmla="*/ 65 w 65"/>
                <a:gd name="T18" fmla="*/ 112 h 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338"/>
            <p:cNvSpPr>
              <a:spLocks/>
            </p:cNvSpPr>
            <p:nvPr/>
          </p:nvSpPr>
          <p:spPr bwMode="auto">
            <a:xfrm>
              <a:off x="1824" y="1728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339"/>
            <p:cNvSpPr>
              <a:spLocks/>
            </p:cNvSpPr>
            <p:nvPr/>
          </p:nvSpPr>
          <p:spPr bwMode="auto">
            <a:xfrm>
              <a:off x="1920" y="1584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340"/>
            <p:cNvSpPr>
              <a:spLocks/>
            </p:cNvSpPr>
            <p:nvPr/>
          </p:nvSpPr>
          <p:spPr bwMode="auto">
            <a:xfrm rot="-365232">
              <a:off x="1872" y="1440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341"/>
            <p:cNvSpPr>
              <a:spLocks/>
            </p:cNvSpPr>
            <p:nvPr/>
          </p:nvSpPr>
          <p:spPr bwMode="auto">
            <a:xfrm rot="-1429352">
              <a:off x="1872" y="1296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342"/>
            <p:cNvSpPr>
              <a:spLocks/>
            </p:cNvSpPr>
            <p:nvPr/>
          </p:nvSpPr>
          <p:spPr bwMode="auto">
            <a:xfrm>
              <a:off x="2064" y="1248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343"/>
            <p:cNvSpPr>
              <a:spLocks/>
            </p:cNvSpPr>
            <p:nvPr/>
          </p:nvSpPr>
          <p:spPr bwMode="auto">
            <a:xfrm>
              <a:off x="2105" y="1392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344"/>
            <p:cNvSpPr>
              <a:spLocks/>
            </p:cNvSpPr>
            <p:nvPr/>
          </p:nvSpPr>
          <p:spPr bwMode="auto">
            <a:xfrm>
              <a:off x="2160" y="1344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345"/>
            <p:cNvSpPr>
              <a:spLocks/>
            </p:cNvSpPr>
            <p:nvPr/>
          </p:nvSpPr>
          <p:spPr bwMode="auto">
            <a:xfrm>
              <a:off x="2064" y="1104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346"/>
            <p:cNvSpPr>
              <a:spLocks/>
            </p:cNvSpPr>
            <p:nvPr/>
          </p:nvSpPr>
          <p:spPr bwMode="auto">
            <a:xfrm>
              <a:off x="2160" y="1200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347"/>
            <p:cNvSpPr>
              <a:spLocks/>
            </p:cNvSpPr>
            <p:nvPr/>
          </p:nvSpPr>
          <p:spPr bwMode="auto">
            <a:xfrm>
              <a:off x="2153" y="1056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348"/>
            <p:cNvSpPr>
              <a:spLocks/>
            </p:cNvSpPr>
            <p:nvPr/>
          </p:nvSpPr>
          <p:spPr bwMode="auto">
            <a:xfrm>
              <a:off x="2208" y="960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Freeform 349"/>
            <p:cNvSpPr>
              <a:spLocks/>
            </p:cNvSpPr>
            <p:nvPr/>
          </p:nvSpPr>
          <p:spPr bwMode="auto">
            <a:xfrm>
              <a:off x="2256" y="1104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Freeform 350"/>
            <p:cNvSpPr>
              <a:spLocks/>
            </p:cNvSpPr>
            <p:nvPr/>
          </p:nvSpPr>
          <p:spPr bwMode="auto">
            <a:xfrm>
              <a:off x="2256" y="1248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Freeform 351"/>
            <p:cNvSpPr>
              <a:spLocks/>
            </p:cNvSpPr>
            <p:nvPr/>
          </p:nvSpPr>
          <p:spPr bwMode="auto">
            <a:xfrm>
              <a:off x="2256" y="1392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Freeform 352"/>
            <p:cNvSpPr>
              <a:spLocks/>
            </p:cNvSpPr>
            <p:nvPr/>
          </p:nvSpPr>
          <p:spPr bwMode="auto">
            <a:xfrm>
              <a:off x="2304" y="960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9" name="Group 353"/>
            <p:cNvGrpSpPr>
              <a:grpSpLocks/>
            </p:cNvGrpSpPr>
            <p:nvPr/>
          </p:nvGrpSpPr>
          <p:grpSpPr bwMode="auto">
            <a:xfrm>
              <a:off x="2345" y="1104"/>
              <a:ext cx="62" cy="288"/>
              <a:chOff x="2345" y="1104"/>
              <a:chExt cx="62" cy="288"/>
            </a:xfrm>
          </p:grpSpPr>
          <p:sp>
            <p:nvSpPr>
              <p:cNvPr id="151" name="Freeform 354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2" name="Freeform 355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0" name="Group 356"/>
            <p:cNvGrpSpPr>
              <a:grpSpLocks/>
            </p:cNvGrpSpPr>
            <p:nvPr/>
          </p:nvGrpSpPr>
          <p:grpSpPr bwMode="auto">
            <a:xfrm>
              <a:off x="2448" y="1392"/>
              <a:ext cx="62" cy="288"/>
              <a:chOff x="2345" y="1104"/>
              <a:chExt cx="62" cy="288"/>
            </a:xfrm>
          </p:grpSpPr>
          <p:sp>
            <p:nvSpPr>
              <p:cNvPr id="149" name="Freeform 357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0" name="Freeform 358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1" name="Group 359"/>
            <p:cNvGrpSpPr>
              <a:grpSpLocks/>
            </p:cNvGrpSpPr>
            <p:nvPr/>
          </p:nvGrpSpPr>
          <p:grpSpPr bwMode="auto">
            <a:xfrm>
              <a:off x="2400" y="960"/>
              <a:ext cx="62" cy="288"/>
              <a:chOff x="2345" y="1104"/>
              <a:chExt cx="62" cy="288"/>
            </a:xfrm>
          </p:grpSpPr>
          <p:sp>
            <p:nvSpPr>
              <p:cNvPr id="147" name="Freeform 360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8" name="Freeform 361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2" name="Group 362"/>
            <p:cNvGrpSpPr>
              <a:grpSpLocks/>
            </p:cNvGrpSpPr>
            <p:nvPr/>
          </p:nvGrpSpPr>
          <p:grpSpPr bwMode="auto">
            <a:xfrm>
              <a:off x="2496" y="960"/>
              <a:ext cx="62" cy="288"/>
              <a:chOff x="2345" y="1104"/>
              <a:chExt cx="62" cy="288"/>
            </a:xfrm>
          </p:grpSpPr>
          <p:sp>
            <p:nvSpPr>
              <p:cNvPr id="145" name="Freeform 363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6" name="Freeform 364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3" name="Group 365"/>
            <p:cNvGrpSpPr>
              <a:grpSpLocks/>
            </p:cNvGrpSpPr>
            <p:nvPr/>
          </p:nvGrpSpPr>
          <p:grpSpPr bwMode="auto">
            <a:xfrm>
              <a:off x="2592" y="960"/>
              <a:ext cx="62" cy="288"/>
              <a:chOff x="2345" y="1104"/>
              <a:chExt cx="62" cy="288"/>
            </a:xfrm>
          </p:grpSpPr>
          <p:sp>
            <p:nvSpPr>
              <p:cNvPr id="143" name="Freeform 366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" name="Freeform 367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4" name="Group 368"/>
            <p:cNvGrpSpPr>
              <a:grpSpLocks/>
            </p:cNvGrpSpPr>
            <p:nvPr/>
          </p:nvGrpSpPr>
          <p:grpSpPr bwMode="auto">
            <a:xfrm>
              <a:off x="2496" y="1248"/>
              <a:ext cx="62" cy="288"/>
              <a:chOff x="2345" y="1104"/>
              <a:chExt cx="62" cy="288"/>
            </a:xfrm>
          </p:grpSpPr>
          <p:sp>
            <p:nvSpPr>
              <p:cNvPr id="141" name="Freeform 369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2" name="Freeform 370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5" name="Group 371"/>
            <p:cNvGrpSpPr>
              <a:grpSpLocks/>
            </p:cNvGrpSpPr>
            <p:nvPr/>
          </p:nvGrpSpPr>
          <p:grpSpPr bwMode="auto">
            <a:xfrm>
              <a:off x="2688" y="960"/>
              <a:ext cx="62" cy="288"/>
              <a:chOff x="2345" y="1104"/>
              <a:chExt cx="62" cy="288"/>
            </a:xfrm>
          </p:grpSpPr>
          <p:sp>
            <p:nvSpPr>
              <p:cNvPr id="139" name="Freeform 372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0" name="Freeform 373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6" name="Group 374"/>
            <p:cNvGrpSpPr>
              <a:grpSpLocks/>
            </p:cNvGrpSpPr>
            <p:nvPr/>
          </p:nvGrpSpPr>
          <p:grpSpPr bwMode="auto">
            <a:xfrm>
              <a:off x="2784" y="960"/>
              <a:ext cx="62" cy="288"/>
              <a:chOff x="2345" y="1104"/>
              <a:chExt cx="62" cy="288"/>
            </a:xfrm>
          </p:grpSpPr>
          <p:sp>
            <p:nvSpPr>
              <p:cNvPr id="137" name="Freeform 375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8" name="Freeform 376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7" name="Group 377"/>
            <p:cNvGrpSpPr>
              <a:grpSpLocks/>
            </p:cNvGrpSpPr>
            <p:nvPr/>
          </p:nvGrpSpPr>
          <p:grpSpPr bwMode="auto">
            <a:xfrm>
              <a:off x="2880" y="960"/>
              <a:ext cx="62" cy="288"/>
              <a:chOff x="2345" y="1104"/>
              <a:chExt cx="62" cy="288"/>
            </a:xfrm>
          </p:grpSpPr>
          <p:sp>
            <p:nvSpPr>
              <p:cNvPr id="135" name="Freeform 378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6" name="Freeform 379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8" name="Group 380"/>
            <p:cNvGrpSpPr>
              <a:grpSpLocks/>
            </p:cNvGrpSpPr>
            <p:nvPr/>
          </p:nvGrpSpPr>
          <p:grpSpPr bwMode="auto">
            <a:xfrm>
              <a:off x="2592" y="1248"/>
              <a:ext cx="62" cy="288"/>
              <a:chOff x="2345" y="1104"/>
              <a:chExt cx="62" cy="288"/>
            </a:xfrm>
          </p:grpSpPr>
          <p:sp>
            <p:nvSpPr>
              <p:cNvPr id="133" name="Freeform 381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" name="Freeform 382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9" name="Group 383"/>
            <p:cNvGrpSpPr>
              <a:grpSpLocks/>
            </p:cNvGrpSpPr>
            <p:nvPr/>
          </p:nvGrpSpPr>
          <p:grpSpPr bwMode="auto">
            <a:xfrm>
              <a:off x="2592" y="1536"/>
              <a:ext cx="62" cy="288"/>
              <a:chOff x="2345" y="1104"/>
              <a:chExt cx="62" cy="288"/>
            </a:xfrm>
          </p:grpSpPr>
          <p:sp>
            <p:nvSpPr>
              <p:cNvPr id="131" name="Freeform 384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" name="Freeform 385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0" name="Group 386"/>
            <p:cNvGrpSpPr>
              <a:grpSpLocks/>
            </p:cNvGrpSpPr>
            <p:nvPr/>
          </p:nvGrpSpPr>
          <p:grpSpPr bwMode="auto">
            <a:xfrm>
              <a:off x="2496" y="1632"/>
              <a:ext cx="62" cy="288"/>
              <a:chOff x="2345" y="1104"/>
              <a:chExt cx="62" cy="288"/>
            </a:xfrm>
          </p:grpSpPr>
          <p:sp>
            <p:nvSpPr>
              <p:cNvPr id="129" name="Freeform 387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" name="Freeform 388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1" name="Freeform 389"/>
            <p:cNvSpPr>
              <a:spLocks/>
            </p:cNvSpPr>
            <p:nvPr/>
          </p:nvSpPr>
          <p:spPr bwMode="auto">
            <a:xfrm>
              <a:off x="2256" y="1824"/>
              <a:ext cx="65" cy="112"/>
            </a:xfrm>
            <a:custGeom>
              <a:avLst/>
              <a:gdLst>
                <a:gd name="T0" fmla="*/ 52 w 65"/>
                <a:gd name="T1" fmla="*/ 0 h 112"/>
                <a:gd name="T2" fmla="*/ 56 w 65"/>
                <a:gd name="T3" fmla="*/ 8 h 112"/>
                <a:gd name="T4" fmla="*/ 64 w 65"/>
                <a:gd name="T5" fmla="*/ 48 h 112"/>
                <a:gd name="T6" fmla="*/ 48 w 65"/>
                <a:gd name="T7" fmla="*/ 96 h 112"/>
                <a:gd name="T8" fmla="*/ 0 w 65"/>
                <a:gd name="T9" fmla="*/ 112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12"/>
                <a:gd name="T17" fmla="*/ 65 w 65"/>
                <a:gd name="T18" fmla="*/ 112 h 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" name="Freeform 390"/>
            <p:cNvSpPr>
              <a:spLocks/>
            </p:cNvSpPr>
            <p:nvPr/>
          </p:nvSpPr>
          <p:spPr bwMode="auto">
            <a:xfrm>
              <a:off x="2352" y="1680"/>
              <a:ext cx="65" cy="112"/>
            </a:xfrm>
            <a:custGeom>
              <a:avLst/>
              <a:gdLst>
                <a:gd name="T0" fmla="*/ 52 w 65"/>
                <a:gd name="T1" fmla="*/ 0 h 112"/>
                <a:gd name="T2" fmla="*/ 56 w 65"/>
                <a:gd name="T3" fmla="*/ 8 h 112"/>
                <a:gd name="T4" fmla="*/ 64 w 65"/>
                <a:gd name="T5" fmla="*/ 48 h 112"/>
                <a:gd name="T6" fmla="*/ 48 w 65"/>
                <a:gd name="T7" fmla="*/ 96 h 112"/>
                <a:gd name="T8" fmla="*/ 0 w 65"/>
                <a:gd name="T9" fmla="*/ 112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12"/>
                <a:gd name="T17" fmla="*/ 65 w 65"/>
                <a:gd name="T18" fmla="*/ 112 h 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" name="Freeform 391"/>
            <p:cNvSpPr>
              <a:spLocks/>
            </p:cNvSpPr>
            <p:nvPr/>
          </p:nvSpPr>
          <p:spPr bwMode="auto">
            <a:xfrm>
              <a:off x="2400" y="1824"/>
              <a:ext cx="65" cy="112"/>
            </a:xfrm>
            <a:custGeom>
              <a:avLst/>
              <a:gdLst>
                <a:gd name="T0" fmla="*/ 52 w 65"/>
                <a:gd name="T1" fmla="*/ 0 h 112"/>
                <a:gd name="T2" fmla="*/ 56 w 65"/>
                <a:gd name="T3" fmla="*/ 8 h 112"/>
                <a:gd name="T4" fmla="*/ 64 w 65"/>
                <a:gd name="T5" fmla="*/ 48 h 112"/>
                <a:gd name="T6" fmla="*/ 48 w 65"/>
                <a:gd name="T7" fmla="*/ 96 h 112"/>
                <a:gd name="T8" fmla="*/ 0 w 65"/>
                <a:gd name="T9" fmla="*/ 112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12"/>
                <a:gd name="T17" fmla="*/ 65 w 65"/>
                <a:gd name="T18" fmla="*/ 112 h 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Freeform 392"/>
            <p:cNvSpPr>
              <a:spLocks/>
            </p:cNvSpPr>
            <p:nvPr/>
          </p:nvSpPr>
          <p:spPr bwMode="auto">
            <a:xfrm>
              <a:off x="2352" y="1392"/>
              <a:ext cx="65" cy="112"/>
            </a:xfrm>
            <a:custGeom>
              <a:avLst/>
              <a:gdLst>
                <a:gd name="T0" fmla="*/ 52 w 65"/>
                <a:gd name="T1" fmla="*/ 0 h 112"/>
                <a:gd name="T2" fmla="*/ 56 w 65"/>
                <a:gd name="T3" fmla="*/ 8 h 112"/>
                <a:gd name="T4" fmla="*/ 64 w 65"/>
                <a:gd name="T5" fmla="*/ 48 h 112"/>
                <a:gd name="T6" fmla="*/ 48 w 65"/>
                <a:gd name="T7" fmla="*/ 96 h 112"/>
                <a:gd name="T8" fmla="*/ 0 w 65"/>
                <a:gd name="T9" fmla="*/ 112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12"/>
                <a:gd name="T17" fmla="*/ 65 w 65"/>
                <a:gd name="T18" fmla="*/ 112 h 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5" name="Group 393"/>
            <p:cNvGrpSpPr>
              <a:grpSpLocks/>
            </p:cNvGrpSpPr>
            <p:nvPr/>
          </p:nvGrpSpPr>
          <p:grpSpPr bwMode="auto">
            <a:xfrm>
              <a:off x="2736" y="1248"/>
              <a:ext cx="62" cy="288"/>
              <a:chOff x="2345" y="1104"/>
              <a:chExt cx="62" cy="288"/>
            </a:xfrm>
          </p:grpSpPr>
          <p:sp>
            <p:nvSpPr>
              <p:cNvPr id="127" name="Freeform 394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" name="Freeform 395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6" name="Group 396"/>
            <p:cNvGrpSpPr>
              <a:grpSpLocks/>
            </p:cNvGrpSpPr>
            <p:nvPr/>
          </p:nvGrpSpPr>
          <p:grpSpPr bwMode="auto">
            <a:xfrm>
              <a:off x="2688" y="1536"/>
              <a:ext cx="62" cy="288"/>
              <a:chOff x="2345" y="1104"/>
              <a:chExt cx="62" cy="288"/>
            </a:xfrm>
          </p:grpSpPr>
          <p:sp>
            <p:nvSpPr>
              <p:cNvPr id="125" name="Freeform 397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" name="Freeform 398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7" name="Group 399"/>
            <p:cNvGrpSpPr>
              <a:grpSpLocks/>
            </p:cNvGrpSpPr>
            <p:nvPr/>
          </p:nvGrpSpPr>
          <p:grpSpPr bwMode="auto">
            <a:xfrm>
              <a:off x="2784" y="1632"/>
              <a:ext cx="62" cy="288"/>
              <a:chOff x="2345" y="1104"/>
              <a:chExt cx="62" cy="288"/>
            </a:xfrm>
          </p:grpSpPr>
          <p:sp>
            <p:nvSpPr>
              <p:cNvPr id="123" name="Freeform 400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" name="Freeform 401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8" name="Group 402"/>
            <p:cNvGrpSpPr>
              <a:grpSpLocks/>
            </p:cNvGrpSpPr>
            <p:nvPr/>
          </p:nvGrpSpPr>
          <p:grpSpPr bwMode="auto">
            <a:xfrm>
              <a:off x="2880" y="1632"/>
              <a:ext cx="62" cy="288"/>
              <a:chOff x="2345" y="1104"/>
              <a:chExt cx="62" cy="288"/>
            </a:xfrm>
          </p:grpSpPr>
          <p:sp>
            <p:nvSpPr>
              <p:cNvPr id="121" name="Freeform 403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2" name="Freeform 404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9" name="Freeform 405"/>
            <p:cNvSpPr>
              <a:spLocks/>
            </p:cNvSpPr>
            <p:nvPr/>
          </p:nvSpPr>
          <p:spPr bwMode="auto">
            <a:xfrm>
              <a:off x="2640" y="1824"/>
              <a:ext cx="65" cy="112"/>
            </a:xfrm>
            <a:custGeom>
              <a:avLst/>
              <a:gdLst>
                <a:gd name="T0" fmla="*/ 52 w 65"/>
                <a:gd name="T1" fmla="*/ 0 h 112"/>
                <a:gd name="T2" fmla="*/ 56 w 65"/>
                <a:gd name="T3" fmla="*/ 8 h 112"/>
                <a:gd name="T4" fmla="*/ 64 w 65"/>
                <a:gd name="T5" fmla="*/ 48 h 112"/>
                <a:gd name="T6" fmla="*/ 48 w 65"/>
                <a:gd name="T7" fmla="*/ 96 h 112"/>
                <a:gd name="T8" fmla="*/ 0 w 65"/>
                <a:gd name="T9" fmla="*/ 112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12"/>
                <a:gd name="T17" fmla="*/ 65 w 65"/>
                <a:gd name="T18" fmla="*/ 112 h 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60" name="Group 406"/>
            <p:cNvGrpSpPr>
              <a:grpSpLocks/>
            </p:cNvGrpSpPr>
            <p:nvPr/>
          </p:nvGrpSpPr>
          <p:grpSpPr bwMode="auto">
            <a:xfrm>
              <a:off x="2832" y="1296"/>
              <a:ext cx="62" cy="288"/>
              <a:chOff x="2345" y="1104"/>
              <a:chExt cx="62" cy="288"/>
            </a:xfrm>
          </p:grpSpPr>
          <p:sp>
            <p:nvSpPr>
              <p:cNvPr id="119" name="Freeform 407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0" name="Freeform 408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1" name="Group 409"/>
            <p:cNvGrpSpPr>
              <a:grpSpLocks/>
            </p:cNvGrpSpPr>
            <p:nvPr/>
          </p:nvGrpSpPr>
          <p:grpSpPr bwMode="auto">
            <a:xfrm>
              <a:off x="2976" y="1632"/>
              <a:ext cx="62" cy="288"/>
              <a:chOff x="2345" y="1104"/>
              <a:chExt cx="62" cy="288"/>
            </a:xfrm>
          </p:grpSpPr>
          <p:sp>
            <p:nvSpPr>
              <p:cNvPr id="117" name="Freeform 410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8" name="Freeform 411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2" name="Group 412"/>
            <p:cNvGrpSpPr>
              <a:grpSpLocks/>
            </p:cNvGrpSpPr>
            <p:nvPr/>
          </p:nvGrpSpPr>
          <p:grpSpPr bwMode="auto">
            <a:xfrm>
              <a:off x="2976" y="1344"/>
              <a:ext cx="62" cy="288"/>
              <a:chOff x="2345" y="1104"/>
              <a:chExt cx="62" cy="288"/>
            </a:xfrm>
          </p:grpSpPr>
          <p:sp>
            <p:nvSpPr>
              <p:cNvPr id="115" name="Freeform 413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6" name="Freeform 414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3" name="Group 415"/>
            <p:cNvGrpSpPr>
              <a:grpSpLocks/>
            </p:cNvGrpSpPr>
            <p:nvPr/>
          </p:nvGrpSpPr>
          <p:grpSpPr bwMode="auto">
            <a:xfrm>
              <a:off x="2976" y="1056"/>
              <a:ext cx="62" cy="288"/>
              <a:chOff x="2345" y="1104"/>
              <a:chExt cx="62" cy="288"/>
            </a:xfrm>
          </p:grpSpPr>
          <p:sp>
            <p:nvSpPr>
              <p:cNvPr id="113" name="Freeform 416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" name="Freeform 417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4" name="Group 418"/>
            <p:cNvGrpSpPr>
              <a:grpSpLocks/>
            </p:cNvGrpSpPr>
            <p:nvPr/>
          </p:nvGrpSpPr>
          <p:grpSpPr bwMode="auto">
            <a:xfrm>
              <a:off x="3120" y="1056"/>
              <a:ext cx="62" cy="288"/>
              <a:chOff x="2345" y="1104"/>
              <a:chExt cx="62" cy="288"/>
            </a:xfrm>
          </p:grpSpPr>
          <p:sp>
            <p:nvSpPr>
              <p:cNvPr id="111" name="Freeform 419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" name="Freeform 420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5" name="Group 421"/>
            <p:cNvGrpSpPr>
              <a:grpSpLocks/>
            </p:cNvGrpSpPr>
            <p:nvPr/>
          </p:nvGrpSpPr>
          <p:grpSpPr bwMode="auto">
            <a:xfrm>
              <a:off x="3072" y="1296"/>
              <a:ext cx="62" cy="288"/>
              <a:chOff x="2345" y="1104"/>
              <a:chExt cx="62" cy="288"/>
            </a:xfrm>
          </p:grpSpPr>
          <p:sp>
            <p:nvSpPr>
              <p:cNvPr id="109" name="Freeform 422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" name="Freeform 423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6" name="Group 424"/>
            <p:cNvGrpSpPr>
              <a:grpSpLocks/>
            </p:cNvGrpSpPr>
            <p:nvPr/>
          </p:nvGrpSpPr>
          <p:grpSpPr bwMode="auto">
            <a:xfrm>
              <a:off x="3120" y="1536"/>
              <a:ext cx="62" cy="288"/>
              <a:chOff x="2345" y="1104"/>
              <a:chExt cx="62" cy="288"/>
            </a:xfrm>
          </p:grpSpPr>
          <p:sp>
            <p:nvSpPr>
              <p:cNvPr id="107" name="Freeform 425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" name="Freeform 426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7" name="Group 427"/>
            <p:cNvGrpSpPr>
              <a:grpSpLocks/>
            </p:cNvGrpSpPr>
            <p:nvPr/>
          </p:nvGrpSpPr>
          <p:grpSpPr bwMode="auto">
            <a:xfrm>
              <a:off x="3216" y="1488"/>
              <a:ext cx="62" cy="288"/>
              <a:chOff x="2345" y="1104"/>
              <a:chExt cx="62" cy="288"/>
            </a:xfrm>
          </p:grpSpPr>
          <p:sp>
            <p:nvSpPr>
              <p:cNvPr id="105" name="Freeform 428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" name="Freeform 429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8" name="Group 430"/>
            <p:cNvGrpSpPr>
              <a:grpSpLocks/>
            </p:cNvGrpSpPr>
            <p:nvPr/>
          </p:nvGrpSpPr>
          <p:grpSpPr bwMode="auto">
            <a:xfrm>
              <a:off x="3168" y="1200"/>
              <a:ext cx="62" cy="288"/>
              <a:chOff x="2345" y="1104"/>
              <a:chExt cx="62" cy="288"/>
            </a:xfrm>
          </p:grpSpPr>
          <p:sp>
            <p:nvSpPr>
              <p:cNvPr id="103" name="Freeform 431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" name="Freeform 432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9" name="Group 433"/>
            <p:cNvGrpSpPr>
              <a:grpSpLocks/>
            </p:cNvGrpSpPr>
            <p:nvPr/>
          </p:nvGrpSpPr>
          <p:grpSpPr bwMode="auto">
            <a:xfrm>
              <a:off x="3264" y="1104"/>
              <a:ext cx="62" cy="288"/>
              <a:chOff x="2345" y="1104"/>
              <a:chExt cx="62" cy="288"/>
            </a:xfrm>
          </p:grpSpPr>
          <p:sp>
            <p:nvSpPr>
              <p:cNvPr id="101" name="Freeform 434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" name="Freeform 435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0" name="Group 436"/>
            <p:cNvGrpSpPr>
              <a:grpSpLocks/>
            </p:cNvGrpSpPr>
            <p:nvPr/>
          </p:nvGrpSpPr>
          <p:grpSpPr bwMode="auto">
            <a:xfrm>
              <a:off x="3264" y="1392"/>
              <a:ext cx="62" cy="288"/>
              <a:chOff x="2345" y="1104"/>
              <a:chExt cx="62" cy="288"/>
            </a:xfrm>
          </p:grpSpPr>
          <p:sp>
            <p:nvSpPr>
              <p:cNvPr id="99" name="Freeform 437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0" name="Freeform 438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1" name="Group 439"/>
            <p:cNvGrpSpPr>
              <a:grpSpLocks/>
            </p:cNvGrpSpPr>
            <p:nvPr/>
          </p:nvGrpSpPr>
          <p:grpSpPr bwMode="auto">
            <a:xfrm>
              <a:off x="3408" y="1392"/>
              <a:ext cx="62" cy="288"/>
              <a:chOff x="2345" y="1104"/>
              <a:chExt cx="62" cy="288"/>
            </a:xfrm>
          </p:grpSpPr>
          <p:sp>
            <p:nvSpPr>
              <p:cNvPr id="97" name="Freeform 440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" name="Freeform 441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2" name="Group 442"/>
            <p:cNvGrpSpPr>
              <a:grpSpLocks/>
            </p:cNvGrpSpPr>
            <p:nvPr/>
          </p:nvGrpSpPr>
          <p:grpSpPr bwMode="auto">
            <a:xfrm>
              <a:off x="3600" y="1344"/>
              <a:ext cx="62" cy="288"/>
              <a:chOff x="2345" y="1104"/>
              <a:chExt cx="62" cy="288"/>
            </a:xfrm>
          </p:grpSpPr>
          <p:sp>
            <p:nvSpPr>
              <p:cNvPr id="95" name="Freeform 443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" name="Freeform 444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3" name="Group 445"/>
            <p:cNvGrpSpPr>
              <a:grpSpLocks/>
            </p:cNvGrpSpPr>
            <p:nvPr/>
          </p:nvGrpSpPr>
          <p:grpSpPr bwMode="auto">
            <a:xfrm>
              <a:off x="3744" y="1296"/>
              <a:ext cx="62" cy="288"/>
              <a:chOff x="2345" y="1104"/>
              <a:chExt cx="62" cy="288"/>
            </a:xfrm>
          </p:grpSpPr>
          <p:sp>
            <p:nvSpPr>
              <p:cNvPr id="93" name="Freeform 446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" name="Freeform 447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4" name="Group 448"/>
            <p:cNvGrpSpPr>
              <a:grpSpLocks/>
            </p:cNvGrpSpPr>
            <p:nvPr/>
          </p:nvGrpSpPr>
          <p:grpSpPr bwMode="auto">
            <a:xfrm>
              <a:off x="3504" y="1344"/>
              <a:ext cx="62" cy="288"/>
              <a:chOff x="2345" y="1104"/>
              <a:chExt cx="62" cy="288"/>
            </a:xfrm>
          </p:grpSpPr>
          <p:sp>
            <p:nvSpPr>
              <p:cNvPr id="91" name="Freeform 449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" name="Freeform 450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5" name="Freeform 451"/>
            <p:cNvSpPr>
              <a:spLocks/>
            </p:cNvSpPr>
            <p:nvPr/>
          </p:nvSpPr>
          <p:spPr bwMode="auto">
            <a:xfrm rot="-1429352">
              <a:off x="3360" y="1248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" name="Freeform 452"/>
            <p:cNvSpPr>
              <a:spLocks/>
            </p:cNvSpPr>
            <p:nvPr/>
          </p:nvSpPr>
          <p:spPr bwMode="auto">
            <a:xfrm rot="-1429352">
              <a:off x="3456" y="1200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" name="Freeform 453"/>
            <p:cNvSpPr>
              <a:spLocks/>
            </p:cNvSpPr>
            <p:nvPr/>
          </p:nvSpPr>
          <p:spPr bwMode="auto">
            <a:xfrm rot="-1429352">
              <a:off x="3648" y="1248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78" name="Group 454"/>
            <p:cNvGrpSpPr>
              <a:grpSpLocks/>
            </p:cNvGrpSpPr>
            <p:nvPr/>
          </p:nvGrpSpPr>
          <p:grpSpPr bwMode="auto">
            <a:xfrm>
              <a:off x="3840" y="1296"/>
              <a:ext cx="62" cy="288"/>
              <a:chOff x="2345" y="1104"/>
              <a:chExt cx="62" cy="288"/>
            </a:xfrm>
          </p:grpSpPr>
          <p:sp>
            <p:nvSpPr>
              <p:cNvPr id="89" name="Freeform 455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" name="Freeform 456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9" name="Freeform 457"/>
            <p:cNvSpPr>
              <a:spLocks/>
            </p:cNvSpPr>
            <p:nvPr/>
          </p:nvSpPr>
          <p:spPr bwMode="auto">
            <a:xfrm rot="-1429352">
              <a:off x="3888" y="1392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0" name="Freeform 458"/>
            <p:cNvSpPr>
              <a:spLocks/>
            </p:cNvSpPr>
            <p:nvPr/>
          </p:nvSpPr>
          <p:spPr bwMode="auto">
            <a:xfrm rot="-1429352">
              <a:off x="3648" y="1440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" name="Freeform 459"/>
            <p:cNvSpPr>
              <a:spLocks/>
            </p:cNvSpPr>
            <p:nvPr/>
          </p:nvSpPr>
          <p:spPr bwMode="auto">
            <a:xfrm rot="-1429352">
              <a:off x="3552" y="1248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" name="Freeform 460"/>
            <p:cNvSpPr>
              <a:spLocks/>
            </p:cNvSpPr>
            <p:nvPr/>
          </p:nvSpPr>
          <p:spPr bwMode="auto">
            <a:xfrm rot="-1429352">
              <a:off x="3360" y="1104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" name="Freeform 461"/>
            <p:cNvSpPr>
              <a:spLocks/>
            </p:cNvSpPr>
            <p:nvPr/>
          </p:nvSpPr>
          <p:spPr bwMode="auto">
            <a:xfrm>
              <a:off x="3936" y="1288"/>
              <a:ext cx="96" cy="344"/>
            </a:xfrm>
            <a:custGeom>
              <a:avLst/>
              <a:gdLst>
                <a:gd name="T0" fmla="*/ 0 w 96"/>
                <a:gd name="T1" fmla="*/ 8 h 344"/>
                <a:gd name="T2" fmla="*/ 48 w 96"/>
                <a:gd name="T3" fmla="*/ 8 h 344"/>
                <a:gd name="T4" fmla="*/ 48 w 96"/>
                <a:gd name="T5" fmla="*/ 56 h 344"/>
                <a:gd name="T6" fmla="*/ 48 w 96"/>
                <a:gd name="T7" fmla="*/ 152 h 344"/>
                <a:gd name="T8" fmla="*/ 48 w 96"/>
                <a:gd name="T9" fmla="*/ 200 h 344"/>
                <a:gd name="T10" fmla="*/ 96 w 96"/>
                <a:gd name="T11" fmla="*/ 296 h 344"/>
                <a:gd name="T12" fmla="*/ 48 w 96"/>
                <a:gd name="T13" fmla="*/ 344 h 3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"/>
                <a:gd name="T22" fmla="*/ 0 h 344"/>
                <a:gd name="T23" fmla="*/ 96 w 96"/>
                <a:gd name="T24" fmla="*/ 344 h 3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" h="344">
                  <a:moveTo>
                    <a:pt x="0" y="8"/>
                  </a:moveTo>
                  <a:cubicBezTo>
                    <a:pt x="20" y="4"/>
                    <a:pt x="40" y="0"/>
                    <a:pt x="48" y="8"/>
                  </a:cubicBezTo>
                  <a:cubicBezTo>
                    <a:pt x="56" y="16"/>
                    <a:pt x="48" y="32"/>
                    <a:pt x="48" y="56"/>
                  </a:cubicBezTo>
                  <a:cubicBezTo>
                    <a:pt x="48" y="80"/>
                    <a:pt x="48" y="128"/>
                    <a:pt x="48" y="152"/>
                  </a:cubicBezTo>
                  <a:cubicBezTo>
                    <a:pt x="48" y="176"/>
                    <a:pt x="40" y="176"/>
                    <a:pt x="48" y="200"/>
                  </a:cubicBezTo>
                  <a:cubicBezTo>
                    <a:pt x="56" y="224"/>
                    <a:pt x="96" y="272"/>
                    <a:pt x="96" y="296"/>
                  </a:cubicBezTo>
                  <a:cubicBezTo>
                    <a:pt x="96" y="320"/>
                    <a:pt x="56" y="336"/>
                    <a:pt x="48" y="3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4" name="Freeform 462"/>
            <p:cNvSpPr>
              <a:spLocks/>
            </p:cNvSpPr>
            <p:nvPr/>
          </p:nvSpPr>
          <p:spPr bwMode="auto">
            <a:xfrm>
              <a:off x="3984" y="1056"/>
              <a:ext cx="672" cy="816"/>
            </a:xfrm>
            <a:custGeom>
              <a:avLst/>
              <a:gdLst>
                <a:gd name="T0" fmla="*/ 576 w 672"/>
                <a:gd name="T1" fmla="*/ 0 h 816"/>
                <a:gd name="T2" fmla="*/ 0 w 672"/>
                <a:gd name="T3" fmla="*/ 240 h 816"/>
                <a:gd name="T4" fmla="*/ 672 w 672"/>
                <a:gd name="T5" fmla="*/ 48 h 816"/>
                <a:gd name="T6" fmla="*/ 48 w 672"/>
                <a:gd name="T7" fmla="*/ 288 h 816"/>
                <a:gd name="T8" fmla="*/ 624 w 672"/>
                <a:gd name="T9" fmla="*/ 192 h 816"/>
                <a:gd name="T10" fmla="*/ 572 w 672"/>
                <a:gd name="T11" fmla="*/ 240 h 816"/>
                <a:gd name="T12" fmla="*/ 48 w 672"/>
                <a:gd name="T13" fmla="*/ 288 h 816"/>
                <a:gd name="T14" fmla="*/ 432 w 672"/>
                <a:gd name="T15" fmla="*/ 336 h 816"/>
                <a:gd name="T16" fmla="*/ 0 w 672"/>
                <a:gd name="T17" fmla="*/ 384 h 816"/>
                <a:gd name="T18" fmla="*/ 384 w 672"/>
                <a:gd name="T19" fmla="*/ 384 h 816"/>
                <a:gd name="T20" fmla="*/ 76 w 672"/>
                <a:gd name="T21" fmla="*/ 408 h 816"/>
                <a:gd name="T22" fmla="*/ 420 w 672"/>
                <a:gd name="T23" fmla="*/ 424 h 816"/>
                <a:gd name="T24" fmla="*/ 432 w 672"/>
                <a:gd name="T25" fmla="*/ 432 h 816"/>
                <a:gd name="T26" fmla="*/ 96 w 672"/>
                <a:gd name="T27" fmla="*/ 432 h 816"/>
                <a:gd name="T28" fmla="*/ 528 w 672"/>
                <a:gd name="T29" fmla="*/ 576 h 816"/>
                <a:gd name="T30" fmla="*/ 48 w 672"/>
                <a:gd name="T31" fmla="*/ 480 h 816"/>
                <a:gd name="T32" fmla="*/ 624 w 672"/>
                <a:gd name="T33" fmla="*/ 720 h 816"/>
                <a:gd name="T34" fmla="*/ 96 w 672"/>
                <a:gd name="T35" fmla="*/ 528 h 816"/>
                <a:gd name="T36" fmla="*/ 480 w 672"/>
                <a:gd name="T37" fmla="*/ 816 h 816"/>
                <a:gd name="T38" fmla="*/ 48 w 672"/>
                <a:gd name="T39" fmla="*/ 576 h 81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72"/>
                <a:gd name="T61" fmla="*/ 0 h 816"/>
                <a:gd name="T62" fmla="*/ 672 w 672"/>
                <a:gd name="T63" fmla="*/ 816 h 81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72" h="816">
                  <a:moveTo>
                    <a:pt x="576" y="0"/>
                  </a:moveTo>
                  <a:lnTo>
                    <a:pt x="0" y="240"/>
                  </a:lnTo>
                  <a:lnTo>
                    <a:pt x="672" y="48"/>
                  </a:lnTo>
                  <a:lnTo>
                    <a:pt x="48" y="288"/>
                  </a:lnTo>
                  <a:lnTo>
                    <a:pt x="624" y="192"/>
                  </a:lnTo>
                  <a:lnTo>
                    <a:pt x="572" y="240"/>
                  </a:lnTo>
                  <a:lnTo>
                    <a:pt x="48" y="288"/>
                  </a:lnTo>
                  <a:lnTo>
                    <a:pt x="432" y="336"/>
                  </a:lnTo>
                  <a:lnTo>
                    <a:pt x="0" y="384"/>
                  </a:lnTo>
                  <a:lnTo>
                    <a:pt x="384" y="384"/>
                  </a:lnTo>
                  <a:lnTo>
                    <a:pt x="76" y="408"/>
                  </a:lnTo>
                  <a:lnTo>
                    <a:pt x="420" y="424"/>
                  </a:lnTo>
                  <a:lnTo>
                    <a:pt x="432" y="432"/>
                  </a:lnTo>
                  <a:lnTo>
                    <a:pt x="96" y="432"/>
                  </a:lnTo>
                  <a:lnTo>
                    <a:pt x="528" y="576"/>
                  </a:lnTo>
                  <a:lnTo>
                    <a:pt x="48" y="480"/>
                  </a:lnTo>
                  <a:lnTo>
                    <a:pt x="624" y="720"/>
                  </a:lnTo>
                  <a:lnTo>
                    <a:pt x="96" y="528"/>
                  </a:lnTo>
                  <a:lnTo>
                    <a:pt x="480" y="816"/>
                  </a:lnTo>
                  <a:lnTo>
                    <a:pt x="48" y="576"/>
                  </a:ln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5" name="Freeform 463"/>
            <p:cNvSpPr>
              <a:spLocks/>
            </p:cNvSpPr>
            <p:nvPr/>
          </p:nvSpPr>
          <p:spPr bwMode="auto">
            <a:xfrm>
              <a:off x="3072" y="768"/>
              <a:ext cx="672" cy="384"/>
            </a:xfrm>
            <a:custGeom>
              <a:avLst/>
              <a:gdLst>
                <a:gd name="T0" fmla="*/ 144 w 672"/>
                <a:gd name="T1" fmla="*/ 0 h 384"/>
                <a:gd name="T2" fmla="*/ 0 w 672"/>
                <a:gd name="T3" fmla="*/ 192 h 384"/>
                <a:gd name="T4" fmla="*/ 288 w 672"/>
                <a:gd name="T5" fmla="*/ 0 h 384"/>
                <a:gd name="T6" fmla="*/ 144 w 672"/>
                <a:gd name="T7" fmla="*/ 192 h 384"/>
                <a:gd name="T8" fmla="*/ 384 w 672"/>
                <a:gd name="T9" fmla="*/ 48 h 384"/>
                <a:gd name="T10" fmla="*/ 192 w 672"/>
                <a:gd name="T11" fmla="*/ 240 h 384"/>
                <a:gd name="T12" fmla="*/ 432 w 672"/>
                <a:gd name="T13" fmla="*/ 96 h 384"/>
                <a:gd name="T14" fmla="*/ 288 w 672"/>
                <a:gd name="T15" fmla="*/ 288 h 384"/>
                <a:gd name="T16" fmla="*/ 528 w 672"/>
                <a:gd name="T17" fmla="*/ 144 h 384"/>
                <a:gd name="T18" fmla="*/ 288 w 672"/>
                <a:gd name="T19" fmla="*/ 336 h 384"/>
                <a:gd name="T20" fmla="*/ 624 w 672"/>
                <a:gd name="T21" fmla="*/ 192 h 384"/>
                <a:gd name="T22" fmla="*/ 384 w 672"/>
                <a:gd name="T23" fmla="*/ 384 h 384"/>
                <a:gd name="T24" fmla="*/ 672 w 672"/>
                <a:gd name="T25" fmla="*/ 240 h 384"/>
                <a:gd name="T26" fmla="*/ 432 w 672"/>
                <a:gd name="T27" fmla="*/ 384 h 38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72"/>
                <a:gd name="T43" fmla="*/ 0 h 384"/>
                <a:gd name="T44" fmla="*/ 672 w 672"/>
                <a:gd name="T45" fmla="*/ 384 h 38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72" h="384">
                  <a:moveTo>
                    <a:pt x="144" y="0"/>
                  </a:moveTo>
                  <a:lnTo>
                    <a:pt x="0" y="192"/>
                  </a:lnTo>
                  <a:lnTo>
                    <a:pt x="288" y="0"/>
                  </a:lnTo>
                  <a:lnTo>
                    <a:pt x="144" y="192"/>
                  </a:lnTo>
                  <a:lnTo>
                    <a:pt x="384" y="48"/>
                  </a:lnTo>
                  <a:lnTo>
                    <a:pt x="192" y="240"/>
                  </a:lnTo>
                  <a:lnTo>
                    <a:pt x="432" y="96"/>
                  </a:lnTo>
                  <a:lnTo>
                    <a:pt x="288" y="288"/>
                  </a:lnTo>
                  <a:lnTo>
                    <a:pt x="528" y="144"/>
                  </a:lnTo>
                  <a:lnTo>
                    <a:pt x="288" y="336"/>
                  </a:lnTo>
                  <a:lnTo>
                    <a:pt x="624" y="192"/>
                  </a:lnTo>
                  <a:lnTo>
                    <a:pt x="384" y="384"/>
                  </a:lnTo>
                  <a:lnTo>
                    <a:pt x="672" y="240"/>
                  </a:lnTo>
                  <a:lnTo>
                    <a:pt x="432" y="384"/>
                  </a:ln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6" name="Freeform 464"/>
            <p:cNvSpPr>
              <a:spLocks/>
            </p:cNvSpPr>
            <p:nvPr/>
          </p:nvSpPr>
          <p:spPr bwMode="auto">
            <a:xfrm>
              <a:off x="3072" y="1824"/>
              <a:ext cx="480" cy="192"/>
            </a:xfrm>
            <a:custGeom>
              <a:avLst/>
              <a:gdLst>
                <a:gd name="T0" fmla="*/ 240 w 480"/>
                <a:gd name="T1" fmla="*/ 0 h 192"/>
                <a:gd name="T2" fmla="*/ 480 w 480"/>
                <a:gd name="T3" fmla="*/ 144 h 192"/>
                <a:gd name="T4" fmla="*/ 192 w 480"/>
                <a:gd name="T5" fmla="*/ 0 h 192"/>
                <a:gd name="T6" fmla="*/ 432 w 480"/>
                <a:gd name="T7" fmla="*/ 192 h 192"/>
                <a:gd name="T8" fmla="*/ 144 w 480"/>
                <a:gd name="T9" fmla="*/ 48 h 192"/>
                <a:gd name="T10" fmla="*/ 288 w 480"/>
                <a:gd name="T11" fmla="*/ 192 h 192"/>
                <a:gd name="T12" fmla="*/ 96 w 480"/>
                <a:gd name="T13" fmla="*/ 48 h 192"/>
                <a:gd name="T14" fmla="*/ 192 w 480"/>
                <a:gd name="T15" fmla="*/ 192 h 192"/>
                <a:gd name="T16" fmla="*/ 0 w 480"/>
                <a:gd name="T17" fmla="*/ 96 h 1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0"/>
                <a:gd name="T28" fmla="*/ 0 h 192"/>
                <a:gd name="T29" fmla="*/ 480 w 480"/>
                <a:gd name="T30" fmla="*/ 192 h 19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0" h="192">
                  <a:moveTo>
                    <a:pt x="240" y="0"/>
                  </a:moveTo>
                  <a:lnTo>
                    <a:pt x="480" y="144"/>
                  </a:lnTo>
                  <a:lnTo>
                    <a:pt x="192" y="0"/>
                  </a:lnTo>
                  <a:lnTo>
                    <a:pt x="432" y="192"/>
                  </a:lnTo>
                  <a:lnTo>
                    <a:pt x="144" y="48"/>
                  </a:lnTo>
                  <a:lnTo>
                    <a:pt x="288" y="192"/>
                  </a:lnTo>
                  <a:lnTo>
                    <a:pt x="96" y="48"/>
                  </a:lnTo>
                  <a:lnTo>
                    <a:pt x="192" y="192"/>
                  </a:lnTo>
                  <a:lnTo>
                    <a:pt x="0" y="96"/>
                  </a:ln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7" name="Freeform 465"/>
            <p:cNvSpPr>
              <a:spLocks/>
            </p:cNvSpPr>
            <p:nvPr/>
          </p:nvSpPr>
          <p:spPr bwMode="auto">
            <a:xfrm>
              <a:off x="1920" y="1968"/>
              <a:ext cx="480" cy="288"/>
            </a:xfrm>
            <a:custGeom>
              <a:avLst/>
              <a:gdLst>
                <a:gd name="T0" fmla="*/ 336 w 480"/>
                <a:gd name="T1" fmla="*/ 0 h 288"/>
                <a:gd name="T2" fmla="*/ 480 w 480"/>
                <a:gd name="T3" fmla="*/ 240 h 288"/>
                <a:gd name="T4" fmla="*/ 336 w 480"/>
                <a:gd name="T5" fmla="*/ 96 h 288"/>
                <a:gd name="T6" fmla="*/ 288 w 480"/>
                <a:gd name="T7" fmla="*/ 0 h 288"/>
                <a:gd name="T8" fmla="*/ 288 w 480"/>
                <a:gd name="T9" fmla="*/ 96 h 288"/>
                <a:gd name="T10" fmla="*/ 384 w 480"/>
                <a:gd name="T11" fmla="*/ 288 h 288"/>
                <a:gd name="T12" fmla="*/ 240 w 480"/>
                <a:gd name="T13" fmla="*/ 96 h 288"/>
                <a:gd name="T14" fmla="*/ 192 w 480"/>
                <a:gd name="T15" fmla="*/ 0 h 288"/>
                <a:gd name="T16" fmla="*/ 288 w 480"/>
                <a:gd name="T17" fmla="*/ 240 h 288"/>
                <a:gd name="T18" fmla="*/ 144 w 480"/>
                <a:gd name="T19" fmla="*/ 0 h 288"/>
                <a:gd name="T20" fmla="*/ 192 w 480"/>
                <a:gd name="T21" fmla="*/ 192 h 288"/>
                <a:gd name="T22" fmla="*/ 96 w 480"/>
                <a:gd name="T23" fmla="*/ 0 h 288"/>
                <a:gd name="T24" fmla="*/ 0 w 480"/>
                <a:gd name="T25" fmla="*/ 48 h 288"/>
                <a:gd name="T26" fmla="*/ 48 w 480"/>
                <a:gd name="T27" fmla="*/ 48 h 288"/>
                <a:gd name="T28" fmla="*/ 96 w 480"/>
                <a:gd name="T29" fmla="*/ 48 h 288"/>
                <a:gd name="T30" fmla="*/ 48 w 480"/>
                <a:gd name="T31" fmla="*/ 48 h 28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80"/>
                <a:gd name="T49" fmla="*/ 0 h 288"/>
                <a:gd name="T50" fmla="*/ 480 w 480"/>
                <a:gd name="T51" fmla="*/ 288 h 28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80" h="288">
                  <a:moveTo>
                    <a:pt x="336" y="0"/>
                  </a:moveTo>
                  <a:lnTo>
                    <a:pt x="480" y="240"/>
                  </a:lnTo>
                  <a:lnTo>
                    <a:pt x="336" y="96"/>
                  </a:lnTo>
                  <a:lnTo>
                    <a:pt x="288" y="0"/>
                  </a:lnTo>
                  <a:lnTo>
                    <a:pt x="288" y="96"/>
                  </a:lnTo>
                  <a:lnTo>
                    <a:pt x="384" y="288"/>
                  </a:lnTo>
                  <a:lnTo>
                    <a:pt x="240" y="96"/>
                  </a:lnTo>
                  <a:lnTo>
                    <a:pt x="192" y="0"/>
                  </a:lnTo>
                  <a:lnTo>
                    <a:pt x="288" y="240"/>
                  </a:lnTo>
                  <a:lnTo>
                    <a:pt x="144" y="0"/>
                  </a:lnTo>
                  <a:lnTo>
                    <a:pt x="192" y="192"/>
                  </a:lnTo>
                  <a:lnTo>
                    <a:pt x="96" y="0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96" y="48"/>
                  </a:lnTo>
                  <a:lnTo>
                    <a:pt x="48" y="48"/>
                  </a:ln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8" name="Freeform 466"/>
            <p:cNvSpPr>
              <a:spLocks/>
            </p:cNvSpPr>
            <p:nvPr/>
          </p:nvSpPr>
          <p:spPr bwMode="auto">
            <a:xfrm>
              <a:off x="1824" y="432"/>
              <a:ext cx="1104" cy="560"/>
            </a:xfrm>
            <a:custGeom>
              <a:avLst/>
              <a:gdLst>
                <a:gd name="T0" fmla="*/ 48 w 1104"/>
                <a:gd name="T1" fmla="*/ 264 h 560"/>
                <a:gd name="T2" fmla="*/ 0 w 1104"/>
                <a:gd name="T3" fmla="*/ 504 h 560"/>
                <a:gd name="T4" fmla="*/ 8 w 1104"/>
                <a:gd name="T5" fmla="*/ 560 h 560"/>
                <a:gd name="T6" fmla="*/ 48 w 1104"/>
                <a:gd name="T7" fmla="*/ 552 h 560"/>
                <a:gd name="T8" fmla="*/ 96 w 1104"/>
                <a:gd name="T9" fmla="*/ 456 h 560"/>
                <a:gd name="T10" fmla="*/ 240 w 1104"/>
                <a:gd name="T11" fmla="*/ 120 h 560"/>
                <a:gd name="T12" fmla="*/ 152 w 1104"/>
                <a:gd name="T13" fmla="*/ 544 h 560"/>
                <a:gd name="T14" fmla="*/ 240 w 1104"/>
                <a:gd name="T15" fmla="*/ 456 h 560"/>
                <a:gd name="T16" fmla="*/ 224 w 1104"/>
                <a:gd name="T17" fmla="*/ 456 h 560"/>
                <a:gd name="T18" fmla="*/ 384 w 1104"/>
                <a:gd name="T19" fmla="*/ 72 h 560"/>
                <a:gd name="T20" fmla="*/ 264 w 1104"/>
                <a:gd name="T21" fmla="*/ 520 h 560"/>
                <a:gd name="T22" fmla="*/ 336 w 1104"/>
                <a:gd name="T23" fmla="*/ 472 h 560"/>
                <a:gd name="T24" fmla="*/ 568 w 1104"/>
                <a:gd name="T25" fmla="*/ 0 h 560"/>
                <a:gd name="T26" fmla="*/ 384 w 1104"/>
                <a:gd name="T27" fmla="*/ 504 h 560"/>
                <a:gd name="T28" fmla="*/ 480 w 1104"/>
                <a:gd name="T29" fmla="*/ 456 h 560"/>
                <a:gd name="T30" fmla="*/ 720 w 1104"/>
                <a:gd name="T31" fmla="*/ 24 h 560"/>
                <a:gd name="T32" fmla="*/ 568 w 1104"/>
                <a:gd name="T33" fmla="*/ 472 h 560"/>
                <a:gd name="T34" fmla="*/ 664 w 1104"/>
                <a:gd name="T35" fmla="*/ 440 h 560"/>
                <a:gd name="T36" fmla="*/ 912 w 1104"/>
                <a:gd name="T37" fmla="*/ 72 h 560"/>
                <a:gd name="T38" fmla="*/ 720 w 1104"/>
                <a:gd name="T39" fmla="*/ 456 h 560"/>
                <a:gd name="T40" fmla="*/ 768 w 1104"/>
                <a:gd name="T41" fmla="*/ 456 h 560"/>
                <a:gd name="T42" fmla="*/ 960 w 1104"/>
                <a:gd name="T43" fmla="*/ 168 h 560"/>
                <a:gd name="T44" fmla="*/ 816 w 1104"/>
                <a:gd name="T45" fmla="*/ 456 h 560"/>
                <a:gd name="T46" fmla="*/ 928 w 1104"/>
                <a:gd name="T47" fmla="*/ 448 h 560"/>
                <a:gd name="T48" fmla="*/ 960 w 1104"/>
                <a:gd name="T49" fmla="*/ 408 h 560"/>
                <a:gd name="T50" fmla="*/ 1104 w 1104"/>
                <a:gd name="T51" fmla="*/ 264 h 560"/>
                <a:gd name="T52" fmla="*/ 1008 w 1104"/>
                <a:gd name="T53" fmla="*/ 456 h 560"/>
                <a:gd name="T54" fmla="*/ 1056 w 1104"/>
                <a:gd name="T55" fmla="*/ 456 h 56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04"/>
                <a:gd name="T85" fmla="*/ 0 h 560"/>
                <a:gd name="T86" fmla="*/ 1104 w 1104"/>
                <a:gd name="T87" fmla="*/ 560 h 56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04" h="560">
                  <a:moveTo>
                    <a:pt x="48" y="264"/>
                  </a:moveTo>
                  <a:lnTo>
                    <a:pt x="0" y="504"/>
                  </a:lnTo>
                  <a:lnTo>
                    <a:pt x="8" y="560"/>
                  </a:lnTo>
                  <a:lnTo>
                    <a:pt x="48" y="552"/>
                  </a:lnTo>
                  <a:lnTo>
                    <a:pt x="96" y="456"/>
                  </a:lnTo>
                  <a:lnTo>
                    <a:pt x="240" y="120"/>
                  </a:lnTo>
                  <a:lnTo>
                    <a:pt x="152" y="544"/>
                  </a:lnTo>
                  <a:lnTo>
                    <a:pt x="240" y="456"/>
                  </a:lnTo>
                  <a:lnTo>
                    <a:pt x="224" y="456"/>
                  </a:lnTo>
                  <a:lnTo>
                    <a:pt x="384" y="72"/>
                  </a:lnTo>
                  <a:lnTo>
                    <a:pt x="264" y="520"/>
                  </a:lnTo>
                  <a:lnTo>
                    <a:pt x="336" y="472"/>
                  </a:lnTo>
                  <a:lnTo>
                    <a:pt x="568" y="0"/>
                  </a:lnTo>
                  <a:lnTo>
                    <a:pt x="384" y="504"/>
                  </a:lnTo>
                  <a:lnTo>
                    <a:pt x="480" y="456"/>
                  </a:lnTo>
                  <a:lnTo>
                    <a:pt x="720" y="24"/>
                  </a:lnTo>
                  <a:lnTo>
                    <a:pt x="568" y="472"/>
                  </a:lnTo>
                  <a:lnTo>
                    <a:pt x="664" y="440"/>
                  </a:lnTo>
                  <a:lnTo>
                    <a:pt x="912" y="72"/>
                  </a:lnTo>
                  <a:lnTo>
                    <a:pt x="720" y="456"/>
                  </a:lnTo>
                  <a:lnTo>
                    <a:pt x="768" y="456"/>
                  </a:lnTo>
                  <a:lnTo>
                    <a:pt x="960" y="168"/>
                  </a:lnTo>
                  <a:lnTo>
                    <a:pt x="816" y="456"/>
                  </a:lnTo>
                  <a:lnTo>
                    <a:pt x="928" y="448"/>
                  </a:lnTo>
                  <a:lnTo>
                    <a:pt x="960" y="408"/>
                  </a:lnTo>
                  <a:lnTo>
                    <a:pt x="1104" y="264"/>
                  </a:lnTo>
                  <a:lnTo>
                    <a:pt x="1008" y="456"/>
                  </a:lnTo>
                  <a:lnTo>
                    <a:pt x="1056" y="456"/>
                  </a:ln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53" name="Group 318"/>
          <p:cNvGrpSpPr>
            <a:grpSpLocks/>
          </p:cNvGrpSpPr>
          <p:nvPr/>
        </p:nvGrpSpPr>
        <p:grpSpPr bwMode="auto">
          <a:xfrm rot="327503">
            <a:off x="428252" y="2106211"/>
            <a:ext cx="3810000" cy="1676400"/>
            <a:chOff x="1142" y="432"/>
            <a:chExt cx="3523" cy="1857"/>
          </a:xfrm>
        </p:grpSpPr>
        <p:sp>
          <p:nvSpPr>
            <p:cNvPr id="154" name="Freeform 319"/>
            <p:cNvSpPr>
              <a:spLocks/>
            </p:cNvSpPr>
            <p:nvPr/>
          </p:nvSpPr>
          <p:spPr bwMode="auto">
            <a:xfrm>
              <a:off x="1144" y="887"/>
              <a:ext cx="3521" cy="1108"/>
            </a:xfrm>
            <a:custGeom>
              <a:avLst/>
              <a:gdLst>
                <a:gd name="T0" fmla="*/ 2408 w 3521"/>
                <a:gd name="T1" fmla="*/ 313 h 1108"/>
                <a:gd name="T2" fmla="*/ 2552 w 3521"/>
                <a:gd name="T3" fmla="*/ 361 h 1108"/>
                <a:gd name="T4" fmla="*/ 2696 w 3521"/>
                <a:gd name="T5" fmla="*/ 409 h 1108"/>
                <a:gd name="T6" fmla="*/ 2888 w 3521"/>
                <a:gd name="T7" fmla="*/ 361 h 1108"/>
                <a:gd name="T8" fmla="*/ 3032 w 3521"/>
                <a:gd name="T9" fmla="*/ 265 h 1108"/>
                <a:gd name="T10" fmla="*/ 3176 w 3521"/>
                <a:gd name="T11" fmla="*/ 201 h 1108"/>
                <a:gd name="T12" fmla="*/ 3388 w 3521"/>
                <a:gd name="T13" fmla="*/ 161 h 1108"/>
                <a:gd name="T14" fmla="*/ 3500 w 3521"/>
                <a:gd name="T15" fmla="*/ 209 h 1108"/>
                <a:gd name="T16" fmla="*/ 3512 w 3521"/>
                <a:gd name="T17" fmla="*/ 265 h 1108"/>
                <a:gd name="T18" fmla="*/ 3492 w 3521"/>
                <a:gd name="T19" fmla="*/ 345 h 1108"/>
                <a:gd name="T20" fmla="*/ 3416 w 3521"/>
                <a:gd name="T21" fmla="*/ 409 h 1108"/>
                <a:gd name="T22" fmla="*/ 3268 w 3521"/>
                <a:gd name="T23" fmla="*/ 473 h 1108"/>
                <a:gd name="T24" fmla="*/ 3228 w 3521"/>
                <a:gd name="T25" fmla="*/ 577 h 1108"/>
                <a:gd name="T26" fmla="*/ 3316 w 3521"/>
                <a:gd name="T27" fmla="*/ 657 h 1108"/>
                <a:gd name="T28" fmla="*/ 3416 w 3521"/>
                <a:gd name="T29" fmla="*/ 745 h 1108"/>
                <a:gd name="T30" fmla="*/ 3492 w 3521"/>
                <a:gd name="T31" fmla="*/ 849 h 1108"/>
                <a:gd name="T32" fmla="*/ 3476 w 3521"/>
                <a:gd name="T33" fmla="*/ 969 h 1108"/>
                <a:gd name="T34" fmla="*/ 3368 w 3521"/>
                <a:gd name="T35" fmla="*/ 985 h 1108"/>
                <a:gd name="T36" fmla="*/ 3224 w 3521"/>
                <a:gd name="T37" fmla="*/ 985 h 1108"/>
                <a:gd name="T38" fmla="*/ 3036 w 3521"/>
                <a:gd name="T39" fmla="*/ 905 h 1108"/>
                <a:gd name="T40" fmla="*/ 2932 w 3521"/>
                <a:gd name="T41" fmla="*/ 809 h 1108"/>
                <a:gd name="T42" fmla="*/ 2816 w 3521"/>
                <a:gd name="T43" fmla="*/ 737 h 1108"/>
                <a:gd name="T44" fmla="*/ 2552 w 3521"/>
                <a:gd name="T45" fmla="*/ 745 h 1108"/>
                <a:gd name="T46" fmla="*/ 2312 w 3521"/>
                <a:gd name="T47" fmla="*/ 841 h 1108"/>
                <a:gd name="T48" fmla="*/ 1936 w 3521"/>
                <a:gd name="T49" fmla="*/ 1017 h 1108"/>
                <a:gd name="T50" fmla="*/ 1480 w 3521"/>
                <a:gd name="T51" fmla="*/ 1097 h 1108"/>
                <a:gd name="T52" fmla="*/ 1064 w 3521"/>
                <a:gd name="T53" fmla="*/ 1081 h 1108"/>
                <a:gd name="T54" fmla="*/ 736 w 3521"/>
                <a:gd name="T55" fmla="*/ 1073 h 1108"/>
                <a:gd name="T56" fmla="*/ 504 w 3521"/>
                <a:gd name="T57" fmla="*/ 985 h 1108"/>
                <a:gd name="T58" fmla="*/ 280 w 3521"/>
                <a:gd name="T59" fmla="*/ 937 h 1108"/>
                <a:gd name="T60" fmla="*/ 152 w 3521"/>
                <a:gd name="T61" fmla="*/ 873 h 1108"/>
                <a:gd name="T62" fmla="*/ 88 w 3521"/>
                <a:gd name="T63" fmla="*/ 873 h 1108"/>
                <a:gd name="T64" fmla="*/ 16 w 3521"/>
                <a:gd name="T65" fmla="*/ 849 h 1108"/>
                <a:gd name="T66" fmla="*/ 8 w 3521"/>
                <a:gd name="T67" fmla="*/ 793 h 1108"/>
                <a:gd name="T68" fmla="*/ 8 w 3521"/>
                <a:gd name="T69" fmla="*/ 745 h 1108"/>
                <a:gd name="T70" fmla="*/ 8 w 3521"/>
                <a:gd name="T71" fmla="*/ 649 h 1108"/>
                <a:gd name="T72" fmla="*/ 56 w 3521"/>
                <a:gd name="T73" fmla="*/ 649 h 1108"/>
                <a:gd name="T74" fmla="*/ 104 w 3521"/>
                <a:gd name="T75" fmla="*/ 601 h 1108"/>
                <a:gd name="T76" fmla="*/ 208 w 3521"/>
                <a:gd name="T77" fmla="*/ 497 h 1108"/>
                <a:gd name="T78" fmla="*/ 328 w 3521"/>
                <a:gd name="T79" fmla="*/ 441 h 1108"/>
                <a:gd name="T80" fmla="*/ 392 w 3521"/>
                <a:gd name="T81" fmla="*/ 353 h 1108"/>
                <a:gd name="T82" fmla="*/ 472 w 3521"/>
                <a:gd name="T83" fmla="*/ 257 h 1108"/>
                <a:gd name="T84" fmla="*/ 584 w 3521"/>
                <a:gd name="T85" fmla="*/ 169 h 1108"/>
                <a:gd name="T86" fmla="*/ 696 w 3521"/>
                <a:gd name="T87" fmla="*/ 129 h 1108"/>
                <a:gd name="T88" fmla="*/ 920 w 3521"/>
                <a:gd name="T89" fmla="*/ 73 h 1108"/>
                <a:gd name="T90" fmla="*/ 1208 w 3521"/>
                <a:gd name="T91" fmla="*/ 25 h 1108"/>
                <a:gd name="T92" fmla="*/ 1456 w 3521"/>
                <a:gd name="T93" fmla="*/ 17 h 1108"/>
                <a:gd name="T94" fmla="*/ 1736 w 3521"/>
                <a:gd name="T95" fmla="*/ 25 h 1108"/>
                <a:gd name="T96" fmla="*/ 2168 w 3521"/>
                <a:gd name="T97" fmla="*/ 169 h 1108"/>
                <a:gd name="T98" fmla="*/ 2408 w 3521"/>
                <a:gd name="T99" fmla="*/ 313 h 110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521"/>
                <a:gd name="T151" fmla="*/ 0 h 1108"/>
                <a:gd name="T152" fmla="*/ 3521 w 3521"/>
                <a:gd name="T153" fmla="*/ 1108 h 110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521" h="1108">
                  <a:moveTo>
                    <a:pt x="2408" y="313"/>
                  </a:moveTo>
                  <a:cubicBezTo>
                    <a:pt x="2472" y="345"/>
                    <a:pt x="2504" y="345"/>
                    <a:pt x="2552" y="361"/>
                  </a:cubicBezTo>
                  <a:cubicBezTo>
                    <a:pt x="2600" y="377"/>
                    <a:pt x="2640" y="409"/>
                    <a:pt x="2696" y="409"/>
                  </a:cubicBezTo>
                  <a:cubicBezTo>
                    <a:pt x="2752" y="409"/>
                    <a:pt x="2832" y="385"/>
                    <a:pt x="2888" y="361"/>
                  </a:cubicBezTo>
                  <a:cubicBezTo>
                    <a:pt x="2944" y="337"/>
                    <a:pt x="2984" y="292"/>
                    <a:pt x="3032" y="265"/>
                  </a:cubicBezTo>
                  <a:cubicBezTo>
                    <a:pt x="3080" y="238"/>
                    <a:pt x="3117" y="218"/>
                    <a:pt x="3176" y="201"/>
                  </a:cubicBezTo>
                  <a:cubicBezTo>
                    <a:pt x="3235" y="184"/>
                    <a:pt x="3334" y="160"/>
                    <a:pt x="3388" y="161"/>
                  </a:cubicBezTo>
                  <a:cubicBezTo>
                    <a:pt x="3442" y="162"/>
                    <a:pt x="3479" y="192"/>
                    <a:pt x="3500" y="209"/>
                  </a:cubicBezTo>
                  <a:cubicBezTo>
                    <a:pt x="3521" y="226"/>
                    <a:pt x="3513" y="242"/>
                    <a:pt x="3512" y="265"/>
                  </a:cubicBezTo>
                  <a:cubicBezTo>
                    <a:pt x="3511" y="288"/>
                    <a:pt x="3508" y="321"/>
                    <a:pt x="3492" y="345"/>
                  </a:cubicBezTo>
                  <a:cubicBezTo>
                    <a:pt x="3476" y="369"/>
                    <a:pt x="3453" y="388"/>
                    <a:pt x="3416" y="409"/>
                  </a:cubicBezTo>
                  <a:cubicBezTo>
                    <a:pt x="3379" y="430"/>
                    <a:pt x="3299" y="445"/>
                    <a:pt x="3268" y="473"/>
                  </a:cubicBezTo>
                  <a:cubicBezTo>
                    <a:pt x="3237" y="501"/>
                    <a:pt x="3220" y="546"/>
                    <a:pt x="3228" y="577"/>
                  </a:cubicBezTo>
                  <a:cubicBezTo>
                    <a:pt x="3236" y="608"/>
                    <a:pt x="3285" y="629"/>
                    <a:pt x="3316" y="657"/>
                  </a:cubicBezTo>
                  <a:cubicBezTo>
                    <a:pt x="3347" y="685"/>
                    <a:pt x="3387" y="713"/>
                    <a:pt x="3416" y="745"/>
                  </a:cubicBezTo>
                  <a:cubicBezTo>
                    <a:pt x="3445" y="777"/>
                    <a:pt x="3482" y="812"/>
                    <a:pt x="3492" y="849"/>
                  </a:cubicBezTo>
                  <a:cubicBezTo>
                    <a:pt x="3502" y="886"/>
                    <a:pt x="3497" y="946"/>
                    <a:pt x="3476" y="969"/>
                  </a:cubicBezTo>
                  <a:cubicBezTo>
                    <a:pt x="3455" y="992"/>
                    <a:pt x="3410" y="982"/>
                    <a:pt x="3368" y="985"/>
                  </a:cubicBezTo>
                  <a:cubicBezTo>
                    <a:pt x="3326" y="988"/>
                    <a:pt x="3279" y="998"/>
                    <a:pt x="3224" y="985"/>
                  </a:cubicBezTo>
                  <a:cubicBezTo>
                    <a:pt x="3169" y="972"/>
                    <a:pt x="3085" y="934"/>
                    <a:pt x="3036" y="905"/>
                  </a:cubicBezTo>
                  <a:cubicBezTo>
                    <a:pt x="2987" y="876"/>
                    <a:pt x="2969" y="837"/>
                    <a:pt x="2932" y="809"/>
                  </a:cubicBezTo>
                  <a:cubicBezTo>
                    <a:pt x="2895" y="781"/>
                    <a:pt x="2879" y="748"/>
                    <a:pt x="2816" y="737"/>
                  </a:cubicBezTo>
                  <a:cubicBezTo>
                    <a:pt x="2753" y="726"/>
                    <a:pt x="2636" y="728"/>
                    <a:pt x="2552" y="745"/>
                  </a:cubicBezTo>
                  <a:cubicBezTo>
                    <a:pt x="2468" y="762"/>
                    <a:pt x="2415" y="796"/>
                    <a:pt x="2312" y="841"/>
                  </a:cubicBezTo>
                  <a:cubicBezTo>
                    <a:pt x="2209" y="886"/>
                    <a:pt x="2075" y="974"/>
                    <a:pt x="1936" y="1017"/>
                  </a:cubicBezTo>
                  <a:cubicBezTo>
                    <a:pt x="1797" y="1060"/>
                    <a:pt x="1625" y="1086"/>
                    <a:pt x="1480" y="1097"/>
                  </a:cubicBezTo>
                  <a:cubicBezTo>
                    <a:pt x="1335" y="1108"/>
                    <a:pt x="1188" y="1085"/>
                    <a:pt x="1064" y="1081"/>
                  </a:cubicBezTo>
                  <a:cubicBezTo>
                    <a:pt x="940" y="1077"/>
                    <a:pt x="829" y="1089"/>
                    <a:pt x="736" y="1073"/>
                  </a:cubicBezTo>
                  <a:cubicBezTo>
                    <a:pt x="643" y="1057"/>
                    <a:pt x="580" y="1008"/>
                    <a:pt x="504" y="985"/>
                  </a:cubicBezTo>
                  <a:cubicBezTo>
                    <a:pt x="428" y="962"/>
                    <a:pt x="339" y="956"/>
                    <a:pt x="280" y="937"/>
                  </a:cubicBezTo>
                  <a:cubicBezTo>
                    <a:pt x="221" y="918"/>
                    <a:pt x="184" y="884"/>
                    <a:pt x="152" y="873"/>
                  </a:cubicBezTo>
                  <a:cubicBezTo>
                    <a:pt x="120" y="862"/>
                    <a:pt x="111" y="877"/>
                    <a:pt x="88" y="873"/>
                  </a:cubicBezTo>
                  <a:cubicBezTo>
                    <a:pt x="65" y="869"/>
                    <a:pt x="29" y="862"/>
                    <a:pt x="16" y="849"/>
                  </a:cubicBezTo>
                  <a:cubicBezTo>
                    <a:pt x="3" y="836"/>
                    <a:pt x="9" y="810"/>
                    <a:pt x="8" y="793"/>
                  </a:cubicBezTo>
                  <a:cubicBezTo>
                    <a:pt x="7" y="776"/>
                    <a:pt x="8" y="769"/>
                    <a:pt x="8" y="745"/>
                  </a:cubicBezTo>
                  <a:cubicBezTo>
                    <a:pt x="8" y="721"/>
                    <a:pt x="0" y="665"/>
                    <a:pt x="8" y="649"/>
                  </a:cubicBezTo>
                  <a:cubicBezTo>
                    <a:pt x="16" y="633"/>
                    <a:pt x="40" y="657"/>
                    <a:pt x="56" y="649"/>
                  </a:cubicBezTo>
                  <a:cubicBezTo>
                    <a:pt x="72" y="641"/>
                    <a:pt x="79" y="626"/>
                    <a:pt x="104" y="601"/>
                  </a:cubicBezTo>
                  <a:cubicBezTo>
                    <a:pt x="129" y="576"/>
                    <a:pt x="171" y="524"/>
                    <a:pt x="208" y="497"/>
                  </a:cubicBezTo>
                  <a:cubicBezTo>
                    <a:pt x="245" y="470"/>
                    <a:pt x="297" y="465"/>
                    <a:pt x="328" y="441"/>
                  </a:cubicBezTo>
                  <a:cubicBezTo>
                    <a:pt x="359" y="417"/>
                    <a:pt x="368" y="384"/>
                    <a:pt x="392" y="353"/>
                  </a:cubicBezTo>
                  <a:cubicBezTo>
                    <a:pt x="416" y="322"/>
                    <a:pt x="440" y="288"/>
                    <a:pt x="472" y="257"/>
                  </a:cubicBezTo>
                  <a:cubicBezTo>
                    <a:pt x="504" y="226"/>
                    <a:pt x="547" y="190"/>
                    <a:pt x="584" y="169"/>
                  </a:cubicBezTo>
                  <a:cubicBezTo>
                    <a:pt x="621" y="148"/>
                    <a:pt x="640" y="145"/>
                    <a:pt x="696" y="129"/>
                  </a:cubicBezTo>
                  <a:cubicBezTo>
                    <a:pt x="752" y="113"/>
                    <a:pt x="835" y="90"/>
                    <a:pt x="920" y="73"/>
                  </a:cubicBezTo>
                  <a:cubicBezTo>
                    <a:pt x="1005" y="56"/>
                    <a:pt x="1119" y="34"/>
                    <a:pt x="1208" y="25"/>
                  </a:cubicBezTo>
                  <a:cubicBezTo>
                    <a:pt x="1297" y="16"/>
                    <a:pt x="1368" y="17"/>
                    <a:pt x="1456" y="17"/>
                  </a:cubicBezTo>
                  <a:cubicBezTo>
                    <a:pt x="1544" y="17"/>
                    <a:pt x="1617" y="0"/>
                    <a:pt x="1736" y="25"/>
                  </a:cubicBezTo>
                  <a:cubicBezTo>
                    <a:pt x="1855" y="50"/>
                    <a:pt x="2056" y="121"/>
                    <a:pt x="2168" y="169"/>
                  </a:cubicBezTo>
                  <a:cubicBezTo>
                    <a:pt x="2280" y="217"/>
                    <a:pt x="2344" y="281"/>
                    <a:pt x="2408" y="313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" name="Freeform 320"/>
            <p:cNvSpPr>
              <a:spLocks/>
            </p:cNvSpPr>
            <p:nvPr/>
          </p:nvSpPr>
          <p:spPr bwMode="auto">
            <a:xfrm>
              <a:off x="3004" y="756"/>
              <a:ext cx="783" cy="444"/>
            </a:xfrm>
            <a:custGeom>
              <a:avLst/>
              <a:gdLst>
                <a:gd name="T0" fmla="*/ 548 w 783"/>
                <a:gd name="T1" fmla="*/ 444 h 444"/>
                <a:gd name="T2" fmla="*/ 644 w 783"/>
                <a:gd name="T3" fmla="*/ 348 h 444"/>
                <a:gd name="T4" fmla="*/ 740 w 783"/>
                <a:gd name="T5" fmla="*/ 300 h 444"/>
                <a:gd name="T6" fmla="*/ 768 w 783"/>
                <a:gd name="T7" fmla="*/ 212 h 444"/>
                <a:gd name="T8" fmla="*/ 648 w 783"/>
                <a:gd name="T9" fmla="*/ 132 h 444"/>
                <a:gd name="T10" fmla="*/ 512 w 783"/>
                <a:gd name="T11" fmla="*/ 84 h 444"/>
                <a:gd name="T12" fmla="*/ 356 w 783"/>
                <a:gd name="T13" fmla="*/ 12 h 444"/>
                <a:gd name="T14" fmla="*/ 260 w 783"/>
                <a:gd name="T15" fmla="*/ 12 h 444"/>
                <a:gd name="T16" fmla="*/ 144 w 783"/>
                <a:gd name="T17" fmla="*/ 68 h 444"/>
                <a:gd name="T18" fmla="*/ 48 w 783"/>
                <a:gd name="T19" fmla="*/ 180 h 444"/>
                <a:gd name="T20" fmla="*/ 20 w 783"/>
                <a:gd name="T21" fmla="*/ 204 h 444"/>
                <a:gd name="T22" fmla="*/ 168 w 783"/>
                <a:gd name="T23" fmla="*/ 236 h 444"/>
                <a:gd name="T24" fmla="*/ 288 w 783"/>
                <a:gd name="T25" fmla="*/ 292 h 444"/>
                <a:gd name="T26" fmla="*/ 404 w 783"/>
                <a:gd name="T27" fmla="*/ 348 h 444"/>
                <a:gd name="T28" fmla="*/ 548 w 783"/>
                <a:gd name="T29" fmla="*/ 444 h 4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83"/>
                <a:gd name="T46" fmla="*/ 0 h 444"/>
                <a:gd name="T47" fmla="*/ 783 w 783"/>
                <a:gd name="T48" fmla="*/ 444 h 44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83" h="444">
                  <a:moveTo>
                    <a:pt x="548" y="444"/>
                  </a:moveTo>
                  <a:cubicBezTo>
                    <a:pt x="588" y="444"/>
                    <a:pt x="612" y="372"/>
                    <a:pt x="644" y="348"/>
                  </a:cubicBezTo>
                  <a:cubicBezTo>
                    <a:pt x="676" y="324"/>
                    <a:pt x="719" y="323"/>
                    <a:pt x="740" y="300"/>
                  </a:cubicBezTo>
                  <a:cubicBezTo>
                    <a:pt x="761" y="277"/>
                    <a:pt x="783" y="240"/>
                    <a:pt x="768" y="212"/>
                  </a:cubicBezTo>
                  <a:cubicBezTo>
                    <a:pt x="753" y="184"/>
                    <a:pt x="691" y="153"/>
                    <a:pt x="648" y="132"/>
                  </a:cubicBezTo>
                  <a:cubicBezTo>
                    <a:pt x="605" y="111"/>
                    <a:pt x="561" y="104"/>
                    <a:pt x="512" y="84"/>
                  </a:cubicBezTo>
                  <a:cubicBezTo>
                    <a:pt x="463" y="64"/>
                    <a:pt x="398" y="24"/>
                    <a:pt x="356" y="12"/>
                  </a:cubicBezTo>
                  <a:cubicBezTo>
                    <a:pt x="314" y="0"/>
                    <a:pt x="295" y="3"/>
                    <a:pt x="260" y="12"/>
                  </a:cubicBezTo>
                  <a:cubicBezTo>
                    <a:pt x="225" y="21"/>
                    <a:pt x="179" y="40"/>
                    <a:pt x="144" y="68"/>
                  </a:cubicBezTo>
                  <a:cubicBezTo>
                    <a:pt x="109" y="96"/>
                    <a:pt x="69" y="157"/>
                    <a:pt x="48" y="180"/>
                  </a:cubicBezTo>
                  <a:cubicBezTo>
                    <a:pt x="27" y="203"/>
                    <a:pt x="0" y="195"/>
                    <a:pt x="20" y="204"/>
                  </a:cubicBezTo>
                  <a:cubicBezTo>
                    <a:pt x="40" y="213"/>
                    <a:pt x="123" y="221"/>
                    <a:pt x="168" y="236"/>
                  </a:cubicBezTo>
                  <a:cubicBezTo>
                    <a:pt x="213" y="251"/>
                    <a:pt x="249" y="273"/>
                    <a:pt x="288" y="292"/>
                  </a:cubicBezTo>
                  <a:cubicBezTo>
                    <a:pt x="327" y="311"/>
                    <a:pt x="361" y="323"/>
                    <a:pt x="404" y="348"/>
                  </a:cubicBezTo>
                  <a:cubicBezTo>
                    <a:pt x="447" y="373"/>
                    <a:pt x="508" y="444"/>
                    <a:pt x="548" y="444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" name="Freeform 321"/>
            <p:cNvSpPr>
              <a:spLocks/>
            </p:cNvSpPr>
            <p:nvPr/>
          </p:nvSpPr>
          <p:spPr bwMode="auto">
            <a:xfrm>
              <a:off x="3024" y="1776"/>
              <a:ext cx="592" cy="341"/>
            </a:xfrm>
            <a:custGeom>
              <a:avLst/>
              <a:gdLst>
                <a:gd name="T0" fmla="*/ 0 w 592"/>
                <a:gd name="T1" fmla="*/ 144 h 341"/>
                <a:gd name="T2" fmla="*/ 276 w 592"/>
                <a:gd name="T3" fmla="*/ 320 h 341"/>
                <a:gd name="T4" fmla="*/ 268 w 592"/>
                <a:gd name="T5" fmla="*/ 272 h 341"/>
                <a:gd name="T6" fmla="*/ 288 w 592"/>
                <a:gd name="T7" fmla="*/ 240 h 341"/>
                <a:gd name="T8" fmla="*/ 316 w 592"/>
                <a:gd name="T9" fmla="*/ 272 h 341"/>
                <a:gd name="T10" fmla="*/ 336 w 592"/>
                <a:gd name="T11" fmla="*/ 288 h 341"/>
                <a:gd name="T12" fmla="*/ 336 w 592"/>
                <a:gd name="T13" fmla="*/ 240 h 341"/>
                <a:gd name="T14" fmla="*/ 480 w 592"/>
                <a:gd name="T15" fmla="*/ 240 h 341"/>
                <a:gd name="T16" fmla="*/ 576 w 592"/>
                <a:gd name="T17" fmla="*/ 192 h 341"/>
                <a:gd name="T18" fmla="*/ 576 w 592"/>
                <a:gd name="T19" fmla="*/ 144 h 341"/>
                <a:gd name="T20" fmla="*/ 508 w 592"/>
                <a:gd name="T21" fmla="*/ 64 h 341"/>
                <a:gd name="T22" fmla="*/ 396 w 592"/>
                <a:gd name="T23" fmla="*/ 40 h 341"/>
                <a:gd name="T24" fmla="*/ 308 w 592"/>
                <a:gd name="T25" fmla="*/ 8 h 341"/>
                <a:gd name="T26" fmla="*/ 164 w 592"/>
                <a:gd name="T27" fmla="*/ 88 h 341"/>
                <a:gd name="T28" fmla="*/ 60 w 592"/>
                <a:gd name="T29" fmla="*/ 120 h 341"/>
                <a:gd name="T30" fmla="*/ 0 w 592"/>
                <a:gd name="T31" fmla="*/ 144 h 34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92"/>
                <a:gd name="T49" fmla="*/ 0 h 341"/>
                <a:gd name="T50" fmla="*/ 592 w 592"/>
                <a:gd name="T51" fmla="*/ 341 h 34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92" h="341">
                  <a:moveTo>
                    <a:pt x="0" y="144"/>
                  </a:moveTo>
                  <a:cubicBezTo>
                    <a:pt x="36" y="177"/>
                    <a:pt x="231" y="299"/>
                    <a:pt x="276" y="320"/>
                  </a:cubicBezTo>
                  <a:cubicBezTo>
                    <a:pt x="321" y="341"/>
                    <a:pt x="266" y="285"/>
                    <a:pt x="268" y="272"/>
                  </a:cubicBezTo>
                  <a:cubicBezTo>
                    <a:pt x="270" y="259"/>
                    <a:pt x="280" y="240"/>
                    <a:pt x="288" y="240"/>
                  </a:cubicBezTo>
                  <a:cubicBezTo>
                    <a:pt x="296" y="240"/>
                    <a:pt x="308" y="264"/>
                    <a:pt x="316" y="272"/>
                  </a:cubicBezTo>
                  <a:cubicBezTo>
                    <a:pt x="324" y="280"/>
                    <a:pt x="333" y="293"/>
                    <a:pt x="336" y="288"/>
                  </a:cubicBezTo>
                  <a:cubicBezTo>
                    <a:pt x="339" y="283"/>
                    <a:pt x="312" y="248"/>
                    <a:pt x="336" y="240"/>
                  </a:cubicBezTo>
                  <a:cubicBezTo>
                    <a:pt x="360" y="232"/>
                    <a:pt x="440" y="248"/>
                    <a:pt x="480" y="240"/>
                  </a:cubicBezTo>
                  <a:cubicBezTo>
                    <a:pt x="520" y="232"/>
                    <a:pt x="560" y="208"/>
                    <a:pt x="576" y="192"/>
                  </a:cubicBezTo>
                  <a:cubicBezTo>
                    <a:pt x="592" y="176"/>
                    <a:pt x="587" y="165"/>
                    <a:pt x="576" y="144"/>
                  </a:cubicBezTo>
                  <a:cubicBezTo>
                    <a:pt x="565" y="123"/>
                    <a:pt x="538" y="81"/>
                    <a:pt x="508" y="64"/>
                  </a:cubicBezTo>
                  <a:cubicBezTo>
                    <a:pt x="478" y="47"/>
                    <a:pt x="429" y="49"/>
                    <a:pt x="396" y="40"/>
                  </a:cubicBezTo>
                  <a:cubicBezTo>
                    <a:pt x="363" y="31"/>
                    <a:pt x="347" y="0"/>
                    <a:pt x="308" y="8"/>
                  </a:cubicBezTo>
                  <a:cubicBezTo>
                    <a:pt x="269" y="16"/>
                    <a:pt x="205" y="69"/>
                    <a:pt x="164" y="88"/>
                  </a:cubicBezTo>
                  <a:cubicBezTo>
                    <a:pt x="123" y="107"/>
                    <a:pt x="87" y="111"/>
                    <a:pt x="60" y="120"/>
                  </a:cubicBezTo>
                  <a:cubicBezTo>
                    <a:pt x="33" y="129"/>
                    <a:pt x="12" y="139"/>
                    <a:pt x="0" y="144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7" name="Freeform 322"/>
            <p:cNvSpPr>
              <a:spLocks/>
            </p:cNvSpPr>
            <p:nvPr/>
          </p:nvSpPr>
          <p:spPr bwMode="auto">
            <a:xfrm>
              <a:off x="1877" y="1911"/>
              <a:ext cx="520" cy="378"/>
            </a:xfrm>
            <a:custGeom>
              <a:avLst/>
              <a:gdLst>
                <a:gd name="T0" fmla="*/ 15 w 520"/>
                <a:gd name="T1" fmla="*/ 41 h 378"/>
                <a:gd name="T2" fmla="*/ 191 w 520"/>
                <a:gd name="T3" fmla="*/ 337 h 378"/>
                <a:gd name="T4" fmla="*/ 215 w 520"/>
                <a:gd name="T5" fmla="*/ 289 h 378"/>
                <a:gd name="T6" fmla="*/ 206 w 520"/>
                <a:gd name="T7" fmla="*/ 239 h 378"/>
                <a:gd name="T8" fmla="*/ 218 w 520"/>
                <a:gd name="T9" fmla="*/ 280 h 378"/>
                <a:gd name="T10" fmla="*/ 229 w 520"/>
                <a:gd name="T11" fmla="*/ 302 h 378"/>
                <a:gd name="T12" fmla="*/ 250 w 520"/>
                <a:gd name="T13" fmla="*/ 259 h 378"/>
                <a:gd name="T14" fmla="*/ 391 w 520"/>
                <a:gd name="T15" fmla="*/ 353 h 378"/>
                <a:gd name="T16" fmla="*/ 495 w 520"/>
                <a:gd name="T17" fmla="*/ 337 h 378"/>
                <a:gd name="T18" fmla="*/ 519 w 520"/>
                <a:gd name="T19" fmla="*/ 257 h 378"/>
                <a:gd name="T20" fmla="*/ 503 w 520"/>
                <a:gd name="T21" fmla="*/ 169 h 378"/>
                <a:gd name="T22" fmla="*/ 439 w 520"/>
                <a:gd name="T23" fmla="*/ 113 h 378"/>
                <a:gd name="T24" fmla="*/ 367 w 520"/>
                <a:gd name="T25" fmla="*/ 57 h 378"/>
                <a:gd name="T26" fmla="*/ 158 w 520"/>
                <a:gd name="T27" fmla="*/ 49 h 378"/>
                <a:gd name="T28" fmla="*/ 71 w 520"/>
                <a:gd name="T29" fmla="*/ 57 h 378"/>
                <a:gd name="T30" fmla="*/ 15 w 520"/>
                <a:gd name="T31" fmla="*/ 41 h 37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20"/>
                <a:gd name="T49" fmla="*/ 0 h 378"/>
                <a:gd name="T50" fmla="*/ 520 w 520"/>
                <a:gd name="T51" fmla="*/ 378 h 37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20" h="378">
                  <a:moveTo>
                    <a:pt x="15" y="41"/>
                  </a:moveTo>
                  <a:cubicBezTo>
                    <a:pt x="35" y="88"/>
                    <a:pt x="158" y="296"/>
                    <a:pt x="191" y="337"/>
                  </a:cubicBezTo>
                  <a:cubicBezTo>
                    <a:pt x="224" y="378"/>
                    <a:pt x="213" y="305"/>
                    <a:pt x="215" y="289"/>
                  </a:cubicBezTo>
                  <a:cubicBezTo>
                    <a:pt x="217" y="273"/>
                    <a:pt x="206" y="240"/>
                    <a:pt x="206" y="239"/>
                  </a:cubicBezTo>
                  <a:cubicBezTo>
                    <a:pt x="206" y="238"/>
                    <a:pt x="214" y="269"/>
                    <a:pt x="218" y="280"/>
                  </a:cubicBezTo>
                  <a:cubicBezTo>
                    <a:pt x="222" y="290"/>
                    <a:pt x="225" y="306"/>
                    <a:pt x="229" y="302"/>
                  </a:cubicBezTo>
                  <a:cubicBezTo>
                    <a:pt x="234" y="299"/>
                    <a:pt x="223" y="251"/>
                    <a:pt x="250" y="259"/>
                  </a:cubicBezTo>
                  <a:cubicBezTo>
                    <a:pt x="277" y="267"/>
                    <a:pt x="350" y="340"/>
                    <a:pt x="391" y="353"/>
                  </a:cubicBezTo>
                  <a:cubicBezTo>
                    <a:pt x="432" y="366"/>
                    <a:pt x="474" y="353"/>
                    <a:pt x="495" y="337"/>
                  </a:cubicBezTo>
                  <a:cubicBezTo>
                    <a:pt x="516" y="321"/>
                    <a:pt x="518" y="285"/>
                    <a:pt x="519" y="257"/>
                  </a:cubicBezTo>
                  <a:cubicBezTo>
                    <a:pt x="520" y="229"/>
                    <a:pt x="516" y="193"/>
                    <a:pt x="503" y="169"/>
                  </a:cubicBezTo>
                  <a:cubicBezTo>
                    <a:pt x="490" y="145"/>
                    <a:pt x="462" y="132"/>
                    <a:pt x="439" y="113"/>
                  </a:cubicBezTo>
                  <a:cubicBezTo>
                    <a:pt x="416" y="94"/>
                    <a:pt x="414" y="68"/>
                    <a:pt x="367" y="57"/>
                  </a:cubicBezTo>
                  <a:cubicBezTo>
                    <a:pt x="320" y="46"/>
                    <a:pt x="207" y="49"/>
                    <a:pt x="158" y="49"/>
                  </a:cubicBezTo>
                  <a:cubicBezTo>
                    <a:pt x="109" y="49"/>
                    <a:pt x="95" y="58"/>
                    <a:pt x="71" y="57"/>
                  </a:cubicBezTo>
                  <a:cubicBezTo>
                    <a:pt x="47" y="56"/>
                    <a:pt x="0" y="0"/>
                    <a:pt x="15" y="41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8" name="Freeform 323"/>
            <p:cNvSpPr>
              <a:spLocks/>
            </p:cNvSpPr>
            <p:nvPr/>
          </p:nvSpPr>
          <p:spPr bwMode="auto">
            <a:xfrm>
              <a:off x="1756" y="459"/>
              <a:ext cx="1269" cy="605"/>
            </a:xfrm>
            <a:custGeom>
              <a:avLst/>
              <a:gdLst>
                <a:gd name="T0" fmla="*/ 1220 w 1269"/>
                <a:gd name="T1" fmla="*/ 501 h 605"/>
                <a:gd name="T2" fmla="*/ 1056 w 1269"/>
                <a:gd name="T3" fmla="*/ 437 h 605"/>
                <a:gd name="T4" fmla="*/ 644 w 1269"/>
                <a:gd name="T5" fmla="*/ 453 h 605"/>
                <a:gd name="T6" fmla="*/ 308 w 1269"/>
                <a:gd name="T7" fmla="*/ 501 h 605"/>
                <a:gd name="T8" fmla="*/ 68 w 1269"/>
                <a:gd name="T9" fmla="*/ 549 h 605"/>
                <a:gd name="T10" fmla="*/ 0 w 1269"/>
                <a:gd name="T11" fmla="*/ 573 h 605"/>
                <a:gd name="T12" fmla="*/ 68 w 1269"/>
                <a:gd name="T13" fmla="*/ 357 h 605"/>
                <a:gd name="T14" fmla="*/ 184 w 1269"/>
                <a:gd name="T15" fmla="*/ 61 h 605"/>
                <a:gd name="T16" fmla="*/ 184 w 1269"/>
                <a:gd name="T17" fmla="*/ 133 h 605"/>
                <a:gd name="T18" fmla="*/ 212 w 1269"/>
                <a:gd name="T19" fmla="*/ 165 h 605"/>
                <a:gd name="T20" fmla="*/ 280 w 1269"/>
                <a:gd name="T21" fmla="*/ 117 h 605"/>
                <a:gd name="T22" fmla="*/ 308 w 1269"/>
                <a:gd name="T23" fmla="*/ 69 h 605"/>
                <a:gd name="T24" fmla="*/ 356 w 1269"/>
                <a:gd name="T25" fmla="*/ 117 h 605"/>
                <a:gd name="T26" fmla="*/ 440 w 1269"/>
                <a:gd name="T27" fmla="*/ 77 h 605"/>
                <a:gd name="T28" fmla="*/ 472 w 1269"/>
                <a:gd name="T29" fmla="*/ 37 h 605"/>
                <a:gd name="T30" fmla="*/ 512 w 1269"/>
                <a:gd name="T31" fmla="*/ 77 h 605"/>
                <a:gd name="T32" fmla="*/ 576 w 1269"/>
                <a:gd name="T33" fmla="*/ 53 h 605"/>
                <a:gd name="T34" fmla="*/ 624 w 1269"/>
                <a:gd name="T35" fmla="*/ 5 h 605"/>
                <a:gd name="T36" fmla="*/ 616 w 1269"/>
                <a:gd name="T37" fmla="*/ 85 h 605"/>
                <a:gd name="T38" fmla="*/ 704 w 1269"/>
                <a:gd name="T39" fmla="*/ 101 h 605"/>
                <a:gd name="T40" fmla="*/ 788 w 1269"/>
                <a:gd name="T41" fmla="*/ 69 h 605"/>
                <a:gd name="T42" fmla="*/ 816 w 1269"/>
                <a:gd name="T43" fmla="*/ 133 h 605"/>
                <a:gd name="T44" fmla="*/ 880 w 1269"/>
                <a:gd name="T45" fmla="*/ 117 h 605"/>
                <a:gd name="T46" fmla="*/ 980 w 1269"/>
                <a:gd name="T47" fmla="*/ 69 h 605"/>
                <a:gd name="T48" fmla="*/ 932 w 1269"/>
                <a:gd name="T49" fmla="*/ 165 h 605"/>
                <a:gd name="T50" fmla="*/ 1008 w 1269"/>
                <a:gd name="T51" fmla="*/ 189 h 605"/>
                <a:gd name="T52" fmla="*/ 1076 w 1269"/>
                <a:gd name="T53" fmla="*/ 165 h 605"/>
                <a:gd name="T54" fmla="*/ 1032 w 1269"/>
                <a:gd name="T55" fmla="*/ 221 h 605"/>
                <a:gd name="T56" fmla="*/ 1048 w 1269"/>
                <a:gd name="T57" fmla="*/ 261 h 605"/>
                <a:gd name="T58" fmla="*/ 1112 w 1269"/>
                <a:gd name="T59" fmla="*/ 285 h 605"/>
                <a:gd name="T60" fmla="*/ 1220 w 1269"/>
                <a:gd name="T61" fmla="*/ 261 h 605"/>
                <a:gd name="T62" fmla="*/ 1160 w 1269"/>
                <a:gd name="T63" fmla="*/ 325 h 605"/>
                <a:gd name="T64" fmla="*/ 1172 w 1269"/>
                <a:gd name="T65" fmla="*/ 357 h 605"/>
                <a:gd name="T66" fmla="*/ 1220 w 1269"/>
                <a:gd name="T67" fmla="*/ 405 h 605"/>
                <a:gd name="T68" fmla="*/ 1184 w 1269"/>
                <a:gd name="T69" fmla="*/ 421 h 605"/>
                <a:gd name="T70" fmla="*/ 1268 w 1269"/>
                <a:gd name="T71" fmla="*/ 501 h 605"/>
                <a:gd name="T72" fmla="*/ 1192 w 1269"/>
                <a:gd name="T73" fmla="*/ 485 h 60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69"/>
                <a:gd name="T112" fmla="*/ 0 h 605"/>
                <a:gd name="T113" fmla="*/ 1269 w 1269"/>
                <a:gd name="T114" fmla="*/ 605 h 60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69" h="605">
                  <a:moveTo>
                    <a:pt x="1220" y="501"/>
                  </a:moveTo>
                  <a:cubicBezTo>
                    <a:pt x="1193" y="490"/>
                    <a:pt x="1152" y="445"/>
                    <a:pt x="1056" y="437"/>
                  </a:cubicBezTo>
                  <a:cubicBezTo>
                    <a:pt x="960" y="429"/>
                    <a:pt x="769" y="442"/>
                    <a:pt x="644" y="453"/>
                  </a:cubicBezTo>
                  <a:cubicBezTo>
                    <a:pt x="519" y="464"/>
                    <a:pt x="404" y="485"/>
                    <a:pt x="308" y="501"/>
                  </a:cubicBezTo>
                  <a:cubicBezTo>
                    <a:pt x="212" y="517"/>
                    <a:pt x="119" y="537"/>
                    <a:pt x="68" y="549"/>
                  </a:cubicBezTo>
                  <a:cubicBezTo>
                    <a:pt x="17" y="561"/>
                    <a:pt x="0" y="605"/>
                    <a:pt x="0" y="573"/>
                  </a:cubicBezTo>
                  <a:cubicBezTo>
                    <a:pt x="0" y="541"/>
                    <a:pt x="37" y="442"/>
                    <a:pt x="68" y="357"/>
                  </a:cubicBezTo>
                  <a:cubicBezTo>
                    <a:pt x="99" y="272"/>
                    <a:pt x="165" y="98"/>
                    <a:pt x="184" y="61"/>
                  </a:cubicBezTo>
                  <a:cubicBezTo>
                    <a:pt x="203" y="24"/>
                    <a:pt x="179" y="116"/>
                    <a:pt x="184" y="133"/>
                  </a:cubicBezTo>
                  <a:cubicBezTo>
                    <a:pt x="189" y="150"/>
                    <a:pt x="196" y="168"/>
                    <a:pt x="212" y="165"/>
                  </a:cubicBezTo>
                  <a:cubicBezTo>
                    <a:pt x="228" y="162"/>
                    <a:pt x="264" y="133"/>
                    <a:pt x="280" y="117"/>
                  </a:cubicBezTo>
                  <a:cubicBezTo>
                    <a:pt x="296" y="101"/>
                    <a:pt x="295" y="69"/>
                    <a:pt x="308" y="69"/>
                  </a:cubicBezTo>
                  <a:cubicBezTo>
                    <a:pt x="321" y="69"/>
                    <a:pt x="334" y="116"/>
                    <a:pt x="356" y="117"/>
                  </a:cubicBezTo>
                  <a:cubicBezTo>
                    <a:pt x="378" y="118"/>
                    <a:pt x="421" y="90"/>
                    <a:pt x="440" y="77"/>
                  </a:cubicBezTo>
                  <a:cubicBezTo>
                    <a:pt x="459" y="64"/>
                    <a:pt x="460" y="37"/>
                    <a:pt x="472" y="37"/>
                  </a:cubicBezTo>
                  <a:cubicBezTo>
                    <a:pt x="484" y="37"/>
                    <a:pt x="495" y="74"/>
                    <a:pt x="512" y="77"/>
                  </a:cubicBezTo>
                  <a:cubicBezTo>
                    <a:pt x="529" y="80"/>
                    <a:pt x="557" y="65"/>
                    <a:pt x="576" y="53"/>
                  </a:cubicBezTo>
                  <a:cubicBezTo>
                    <a:pt x="595" y="41"/>
                    <a:pt x="617" y="0"/>
                    <a:pt x="624" y="5"/>
                  </a:cubicBezTo>
                  <a:cubicBezTo>
                    <a:pt x="631" y="10"/>
                    <a:pt x="603" y="69"/>
                    <a:pt x="616" y="85"/>
                  </a:cubicBezTo>
                  <a:cubicBezTo>
                    <a:pt x="629" y="101"/>
                    <a:pt x="675" y="104"/>
                    <a:pt x="704" y="101"/>
                  </a:cubicBezTo>
                  <a:cubicBezTo>
                    <a:pt x="733" y="98"/>
                    <a:pt x="769" y="64"/>
                    <a:pt x="788" y="69"/>
                  </a:cubicBezTo>
                  <a:cubicBezTo>
                    <a:pt x="807" y="74"/>
                    <a:pt x="801" y="125"/>
                    <a:pt x="816" y="133"/>
                  </a:cubicBezTo>
                  <a:cubicBezTo>
                    <a:pt x="831" y="141"/>
                    <a:pt x="853" y="128"/>
                    <a:pt x="880" y="117"/>
                  </a:cubicBezTo>
                  <a:cubicBezTo>
                    <a:pt x="907" y="106"/>
                    <a:pt x="971" y="61"/>
                    <a:pt x="980" y="69"/>
                  </a:cubicBezTo>
                  <a:cubicBezTo>
                    <a:pt x="989" y="77"/>
                    <a:pt x="927" y="145"/>
                    <a:pt x="932" y="165"/>
                  </a:cubicBezTo>
                  <a:cubicBezTo>
                    <a:pt x="937" y="185"/>
                    <a:pt x="984" y="189"/>
                    <a:pt x="1008" y="189"/>
                  </a:cubicBezTo>
                  <a:cubicBezTo>
                    <a:pt x="1032" y="189"/>
                    <a:pt x="1072" y="160"/>
                    <a:pt x="1076" y="165"/>
                  </a:cubicBezTo>
                  <a:cubicBezTo>
                    <a:pt x="1080" y="170"/>
                    <a:pt x="1037" y="205"/>
                    <a:pt x="1032" y="221"/>
                  </a:cubicBezTo>
                  <a:cubicBezTo>
                    <a:pt x="1027" y="237"/>
                    <a:pt x="1035" y="250"/>
                    <a:pt x="1048" y="261"/>
                  </a:cubicBezTo>
                  <a:cubicBezTo>
                    <a:pt x="1061" y="272"/>
                    <a:pt x="1083" y="285"/>
                    <a:pt x="1112" y="285"/>
                  </a:cubicBezTo>
                  <a:cubicBezTo>
                    <a:pt x="1141" y="285"/>
                    <a:pt x="1212" y="254"/>
                    <a:pt x="1220" y="261"/>
                  </a:cubicBezTo>
                  <a:cubicBezTo>
                    <a:pt x="1228" y="268"/>
                    <a:pt x="1168" y="309"/>
                    <a:pt x="1160" y="325"/>
                  </a:cubicBezTo>
                  <a:cubicBezTo>
                    <a:pt x="1152" y="341"/>
                    <a:pt x="1162" y="344"/>
                    <a:pt x="1172" y="357"/>
                  </a:cubicBezTo>
                  <a:cubicBezTo>
                    <a:pt x="1182" y="370"/>
                    <a:pt x="1218" y="394"/>
                    <a:pt x="1220" y="405"/>
                  </a:cubicBezTo>
                  <a:cubicBezTo>
                    <a:pt x="1222" y="416"/>
                    <a:pt x="1176" y="405"/>
                    <a:pt x="1184" y="421"/>
                  </a:cubicBezTo>
                  <a:cubicBezTo>
                    <a:pt x="1192" y="437"/>
                    <a:pt x="1267" y="490"/>
                    <a:pt x="1268" y="501"/>
                  </a:cubicBezTo>
                  <a:cubicBezTo>
                    <a:pt x="1269" y="512"/>
                    <a:pt x="1208" y="488"/>
                    <a:pt x="1192" y="485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9" name="Freeform 324"/>
            <p:cNvSpPr>
              <a:spLocks/>
            </p:cNvSpPr>
            <p:nvPr/>
          </p:nvSpPr>
          <p:spPr bwMode="auto">
            <a:xfrm>
              <a:off x="1488" y="1192"/>
              <a:ext cx="399" cy="664"/>
            </a:xfrm>
            <a:custGeom>
              <a:avLst/>
              <a:gdLst>
                <a:gd name="T0" fmla="*/ 0 w 399"/>
                <a:gd name="T1" fmla="*/ 104 h 664"/>
                <a:gd name="T2" fmla="*/ 192 w 399"/>
                <a:gd name="T3" fmla="*/ 8 h 664"/>
                <a:gd name="T4" fmla="*/ 288 w 399"/>
                <a:gd name="T5" fmla="*/ 56 h 664"/>
                <a:gd name="T6" fmla="*/ 356 w 399"/>
                <a:gd name="T7" fmla="*/ 136 h 664"/>
                <a:gd name="T8" fmla="*/ 372 w 399"/>
                <a:gd name="T9" fmla="*/ 232 h 664"/>
                <a:gd name="T10" fmla="*/ 396 w 399"/>
                <a:gd name="T11" fmla="*/ 360 h 664"/>
                <a:gd name="T12" fmla="*/ 356 w 399"/>
                <a:gd name="T13" fmla="*/ 480 h 664"/>
                <a:gd name="T14" fmla="*/ 316 w 399"/>
                <a:gd name="T15" fmla="*/ 568 h 664"/>
                <a:gd name="T16" fmla="*/ 240 w 399"/>
                <a:gd name="T17" fmla="*/ 632 h 664"/>
                <a:gd name="T18" fmla="*/ 180 w 399"/>
                <a:gd name="T19" fmla="*/ 664 h 6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9"/>
                <a:gd name="T31" fmla="*/ 0 h 664"/>
                <a:gd name="T32" fmla="*/ 399 w 399"/>
                <a:gd name="T33" fmla="*/ 664 h 6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9" h="664">
                  <a:moveTo>
                    <a:pt x="0" y="104"/>
                  </a:moveTo>
                  <a:cubicBezTo>
                    <a:pt x="72" y="60"/>
                    <a:pt x="144" y="16"/>
                    <a:pt x="192" y="8"/>
                  </a:cubicBezTo>
                  <a:cubicBezTo>
                    <a:pt x="240" y="0"/>
                    <a:pt x="261" y="35"/>
                    <a:pt x="288" y="56"/>
                  </a:cubicBezTo>
                  <a:cubicBezTo>
                    <a:pt x="315" y="77"/>
                    <a:pt x="342" y="107"/>
                    <a:pt x="356" y="136"/>
                  </a:cubicBezTo>
                  <a:cubicBezTo>
                    <a:pt x="370" y="165"/>
                    <a:pt x="365" y="195"/>
                    <a:pt x="372" y="232"/>
                  </a:cubicBezTo>
                  <a:cubicBezTo>
                    <a:pt x="379" y="269"/>
                    <a:pt x="399" y="319"/>
                    <a:pt x="396" y="360"/>
                  </a:cubicBezTo>
                  <a:cubicBezTo>
                    <a:pt x="393" y="401"/>
                    <a:pt x="369" y="445"/>
                    <a:pt x="356" y="480"/>
                  </a:cubicBezTo>
                  <a:cubicBezTo>
                    <a:pt x="343" y="515"/>
                    <a:pt x="335" y="543"/>
                    <a:pt x="316" y="568"/>
                  </a:cubicBezTo>
                  <a:cubicBezTo>
                    <a:pt x="297" y="593"/>
                    <a:pt x="263" y="616"/>
                    <a:pt x="240" y="632"/>
                  </a:cubicBezTo>
                  <a:cubicBezTo>
                    <a:pt x="217" y="648"/>
                    <a:pt x="192" y="657"/>
                    <a:pt x="180" y="66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0" name="Freeform 325"/>
            <p:cNvSpPr>
              <a:spLocks/>
            </p:cNvSpPr>
            <p:nvPr/>
          </p:nvSpPr>
          <p:spPr bwMode="auto">
            <a:xfrm>
              <a:off x="1668" y="1387"/>
              <a:ext cx="129" cy="397"/>
            </a:xfrm>
            <a:custGeom>
              <a:avLst/>
              <a:gdLst>
                <a:gd name="T0" fmla="*/ 12 w 129"/>
                <a:gd name="T1" fmla="*/ 5 h 397"/>
                <a:gd name="T2" fmla="*/ 96 w 129"/>
                <a:gd name="T3" fmla="*/ 29 h 397"/>
                <a:gd name="T4" fmla="*/ 128 w 129"/>
                <a:gd name="T5" fmla="*/ 181 h 397"/>
                <a:gd name="T6" fmla="*/ 88 w 129"/>
                <a:gd name="T7" fmla="*/ 317 h 397"/>
                <a:gd name="T8" fmla="*/ 0 w 129"/>
                <a:gd name="T9" fmla="*/ 397 h 3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9"/>
                <a:gd name="T16" fmla="*/ 0 h 397"/>
                <a:gd name="T17" fmla="*/ 129 w 129"/>
                <a:gd name="T18" fmla="*/ 397 h 3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9" h="397">
                  <a:moveTo>
                    <a:pt x="12" y="5"/>
                  </a:moveTo>
                  <a:cubicBezTo>
                    <a:pt x="26" y="9"/>
                    <a:pt x="77" y="0"/>
                    <a:pt x="96" y="29"/>
                  </a:cubicBezTo>
                  <a:cubicBezTo>
                    <a:pt x="115" y="58"/>
                    <a:pt x="129" y="133"/>
                    <a:pt x="128" y="181"/>
                  </a:cubicBezTo>
                  <a:cubicBezTo>
                    <a:pt x="127" y="229"/>
                    <a:pt x="109" y="281"/>
                    <a:pt x="88" y="317"/>
                  </a:cubicBezTo>
                  <a:cubicBezTo>
                    <a:pt x="67" y="353"/>
                    <a:pt x="18" y="380"/>
                    <a:pt x="0" y="397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1" name="Oval 326"/>
            <p:cNvSpPr>
              <a:spLocks noChangeArrowheads="1"/>
            </p:cNvSpPr>
            <p:nvPr/>
          </p:nvSpPr>
          <p:spPr bwMode="auto">
            <a:xfrm>
              <a:off x="1344" y="1392"/>
              <a:ext cx="192" cy="192"/>
            </a:xfrm>
            <a:prstGeom prst="ellipse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2" name="Oval 327"/>
            <p:cNvSpPr>
              <a:spLocks noChangeArrowheads="1"/>
            </p:cNvSpPr>
            <p:nvPr/>
          </p:nvSpPr>
          <p:spPr bwMode="auto">
            <a:xfrm>
              <a:off x="1392" y="1440"/>
              <a:ext cx="96" cy="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3" name="Freeform 328"/>
            <p:cNvSpPr>
              <a:spLocks/>
            </p:cNvSpPr>
            <p:nvPr/>
          </p:nvSpPr>
          <p:spPr bwMode="auto">
            <a:xfrm>
              <a:off x="1152" y="1584"/>
              <a:ext cx="366" cy="125"/>
            </a:xfrm>
            <a:custGeom>
              <a:avLst/>
              <a:gdLst>
                <a:gd name="T0" fmla="*/ 0 w 366"/>
                <a:gd name="T1" fmla="*/ 0 h 125"/>
                <a:gd name="T2" fmla="*/ 12 w 366"/>
                <a:gd name="T3" fmla="*/ 40 h 125"/>
                <a:gd name="T4" fmla="*/ 48 w 366"/>
                <a:gd name="T5" fmla="*/ 48 h 125"/>
                <a:gd name="T6" fmla="*/ 124 w 366"/>
                <a:gd name="T7" fmla="*/ 72 h 125"/>
                <a:gd name="T8" fmla="*/ 212 w 366"/>
                <a:gd name="T9" fmla="*/ 88 h 125"/>
                <a:gd name="T10" fmla="*/ 268 w 366"/>
                <a:gd name="T11" fmla="*/ 120 h 125"/>
                <a:gd name="T12" fmla="*/ 348 w 366"/>
                <a:gd name="T13" fmla="*/ 120 h 125"/>
                <a:gd name="T14" fmla="*/ 364 w 366"/>
                <a:gd name="T15" fmla="*/ 88 h 125"/>
                <a:gd name="T16" fmla="*/ 336 w 366"/>
                <a:gd name="T17" fmla="*/ 48 h 1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6"/>
                <a:gd name="T28" fmla="*/ 0 h 125"/>
                <a:gd name="T29" fmla="*/ 366 w 366"/>
                <a:gd name="T30" fmla="*/ 125 h 1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6" h="125">
                  <a:moveTo>
                    <a:pt x="0" y="0"/>
                  </a:moveTo>
                  <a:cubicBezTo>
                    <a:pt x="2" y="7"/>
                    <a:pt x="4" y="32"/>
                    <a:pt x="12" y="40"/>
                  </a:cubicBezTo>
                  <a:cubicBezTo>
                    <a:pt x="20" y="48"/>
                    <a:pt x="29" y="43"/>
                    <a:pt x="48" y="48"/>
                  </a:cubicBezTo>
                  <a:cubicBezTo>
                    <a:pt x="67" y="53"/>
                    <a:pt x="97" y="65"/>
                    <a:pt x="124" y="72"/>
                  </a:cubicBezTo>
                  <a:cubicBezTo>
                    <a:pt x="151" y="79"/>
                    <a:pt x="188" y="80"/>
                    <a:pt x="212" y="88"/>
                  </a:cubicBezTo>
                  <a:cubicBezTo>
                    <a:pt x="236" y="96"/>
                    <a:pt x="245" y="115"/>
                    <a:pt x="268" y="120"/>
                  </a:cubicBezTo>
                  <a:cubicBezTo>
                    <a:pt x="291" y="125"/>
                    <a:pt x="332" y="125"/>
                    <a:pt x="348" y="120"/>
                  </a:cubicBezTo>
                  <a:cubicBezTo>
                    <a:pt x="364" y="115"/>
                    <a:pt x="366" y="100"/>
                    <a:pt x="364" y="88"/>
                  </a:cubicBezTo>
                  <a:cubicBezTo>
                    <a:pt x="362" y="76"/>
                    <a:pt x="342" y="56"/>
                    <a:pt x="336" y="48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" name="Freeform 329"/>
            <p:cNvSpPr>
              <a:spLocks/>
            </p:cNvSpPr>
            <p:nvPr/>
          </p:nvSpPr>
          <p:spPr bwMode="auto">
            <a:xfrm>
              <a:off x="1142" y="1632"/>
              <a:ext cx="250" cy="115"/>
            </a:xfrm>
            <a:custGeom>
              <a:avLst/>
              <a:gdLst>
                <a:gd name="T0" fmla="*/ 250 w 250"/>
                <a:gd name="T1" fmla="*/ 96 h 115"/>
                <a:gd name="T2" fmla="*/ 202 w 250"/>
                <a:gd name="T3" fmla="*/ 96 h 115"/>
                <a:gd name="T4" fmla="*/ 134 w 250"/>
                <a:gd name="T5" fmla="*/ 112 h 115"/>
                <a:gd name="T6" fmla="*/ 70 w 250"/>
                <a:gd name="T7" fmla="*/ 112 h 115"/>
                <a:gd name="T8" fmla="*/ 10 w 250"/>
                <a:gd name="T9" fmla="*/ 96 h 115"/>
                <a:gd name="T10" fmla="*/ 10 w 250"/>
                <a:gd name="T11" fmla="*/ 48 h 115"/>
                <a:gd name="T12" fmla="*/ 58 w 250"/>
                <a:gd name="T13" fmla="*/ 0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0"/>
                <a:gd name="T22" fmla="*/ 0 h 115"/>
                <a:gd name="T23" fmla="*/ 250 w 250"/>
                <a:gd name="T24" fmla="*/ 115 h 1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0" h="115">
                  <a:moveTo>
                    <a:pt x="250" y="96"/>
                  </a:moveTo>
                  <a:cubicBezTo>
                    <a:pt x="234" y="92"/>
                    <a:pt x="221" y="93"/>
                    <a:pt x="202" y="96"/>
                  </a:cubicBezTo>
                  <a:cubicBezTo>
                    <a:pt x="183" y="99"/>
                    <a:pt x="156" y="109"/>
                    <a:pt x="134" y="112"/>
                  </a:cubicBezTo>
                  <a:cubicBezTo>
                    <a:pt x="112" y="115"/>
                    <a:pt x="91" y="115"/>
                    <a:pt x="70" y="112"/>
                  </a:cubicBezTo>
                  <a:cubicBezTo>
                    <a:pt x="49" y="109"/>
                    <a:pt x="20" y="107"/>
                    <a:pt x="10" y="96"/>
                  </a:cubicBezTo>
                  <a:cubicBezTo>
                    <a:pt x="0" y="85"/>
                    <a:pt x="2" y="64"/>
                    <a:pt x="10" y="48"/>
                  </a:cubicBezTo>
                  <a:cubicBezTo>
                    <a:pt x="18" y="32"/>
                    <a:pt x="38" y="16"/>
                    <a:pt x="58" y="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" name="Freeform 330"/>
            <p:cNvSpPr>
              <a:spLocks/>
            </p:cNvSpPr>
            <p:nvPr/>
          </p:nvSpPr>
          <p:spPr bwMode="auto">
            <a:xfrm>
              <a:off x="1204" y="1552"/>
              <a:ext cx="228" cy="160"/>
            </a:xfrm>
            <a:custGeom>
              <a:avLst/>
              <a:gdLst>
                <a:gd name="T0" fmla="*/ 0 w 228"/>
                <a:gd name="T1" fmla="*/ 0 h 160"/>
                <a:gd name="T2" fmla="*/ 136 w 228"/>
                <a:gd name="T3" fmla="*/ 48 h 160"/>
                <a:gd name="T4" fmla="*/ 168 w 228"/>
                <a:gd name="T5" fmla="*/ 88 h 160"/>
                <a:gd name="T6" fmla="*/ 184 w 228"/>
                <a:gd name="T7" fmla="*/ 128 h 160"/>
                <a:gd name="T8" fmla="*/ 224 w 228"/>
                <a:gd name="T9" fmla="*/ 152 h 160"/>
                <a:gd name="T10" fmla="*/ 208 w 228"/>
                <a:gd name="T11" fmla="*/ 80 h 160"/>
                <a:gd name="T12" fmla="*/ 176 w 228"/>
                <a:gd name="T13" fmla="*/ 48 h 1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8"/>
                <a:gd name="T22" fmla="*/ 0 h 160"/>
                <a:gd name="T23" fmla="*/ 228 w 228"/>
                <a:gd name="T24" fmla="*/ 160 h 1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8" h="160">
                  <a:moveTo>
                    <a:pt x="0" y="0"/>
                  </a:moveTo>
                  <a:cubicBezTo>
                    <a:pt x="23" y="8"/>
                    <a:pt x="108" y="33"/>
                    <a:pt x="136" y="48"/>
                  </a:cubicBezTo>
                  <a:cubicBezTo>
                    <a:pt x="164" y="63"/>
                    <a:pt x="160" y="75"/>
                    <a:pt x="168" y="88"/>
                  </a:cubicBezTo>
                  <a:cubicBezTo>
                    <a:pt x="176" y="101"/>
                    <a:pt x="175" y="117"/>
                    <a:pt x="184" y="128"/>
                  </a:cubicBezTo>
                  <a:cubicBezTo>
                    <a:pt x="193" y="139"/>
                    <a:pt x="220" y="160"/>
                    <a:pt x="224" y="152"/>
                  </a:cubicBezTo>
                  <a:cubicBezTo>
                    <a:pt x="228" y="144"/>
                    <a:pt x="216" y="97"/>
                    <a:pt x="208" y="80"/>
                  </a:cubicBezTo>
                  <a:cubicBezTo>
                    <a:pt x="200" y="63"/>
                    <a:pt x="183" y="55"/>
                    <a:pt x="176" y="48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" name="Freeform 331"/>
            <p:cNvSpPr>
              <a:spLocks/>
            </p:cNvSpPr>
            <p:nvPr/>
          </p:nvSpPr>
          <p:spPr bwMode="auto">
            <a:xfrm>
              <a:off x="1968" y="1527"/>
              <a:ext cx="432" cy="281"/>
            </a:xfrm>
            <a:custGeom>
              <a:avLst/>
              <a:gdLst>
                <a:gd name="T0" fmla="*/ 36 w 432"/>
                <a:gd name="T1" fmla="*/ 73 h 281"/>
                <a:gd name="T2" fmla="*/ 28 w 432"/>
                <a:gd name="T3" fmla="*/ 73 h 281"/>
                <a:gd name="T4" fmla="*/ 48 w 432"/>
                <a:gd name="T5" fmla="*/ 105 h 281"/>
                <a:gd name="T6" fmla="*/ 44 w 432"/>
                <a:gd name="T7" fmla="*/ 65 h 281"/>
                <a:gd name="T8" fmla="*/ 240 w 432"/>
                <a:gd name="T9" fmla="*/ 9 h 281"/>
                <a:gd name="T10" fmla="*/ 384 w 432"/>
                <a:gd name="T11" fmla="*/ 9 h 281"/>
                <a:gd name="T12" fmla="*/ 432 w 432"/>
                <a:gd name="T13" fmla="*/ 57 h 281"/>
                <a:gd name="T14" fmla="*/ 384 w 432"/>
                <a:gd name="T15" fmla="*/ 153 h 281"/>
                <a:gd name="T16" fmla="*/ 276 w 432"/>
                <a:gd name="T17" fmla="*/ 265 h 281"/>
                <a:gd name="T18" fmla="*/ 192 w 432"/>
                <a:gd name="T19" fmla="*/ 249 h 281"/>
                <a:gd name="T20" fmla="*/ 48 w 432"/>
                <a:gd name="T21" fmla="*/ 249 h 281"/>
                <a:gd name="T22" fmla="*/ 0 w 432"/>
                <a:gd name="T23" fmla="*/ 249 h 281"/>
                <a:gd name="T24" fmla="*/ 48 w 432"/>
                <a:gd name="T25" fmla="*/ 201 h 281"/>
                <a:gd name="T26" fmla="*/ 48 w 432"/>
                <a:gd name="T27" fmla="*/ 105 h 2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32"/>
                <a:gd name="T43" fmla="*/ 0 h 281"/>
                <a:gd name="T44" fmla="*/ 432 w 432"/>
                <a:gd name="T45" fmla="*/ 281 h 28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32" h="281">
                  <a:moveTo>
                    <a:pt x="36" y="73"/>
                  </a:moveTo>
                  <a:cubicBezTo>
                    <a:pt x="35" y="73"/>
                    <a:pt x="26" y="68"/>
                    <a:pt x="28" y="73"/>
                  </a:cubicBezTo>
                  <a:cubicBezTo>
                    <a:pt x="30" y="78"/>
                    <a:pt x="45" y="106"/>
                    <a:pt x="48" y="105"/>
                  </a:cubicBezTo>
                  <a:cubicBezTo>
                    <a:pt x="51" y="104"/>
                    <a:pt x="12" y="81"/>
                    <a:pt x="44" y="65"/>
                  </a:cubicBezTo>
                  <a:cubicBezTo>
                    <a:pt x="76" y="49"/>
                    <a:pt x="183" y="18"/>
                    <a:pt x="240" y="9"/>
                  </a:cubicBezTo>
                  <a:cubicBezTo>
                    <a:pt x="297" y="0"/>
                    <a:pt x="352" y="1"/>
                    <a:pt x="384" y="9"/>
                  </a:cubicBezTo>
                  <a:cubicBezTo>
                    <a:pt x="416" y="17"/>
                    <a:pt x="432" y="33"/>
                    <a:pt x="432" y="57"/>
                  </a:cubicBezTo>
                  <a:cubicBezTo>
                    <a:pt x="432" y="81"/>
                    <a:pt x="410" y="118"/>
                    <a:pt x="384" y="153"/>
                  </a:cubicBezTo>
                  <a:cubicBezTo>
                    <a:pt x="358" y="188"/>
                    <a:pt x="308" y="249"/>
                    <a:pt x="276" y="265"/>
                  </a:cubicBezTo>
                  <a:cubicBezTo>
                    <a:pt x="244" y="281"/>
                    <a:pt x="230" y="252"/>
                    <a:pt x="192" y="249"/>
                  </a:cubicBezTo>
                  <a:cubicBezTo>
                    <a:pt x="154" y="246"/>
                    <a:pt x="80" y="249"/>
                    <a:pt x="48" y="249"/>
                  </a:cubicBezTo>
                  <a:cubicBezTo>
                    <a:pt x="16" y="249"/>
                    <a:pt x="0" y="257"/>
                    <a:pt x="0" y="249"/>
                  </a:cubicBezTo>
                  <a:cubicBezTo>
                    <a:pt x="0" y="241"/>
                    <a:pt x="40" y="225"/>
                    <a:pt x="48" y="201"/>
                  </a:cubicBezTo>
                  <a:cubicBezTo>
                    <a:pt x="56" y="177"/>
                    <a:pt x="48" y="121"/>
                    <a:pt x="48" y="105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7" name="Freeform 332"/>
            <p:cNvSpPr>
              <a:spLocks/>
            </p:cNvSpPr>
            <p:nvPr/>
          </p:nvSpPr>
          <p:spPr bwMode="auto">
            <a:xfrm>
              <a:off x="1949" y="1032"/>
              <a:ext cx="67" cy="120"/>
            </a:xfrm>
            <a:custGeom>
              <a:avLst/>
              <a:gdLst>
                <a:gd name="T0" fmla="*/ 0 w 67"/>
                <a:gd name="T1" fmla="*/ 0 h 120"/>
                <a:gd name="T2" fmla="*/ 56 w 67"/>
                <a:gd name="T3" fmla="*/ 16 h 120"/>
                <a:gd name="T4" fmla="*/ 64 w 67"/>
                <a:gd name="T5" fmla="*/ 56 h 120"/>
                <a:gd name="T6" fmla="*/ 48 w 67"/>
                <a:gd name="T7" fmla="*/ 104 h 120"/>
                <a:gd name="T8" fmla="*/ 0 w 67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"/>
                <a:gd name="T16" fmla="*/ 0 h 120"/>
                <a:gd name="T17" fmla="*/ 67 w 67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" h="120">
                  <a:moveTo>
                    <a:pt x="0" y="0"/>
                  </a:moveTo>
                  <a:cubicBezTo>
                    <a:pt x="9" y="3"/>
                    <a:pt x="45" y="7"/>
                    <a:pt x="56" y="16"/>
                  </a:cubicBezTo>
                  <a:cubicBezTo>
                    <a:pt x="67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" name="Freeform 333"/>
            <p:cNvSpPr>
              <a:spLocks/>
            </p:cNvSpPr>
            <p:nvPr/>
          </p:nvSpPr>
          <p:spPr bwMode="auto">
            <a:xfrm>
              <a:off x="1956" y="1168"/>
              <a:ext cx="73" cy="136"/>
            </a:xfrm>
            <a:custGeom>
              <a:avLst/>
              <a:gdLst>
                <a:gd name="T0" fmla="*/ 0 w 73"/>
                <a:gd name="T1" fmla="*/ 0 h 136"/>
                <a:gd name="T2" fmla="*/ 56 w 73"/>
                <a:gd name="T3" fmla="*/ 16 h 136"/>
                <a:gd name="T4" fmla="*/ 72 w 73"/>
                <a:gd name="T5" fmla="*/ 48 h 136"/>
                <a:gd name="T6" fmla="*/ 60 w 73"/>
                <a:gd name="T7" fmla="*/ 88 h 136"/>
                <a:gd name="T8" fmla="*/ 32 w 73"/>
                <a:gd name="T9" fmla="*/ 136 h 1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"/>
                <a:gd name="T16" fmla="*/ 0 h 136"/>
                <a:gd name="T17" fmla="*/ 73 w 73"/>
                <a:gd name="T18" fmla="*/ 136 h 1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" h="136">
                  <a:moveTo>
                    <a:pt x="0" y="0"/>
                  </a:moveTo>
                  <a:cubicBezTo>
                    <a:pt x="9" y="3"/>
                    <a:pt x="44" y="8"/>
                    <a:pt x="56" y="16"/>
                  </a:cubicBezTo>
                  <a:cubicBezTo>
                    <a:pt x="68" y="24"/>
                    <a:pt x="71" y="36"/>
                    <a:pt x="72" y="48"/>
                  </a:cubicBezTo>
                  <a:cubicBezTo>
                    <a:pt x="73" y="60"/>
                    <a:pt x="67" y="73"/>
                    <a:pt x="60" y="88"/>
                  </a:cubicBezTo>
                  <a:cubicBezTo>
                    <a:pt x="53" y="103"/>
                    <a:pt x="38" y="126"/>
                    <a:pt x="32" y="136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9" name="Freeform 334"/>
            <p:cNvSpPr>
              <a:spLocks/>
            </p:cNvSpPr>
            <p:nvPr/>
          </p:nvSpPr>
          <p:spPr bwMode="auto">
            <a:xfrm>
              <a:off x="2004" y="1296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0" name="Freeform 335"/>
            <p:cNvSpPr>
              <a:spLocks/>
            </p:cNvSpPr>
            <p:nvPr/>
          </p:nvSpPr>
          <p:spPr bwMode="auto">
            <a:xfrm>
              <a:off x="1968" y="1440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1" name="Freeform 336"/>
            <p:cNvSpPr>
              <a:spLocks/>
            </p:cNvSpPr>
            <p:nvPr/>
          </p:nvSpPr>
          <p:spPr bwMode="auto">
            <a:xfrm>
              <a:off x="1964" y="1592"/>
              <a:ext cx="69" cy="176"/>
            </a:xfrm>
            <a:custGeom>
              <a:avLst/>
              <a:gdLst>
                <a:gd name="T0" fmla="*/ 32 w 69"/>
                <a:gd name="T1" fmla="*/ 0 h 176"/>
                <a:gd name="T2" fmla="*/ 60 w 69"/>
                <a:gd name="T3" fmla="*/ 56 h 176"/>
                <a:gd name="T4" fmla="*/ 68 w 69"/>
                <a:gd name="T5" fmla="*/ 96 h 176"/>
                <a:gd name="T6" fmla="*/ 52 w 69"/>
                <a:gd name="T7" fmla="*/ 144 h 176"/>
                <a:gd name="T8" fmla="*/ 0 w 69"/>
                <a:gd name="T9" fmla="*/ 176 h 1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176"/>
                <a:gd name="T17" fmla="*/ 69 w 69"/>
                <a:gd name="T18" fmla="*/ 176 h 1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176">
                  <a:moveTo>
                    <a:pt x="32" y="0"/>
                  </a:moveTo>
                  <a:cubicBezTo>
                    <a:pt x="37" y="8"/>
                    <a:pt x="54" y="40"/>
                    <a:pt x="60" y="56"/>
                  </a:cubicBezTo>
                  <a:cubicBezTo>
                    <a:pt x="66" y="72"/>
                    <a:pt x="69" y="81"/>
                    <a:pt x="68" y="96"/>
                  </a:cubicBezTo>
                  <a:cubicBezTo>
                    <a:pt x="67" y="111"/>
                    <a:pt x="63" y="131"/>
                    <a:pt x="52" y="144"/>
                  </a:cubicBezTo>
                  <a:cubicBezTo>
                    <a:pt x="41" y="157"/>
                    <a:pt x="11" y="169"/>
                    <a:pt x="0" y="176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2" name="Freeform 337"/>
            <p:cNvSpPr>
              <a:spLocks/>
            </p:cNvSpPr>
            <p:nvPr/>
          </p:nvSpPr>
          <p:spPr bwMode="auto">
            <a:xfrm>
              <a:off x="1920" y="1784"/>
              <a:ext cx="65" cy="112"/>
            </a:xfrm>
            <a:custGeom>
              <a:avLst/>
              <a:gdLst>
                <a:gd name="T0" fmla="*/ 52 w 65"/>
                <a:gd name="T1" fmla="*/ 0 h 112"/>
                <a:gd name="T2" fmla="*/ 56 w 65"/>
                <a:gd name="T3" fmla="*/ 8 h 112"/>
                <a:gd name="T4" fmla="*/ 64 w 65"/>
                <a:gd name="T5" fmla="*/ 48 h 112"/>
                <a:gd name="T6" fmla="*/ 48 w 65"/>
                <a:gd name="T7" fmla="*/ 96 h 112"/>
                <a:gd name="T8" fmla="*/ 0 w 65"/>
                <a:gd name="T9" fmla="*/ 112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12"/>
                <a:gd name="T17" fmla="*/ 65 w 65"/>
                <a:gd name="T18" fmla="*/ 112 h 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3" name="Freeform 338"/>
            <p:cNvSpPr>
              <a:spLocks/>
            </p:cNvSpPr>
            <p:nvPr/>
          </p:nvSpPr>
          <p:spPr bwMode="auto">
            <a:xfrm>
              <a:off x="1824" y="1728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" name="Freeform 339"/>
            <p:cNvSpPr>
              <a:spLocks/>
            </p:cNvSpPr>
            <p:nvPr/>
          </p:nvSpPr>
          <p:spPr bwMode="auto">
            <a:xfrm>
              <a:off x="1920" y="1584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" name="Freeform 340"/>
            <p:cNvSpPr>
              <a:spLocks/>
            </p:cNvSpPr>
            <p:nvPr/>
          </p:nvSpPr>
          <p:spPr bwMode="auto">
            <a:xfrm rot="-365232">
              <a:off x="1872" y="1440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" name="Freeform 341"/>
            <p:cNvSpPr>
              <a:spLocks/>
            </p:cNvSpPr>
            <p:nvPr/>
          </p:nvSpPr>
          <p:spPr bwMode="auto">
            <a:xfrm rot="-1429352">
              <a:off x="1872" y="1296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" name="Freeform 342"/>
            <p:cNvSpPr>
              <a:spLocks/>
            </p:cNvSpPr>
            <p:nvPr/>
          </p:nvSpPr>
          <p:spPr bwMode="auto">
            <a:xfrm>
              <a:off x="2064" y="1248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8" name="Freeform 343"/>
            <p:cNvSpPr>
              <a:spLocks/>
            </p:cNvSpPr>
            <p:nvPr/>
          </p:nvSpPr>
          <p:spPr bwMode="auto">
            <a:xfrm>
              <a:off x="2105" y="1392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9" name="Freeform 344"/>
            <p:cNvSpPr>
              <a:spLocks/>
            </p:cNvSpPr>
            <p:nvPr/>
          </p:nvSpPr>
          <p:spPr bwMode="auto">
            <a:xfrm>
              <a:off x="2160" y="1344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0" name="Freeform 345"/>
            <p:cNvSpPr>
              <a:spLocks/>
            </p:cNvSpPr>
            <p:nvPr/>
          </p:nvSpPr>
          <p:spPr bwMode="auto">
            <a:xfrm>
              <a:off x="2064" y="1104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1" name="Freeform 346"/>
            <p:cNvSpPr>
              <a:spLocks/>
            </p:cNvSpPr>
            <p:nvPr/>
          </p:nvSpPr>
          <p:spPr bwMode="auto">
            <a:xfrm>
              <a:off x="2160" y="1200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2" name="Freeform 347"/>
            <p:cNvSpPr>
              <a:spLocks/>
            </p:cNvSpPr>
            <p:nvPr/>
          </p:nvSpPr>
          <p:spPr bwMode="auto">
            <a:xfrm>
              <a:off x="2153" y="1056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3" name="Freeform 348"/>
            <p:cNvSpPr>
              <a:spLocks/>
            </p:cNvSpPr>
            <p:nvPr/>
          </p:nvSpPr>
          <p:spPr bwMode="auto">
            <a:xfrm>
              <a:off x="2208" y="960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" name="Freeform 349"/>
            <p:cNvSpPr>
              <a:spLocks/>
            </p:cNvSpPr>
            <p:nvPr/>
          </p:nvSpPr>
          <p:spPr bwMode="auto">
            <a:xfrm>
              <a:off x="2256" y="1104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" name="Freeform 350"/>
            <p:cNvSpPr>
              <a:spLocks/>
            </p:cNvSpPr>
            <p:nvPr/>
          </p:nvSpPr>
          <p:spPr bwMode="auto">
            <a:xfrm>
              <a:off x="2256" y="1248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" name="Freeform 351"/>
            <p:cNvSpPr>
              <a:spLocks/>
            </p:cNvSpPr>
            <p:nvPr/>
          </p:nvSpPr>
          <p:spPr bwMode="auto">
            <a:xfrm>
              <a:off x="2256" y="1392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7" name="Freeform 352"/>
            <p:cNvSpPr>
              <a:spLocks/>
            </p:cNvSpPr>
            <p:nvPr/>
          </p:nvSpPr>
          <p:spPr bwMode="auto">
            <a:xfrm>
              <a:off x="2304" y="960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88" name="Group 353"/>
            <p:cNvGrpSpPr>
              <a:grpSpLocks/>
            </p:cNvGrpSpPr>
            <p:nvPr/>
          </p:nvGrpSpPr>
          <p:grpSpPr bwMode="auto">
            <a:xfrm>
              <a:off x="2345" y="1104"/>
              <a:ext cx="62" cy="288"/>
              <a:chOff x="2345" y="1104"/>
              <a:chExt cx="62" cy="288"/>
            </a:xfrm>
          </p:grpSpPr>
          <p:sp>
            <p:nvSpPr>
              <p:cNvPr id="300" name="Freeform 354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1" name="Freeform 355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89" name="Group 356"/>
            <p:cNvGrpSpPr>
              <a:grpSpLocks/>
            </p:cNvGrpSpPr>
            <p:nvPr/>
          </p:nvGrpSpPr>
          <p:grpSpPr bwMode="auto">
            <a:xfrm>
              <a:off x="2448" y="1392"/>
              <a:ext cx="62" cy="288"/>
              <a:chOff x="2345" y="1104"/>
              <a:chExt cx="62" cy="288"/>
            </a:xfrm>
          </p:grpSpPr>
          <p:sp>
            <p:nvSpPr>
              <p:cNvPr id="298" name="Freeform 357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" name="Freeform 358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90" name="Group 359"/>
            <p:cNvGrpSpPr>
              <a:grpSpLocks/>
            </p:cNvGrpSpPr>
            <p:nvPr/>
          </p:nvGrpSpPr>
          <p:grpSpPr bwMode="auto">
            <a:xfrm>
              <a:off x="2400" y="960"/>
              <a:ext cx="62" cy="288"/>
              <a:chOff x="2345" y="1104"/>
              <a:chExt cx="62" cy="288"/>
            </a:xfrm>
          </p:grpSpPr>
          <p:sp>
            <p:nvSpPr>
              <p:cNvPr id="296" name="Freeform 360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" name="Freeform 361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91" name="Group 362"/>
            <p:cNvGrpSpPr>
              <a:grpSpLocks/>
            </p:cNvGrpSpPr>
            <p:nvPr/>
          </p:nvGrpSpPr>
          <p:grpSpPr bwMode="auto">
            <a:xfrm>
              <a:off x="2496" y="960"/>
              <a:ext cx="62" cy="288"/>
              <a:chOff x="2345" y="1104"/>
              <a:chExt cx="62" cy="288"/>
            </a:xfrm>
          </p:grpSpPr>
          <p:sp>
            <p:nvSpPr>
              <p:cNvPr id="294" name="Freeform 363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5" name="Freeform 364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92" name="Group 365"/>
            <p:cNvGrpSpPr>
              <a:grpSpLocks/>
            </p:cNvGrpSpPr>
            <p:nvPr/>
          </p:nvGrpSpPr>
          <p:grpSpPr bwMode="auto">
            <a:xfrm>
              <a:off x="2592" y="960"/>
              <a:ext cx="62" cy="288"/>
              <a:chOff x="2345" y="1104"/>
              <a:chExt cx="62" cy="288"/>
            </a:xfrm>
          </p:grpSpPr>
          <p:sp>
            <p:nvSpPr>
              <p:cNvPr id="292" name="Freeform 366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3" name="Freeform 367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93" name="Group 368"/>
            <p:cNvGrpSpPr>
              <a:grpSpLocks/>
            </p:cNvGrpSpPr>
            <p:nvPr/>
          </p:nvGrpSpPr>
          <p:grpSpPr bwMode="auto">
            <a:xfrm>
              <a:off x="2496" y="1248"/>
              <a:ext cx="62" cy="288"/>
              <a:chOff x="2345" y="1104"/>
              <a:chExt cx="62" cy="288"/>
            </a:xfrm>
          </p:grpSpPr>
          <p:sp>
            <p:nvSpPr>
              <p:cNvPr id="290" name="Freeform 369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1" name="Freeform 370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94" name="Group 371"/>
            <p:cNvGrpSpPr>
              <a:grpSpLocks/>
            </p:cNvGrpSpPr>
            <p:nvPr/>
          </p:nvGrpSpPr>
          <p:grpSpPr bwMode="auto">
            <a:xfrm>
              <a:off x="2688" y="960"/>
              <a:ext cx="62" cy="288"/>
              <a:chOff x="2345" y="1104"/>
              <a:chExt cx="62" cy="288"/>
            </a:xfrm>
          </p:grpSpPr>
          <p:sp>
            <p:nvSpPr>
              <p:cNvPr id="288" name="Freeform 372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9" name="Freeform 373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95" name="Group 374"/>
            <p:cNvGrpSpPr>
              <a:grpSpLocks/>
            </p:cNvGrpSpPr>
            <p:nvPr/>
          </p:nvGrpSpPr>
          <p:grpSpPr bwMode="auto">
            <a:xfrm>
              <a:off x="2784" y="960"/>
              <a:ext cx="62" cy="288"/>
              <a:chOff x="2345" y="1104"/>
              <a:chExt cx="62" cy="288"/>
            </a:xfrm>
          </p:grpSpPr>
          <p:sp>
            <p:nvSpPr>
              <p:cNvPr id="286" name="Freeform 375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" name="Freeform 376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96" name="Group 377"/>
            <p:cNvGrpSpPr>
              <a:grpSpLocks/>
            </p:cNvGrpSpPr>
            <p:nvPr/>
          </p:nvGrpSpPr>
          <p:grpSpPr bwMode="auto">
            <a:xfrm>
              <a:off x="2880" y="960"/>
              <a:ext cx="62" cy="288"/>
              <a:chOff x="2345" y="1104"/>
              <a:chExt cx="62" cy="288"/>
            </a:xfrm>
          </p:grpSpPr>
          <p:sp>
            <p:nvSpPr>
              <p:cNvPr id="284" name="Freeform 378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5" name="Freeform 379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97" name="Group 380"/>
            <p:cNvGrpSpPr>
              <a:grpSpLocks/>
            </p:cNvGrpSpPr>
            <p:nvPr/>
          </p:nvGrpSpPr>
          <p:grpSpPr bwMode="auto">
            <a:xfrm>
              <a:off x="2592" y="1248"/>
              <a:ext cx="62" cy="288"/>
              <a:chOff x="2345" y="1104"/>
              <a:chExt cx="62" cy="288"/>
            </a:xfrm>
          </p:grpSpPr>
          <p:sp>
            <p:nvSpPr>
              <p:cNvPr id="282" name="Freeform 381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3" name="Freeform 382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98" name="Group 383"/>
            <p:cNvGrpSpPr>
              <a:grpSpLocks/>
            </p:cNvGrpSpPr>
            <p:nvPr/>
          </p:nvGrpSpPr>
          <p:grpSpPr bwMode="auto">
            <a:xfrm>
              <a:off x="2592" y="1536"/>
              <a:ext cx="62" cy="288"/>
              <a:chOff x="2345" y="1104"/>
              <a:chExt cx="62" cy="288"/>
            </a:xfrm>
          </p:grpSpPr>
          <p:sp>
            <p:nvSpPr>
              <p:cNvPr id="280" name="Freeform 384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1" name="Freeform 385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99" name="Group 386"/>
            <p:cNvGrpSpPr>
              <a:grpSpLocks/>
            </p:cNvGrpSpPr>
            <p:nvPr/>
          </p:nvGrpSpPr>
          <p:grpSpPr bwMode="auto">
            <a:xfrm>
              <a:off x="2496" y="1632"/>
              <a:ext cx="62" cy="288"/>
              <a:chOff x="2345" y="1104"/>
              <a:chExt cx="62" cy="288"/>
            </a:xfrm>
          </p:grpSpPr>
          <p:sp>
            <p:nvSpPr>
              <p:cNvPr id="278" name="Freeform 387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9" name="Freeform 388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00" name="Freeform 389"/>
            <p:cNvSpPr>
              <a:spLocks/>
            </p:cNvSpPr>
            <p:nvPr/>
          </p:nvSpPr>
          <p:spPr bwMode="auto">
            <a:xfrm>
              <a:off x="2256" y="1824"/>
              <a:ext cx="65" cy="112"/>
            </a:xfrm>
            <a:custGeom>
              <a:avLst/>
              <a:gdLst>
                <a:gd name="T0" fmla="*/ 52 w 65"/>
                <a:gd name="T1" fmla="*/ 0 h 112"/>
                <a:gd name="T2" fmla="*/ 56 w 65"/>
                <a:gd name="T3" fmla="*/ 8 h 112"/>
                <a:gd name="T4" fmla="*/ 64 w 65"/>
                <a:gd name="T5" fmla="*/ 48 h 112"/>
                <a:gd name="T6" fmla="*/ 48 w 65"/>
                <a:gd name="T7" fmla="*/ 96 h 112"/>
                <a:gd name="T8" fmla="*/ 0 w 65"/>
                <a:gd name="T9" fmla="*/ 112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12"/>
                <a:gd name="T17" fmla="*/ 65 w 65"/>
                <a:gd name="T18" fmla="*/ 112 h 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1" name="Freeform 390"/>
            <p:cNvSpPr>
              <a:spLocks/>
            </p:cNvSpPr>
            <p:nvPr/>
          </p:nvSpPr>
          <p:spPr bwMode="auto">
            <a:xfrm>
              <a:off x="2352" y="1680"/>
              <a:ext cx="65" cy="112"/>
            </a:xfrm>
            <a:custGeom>
              <a:avLst/>
              <a:gdLst>
                <a:gd name="T0" fmla="*/ 52 w 65"/>
                <a:gd name="T1" fmla="*/ 0 h 112"/>
                <a:gd name="T2" fmla="*/ 56 w 65"/>
                <a:gd name="T3" fmla="*/ 8 h 112"/>
                <a:gd name="T4" fmla="*/ 64 w 65"/>
                <a:gd name="T5" fmla="*/ 48 h 112"/>
                <a:gd name="T6" fmla="*/ 48 w 65"/>
                <a:gd name="T7" fmla="*/ 96 h 112"/>
                <a:gd name="T8" fmla="*/ 0 w 65"/>
                <a:gd name="T9" fmla="*/ 112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12"/>
                <a:gd name="T17" fmla="*/ 65 w 65"/>
                <a:gd name="T18" fmla="*/ 112 h 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2" name="Freeform 391"/>
            <p:cNvSpPr>
              <a:spLocks/>
            </p:cNvSpPr>
            <p:nvPr/>
          </p:nvSpPr>
          <p:spPr bwMode="auto">
            <a:xfrm>
              <a:off x="2400" y="1824"/>
              <a:ext cx="65" cy="112"/>
            </a:xfrm>
            <a:custGeom>
              <a:avLst/>
              <a:gdLst>
                <a:gd name="T0" fmla="*/ 52 w 65"/>
                <a:gd name="T1" fmla="*/ 0 h 112"/>
                <a:gd name="T2" fmla="*/ 56 w 65"/>
                <a:gd name="T3" fmla="*/ 8 h 112"/>
                <a:gd name="T4" fmla="*/ 64 w 65"/>
                <a:gd name="T5" fmla="*/ 48 h 112"/>
                <a:gd name="T6" fmla="*/ 48 w 65"/>
                <a:gd name="T7" fmla="*/ 96 h 112"/>
                <a:gd name="T8" fmla="*/ 0 w 65"/>
                <a:gd name="T9" fmla="*/ 112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12"/>
                <a:gd name="T17" fmla="*/ 65 w 65"/>
                <a:gd name="T18" fmla="*/ 112 h 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3" name="Freeform 392"/>
            <p:cNvSpPr>
              <a:spLocks/>
            </p:cNvSpPr>
            <p:nvPr/>
          </p:nvSpPr>
          <p:spPr bwMode="auto">
            <a:xfrm>
              <a:off x="2352" y="1392"/>
              <a:ext cx="65" cy="112"/>
            </a:xfrm>
            <a:custGeom>
              <a:avLst/>
              <a:gdLst>
                <a:gd name="T0" fmla="*/ 52 w 65"/>
                <a:gd name="T1" fmla="*/ 0 h 112"/>
                <a:gd name="T2" fmla="*/ 56 w 65"/>
                <a:gd name="T3" fmla="*/ 8 h 112"/>
                <a:gd name="T4" fmla="*/ 64 w 65"/>
                <a:gd name="T5" fmla="*/ 48 h 112"/>
                <a:gd name="T6" fmla="*/ 48 w 65"/>
                <a:gd name="T7" fmla="*/ 96 h 112"/>
                <a:gd name="T8" fmla="*/ 0 w 65"/>
                <a:gd name="T9" fmla="*/ 112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12"/>
                <a:gd name="T17" fmla="*/ 65 w 65"/>
                <a:gd name="T18" fmla="*/ 112 h 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04" name="Group 393"/>
            <p:cNvGrpSpPr>
              <a:grpSpLocks/>
            </p:cNvGrpSpPr>
            <p:nvPr/>
          </p:nvGrpSpPr>
          <p:grpSpPr bwMode="auto">
            <a:xfrm>
              <a:off x="2736" y="1248"/>
              <a:ext cx="62" cy="288"/>
              <a:chOff x="2345" y="1104"/>
              <a:chExt cx="62" cy="288"/>
            </a:xfrm>
          </p:grpSpPr>
          <p:sp>
            <p:nvSpPr>
              <p:cNvPr id="276" name="Freeform 394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" name="Freeform 395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05" name="Group 396"/>
            <p:cNvGrpSpPr>
              <a:grpSpLocks/>
            </p:cNvGrpSpPr>
            <p:nvPr/>
          </p:nvGrpSpPr>
          <p:grpSpPr bwMode="auto">
            <a:xfrm>
              <a:off x="2688" y="1536"/>
              <a:ext cx="62" cy="288"/>
              <a:chOff x="2345" y="1104"/>
              <a:chExt cx="62" cy="288"/>
            </a:xfrm>
          </p:grpSpPr>
          <p:sp>
            <p:nvSpPr>
              <p:cNvPr id="274" name="Freeform 397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5" name="Freeform 398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06" name="Group 399"/>
            <p:cNvGrpSpPr>
              <a:grpSpLocks/>
            </p:cNvGrpSpPr>
            <p:nvPr/>
          </p:nvGrpSpPr>
          <p:grpSpPr bwMode="auto">
            <a:xfrm>
              <a:off x="2784" y="1632"/>
              <a:ext cx="62" cy="288"/>
              <a:chOff x="2345" y="1104"/>
              <a:chExt cx="62" cy="288"/>
            </a:xfrm>
          </p:grpSpPr>
          <p:sp>
            <p:nvSpPr>
              <p:cNvPr id="272" name="Freeform 400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3" name="Freeform 401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07" name="Group 402"/>
            <p:cNvGrpSpPr>
              <a:grpSpLocks/>
            </p:cNvGrpSpPr>
            <p:nvPr/>
          </p:nvGrpSpPr>
          <p:grpSpPr bwMode="auto">
            <a:xfrm>
              <a:off x="2880" y="1632"/>
              <a:ext cx="62" cy="288"/>
              <a:chOff x="2345" y="1104"/>
              <a:chExt cx="62" cy="288"/>
            </a:xfrm>
          </p:grpSpPr>
          <p:sp>
            <p:nvSpPr>
              <p:cNvPr id="270" name="Freeform 403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1" name="Freeform 404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08" name="Freeform 405"/>
            <p:cNvSpPr>
              <a:spLocks/>
            </p:cNvSpPr>
            <p:nvPr/>
          </p:nvSpPr>
          <p:spPr bwMode="auto">
            <a:xfrm>
              <a:off x="2640" y="1824"/>
              <a:ext cx="65" cy="112"/>
            </a:xfrm>
            <a:custGeom>
              <a:avLst/>
              <a:gdLst>
                <a:gd name="T0" fmla="*/ 52 w 65"/>
                <a:gd name="T1" fmla="*/ 0 h 112"/>
                <a:gd name="T2" fmla="*/ 56 w 65"/>
                <a:gd name="T3" fmla="*/ 8 h 112"/>
                <a:gd name="T4" fmla="*/ 64 w 65"/>
                <a:gd name="T5" fmla="*/ 48 h 112"/>
                <a:gd name="T6" fmla="*/ 48 w 65"/>
                <a:gd name="T7" fmla="*/ 96 h 112"/>
                <a:gd name="T8" fmla="*/ 0 w 65"/>
                <a:gd name="T9" fmla="*/ 112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12"/>
                <a:gd name="T17" fmla="*/ 65 w 65"/>
                <a:gd name="T18" fmla="*/ 112 h 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09" name="Group 406"/>
            <p:cNvGrpSpPr>
              <a:grpSpLocks/>
            </p:cNvGrpSpPr>
            <p:nvPr/>
          </p:nvGrpSpPr>
          <p:grpSpPr bwMode="auto">
            <a:xfrm>
              <a:off x="2832" y="1296"/>
              <a:ext cx="62" cy="288"/>
              <a:chOff x="2345" y="1104"/>
              <a:chExt cx="62" cy="288"/>
            </a:xfrm>
          </p:grpSpPr>
          <p:sp>
            <p:nvSpPr>
              <p:cNvPr id="268" name="Freeform 407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" name="Freeform 408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10" name="Group 409"/>
            <p:cNvGrpSpPr>
              <a:grpSpLocks/>
            </p:cNvGrpSpPr>
            <p:nvPr/>
          </p:nvGrpSpPr>
          <p:grpSpPr bwMode="auto">
            <a:xfrm>
              <a:off x="2976" y="1632"/>
              <a:ext cx="62" cy="288"/>
              <a:chOff x="2345" y="1104"/>
              <a:chExt cx="62" cy="288"/>
            </a:xfrm>
          </p:grpSpPr>
          <p:sp>
            <p:nvSpPr>
              <p:cNvPr id="266" name="Freeform 410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" name="Freeform 411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11" name="Group 412"/>
            <p:cNvGrpSpPr>
              <a:grpSpLocks/>
            </p:cNvGrpSpPr>
            <p:nvPr/>
          </p:nvGrpSpPr>
          <p:grpSpPr bwMode="auto">
            <a:xfrm>
              <a:off x="2976" y="1344"/>
              <a:ext cx="62" cy="288"/>
              <a:chOff x="2345" y="1104"/>
              <a:chExt cx="62" cy="288"/>
            </a:xfrm>
          </p:grpSpPr>
          <p:sp>
            <p:nvSpPr>
              <p:cNvPr id="264" name="Freeform 413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5" name="Freeform 414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12" name="Group 415"/>
            <p:cNvGrpSpPr>
              <a:grpSpLocks/>
            </p:cNvGrpSpPr>
            <p:nvPr/>
          </p:nvGrpSpPr>
          <p:grpSpPr bwMode="auto">
            <a:xfrm>
              <a:off x="2976" y="1056"/>
              <a:ext cx="62" cy="288"/>
              <a:chOff x="2345" y="1104"/>
              <a:chExt cx="62" cy="288"/>
            </a:xfrm>
          </p:grpSpPr>
          <p:sp>
            <p:nvSpPr>
              <p:cNvPr id="262" name="Freeform 416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3" name="Freeform 417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13" name="Group 418"/>
            <p:cNvGrpSpPr>
              <a:grpSpLocks/>
            </p:cNvGrpSpPr>
            <p:nvPr/>
          </p:nvGrpSpPr>
          <p:grpSpPr bwMode="auto">
            <a:xfrm>
              <a:off x="3120" y="1056"/>
              <a:ext cx="62" cy="288"/>
              <a:chOff x="2345" y="1104"/>
              <a:chExt cx="62" cy="288"/>
            </a:xfrm>
          </p:grpSpPr>
          <p:sp>
            <p:nvSpPr>
              <p:cNvPr id="260" name="Freeform 419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1" name="Freeform 420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14" name="Group 421"/>
            <p:cNvGrpSpPr>
              <a:grpSpLocks/>
            </p:cNvGrpSpPr>
            <p:nvPr/>
          </p:nvGrpSpPr>
          <p:grpSpPr bwMode="auto">
            <a:xfrm>
              <a:off x="3072" y="1296"/>
              <a:ext cx="62" cy="288"/>
              <a:chOff x="2345" y="1104"/>
              <a:chExt cx="62" cy="288"/>
            </a:xfrm>
          </p:grpSpPr>
          <p:sp>
            <p:nvSpPr>
              <p:cNvPr id="258" name="Freeform 422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9" name="Freeform 423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15" name="Group 424"/>
            <p:cNvGrpSpPr>
              <a:grpSpLocks/>
            </p:cNvGrpSpPr>
            <p:nvPr/>
          </p:nvGrpSpPr>
          <p:grpSpPr bwMode="auto">
            <a:xfrm>
              <a:off x="3120" y="1536"/>
              <a:ext cx="62" cy="288"/>
              <a:chOff x="2345" y="1104"/>
              <a:chExt cx="62" cy="288"/>
            </a:xfrm>
          </p:grpSpPr>
          <p:sp>
            <p:nvSpPr>
              <p:cNvPr id="256" name="Freeform 425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7" name="Freeform 426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16" name="Group 427"/>
            <p:cNvGrpSpPr>
              <a:grpSpLocks/>
            </p:cNvGrpSpPr>
            <p:nvPr/>
          </p:nvGrpSpPr>
          <p:grpSpPr bwMode="auto">
            <a:xfrm>
              <a:off x="3216" y="1488"/>
              <a:ext cx="62" cy="288"/>
              <a:chOff x="2345" y="1104"/>
              <a:chExt cx="62" cy="288"/>
            </a:xfrm>
          </p:grpSpPr>
          <p:sp>
            <p:nvSpPr>
              <p:cNvPr id="254" name="Freeform 428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5" name="Freeform 429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17" name="Group 430"/>
            <p:cNvGrpSpPr>
              <a:grpSpLocks/>
            </p:cNvGrpSpPr>
            <p:nvPr/>
          </p:nvGrpSpPr>
          <p:grpSpPr bwMode="auto">
            <a:xfrm>
              <a:off x="3168" y="1200"/>
              <a:ext cx="62" cy="288"/>
              <a:chOff x="2345" y="1104"/>
              <a:chExt cx="62" cy="288"/>
            </a:xfrm>
          </p:grpSpPr>
          <p:sp>
            <p:nvSpPr>
              <p:cNvPr id="252" name="Freeform 431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3" name="Freeform 432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18" name="Group 433"/>
            <p:cNvGrpSpPr>
              <a:grpSpLocks/>
            </p:cNvGrpSpPr>
            <p:nvPr/>
          </p:nvGrpSpPr>
          <p:grpSpPr bwMode="auto">
            <a:xfrm>
              <a:off x="3264" y="1104"/>
              <a:ext cx="62" cy="288"/>
              <a:chOff x="2345" y="1104"/>
              <a:chExt cx="62" cy="288"/>
            </a:xfrm>
          </p:grpSpPr>
          <p:sp>
            <p:nvSpPr>
              <p:cNvPr id="250" name="Freeform 434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1" name="Freeform 435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19" name="Group 436"/>
            <p:cNvGrpSpPr>
              <a:grpSpLocks/>
            </p:cNvGrpSpPr>
            <p:nvPr/>
          </p:nvGrpSpPr>
          <p:grpSpPr bwMode="auto">
            <a:xfrm>
              <a:off x="3264" y="1392"/>
              <a:ext cx="62" cy="288"/>
              <a:chOff x="2345" y="1104"/>
              <a:chExt cx="62" cy="288"/>
            </a:xfrm>
          </p:grpSpPr>
          <p:sp>
            <p:nvSpPr>
              <p:cNvPr id="248" name="Freeform 437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" name="Freeform 438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20" name="Group 439"/>
            <p:cNvGrpSpPr>
              <a:grpSpLocks/>
            </p:cNvGrpSpPr>
            <p:nvPr/>
          </p:nvGrpSpPr>
          <p:grpSpPr bwMode="auto">
            <a:xfrm>
              <a:off x="3408" y="1392"/>
              <a:ext cx="62" cy="288"/>
              <a:chOff x="2345" y="1104"/>
              <a:chExt cx="62" cy="288"/>
            </a:xfrm>
          </p:grpSpPr>
          <p:sp>
            <p:nvSpPr>
              <p:cNvPr id="246" name="Freeform 440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" name="Freeform 441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21" name="Group 442"/>
            <p:cNvGrpSpPr>
              <a:grpSpLocks/>
            </p:cNvGrpSpPr>
            <p:nvPr/>
          </p:nvGrpSpPr>
          <p:grpSpPr bwMode="auto">
            <a:xfrm>
              <a:off x="3600" y="1344"/>
              <a:ext cx="62" cy="288"/>
              <a:chOff x="2345" y="1104"/>
              <a:chExt cx="62" cy="288"/>
            </a:xfrm>
          </p:grpSpPr>
          <p:sp>
            <p:nvSpPr>
              <p:cNvPr id="244" name="Freeform 443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" name="Freeform 444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22" name="Group 445"/>
            <p:cNvGrpSpPr>
              <a:grpSpLocks/>
            </p:cNvGrpSpPr>
            <p:nvPr/>
          </p:nvGrpSpPr>
          <p:grpSpPr bwMode="auto">
            <a:xfrm>
              <a:off x="3744" y="1296"/>
              <a:ext cx="62" cy="288"/>
              <a:chOff x="2345" y="1104"/>
              <a:chExt cx="62" cy="288"/>
            </a:xfrm>
          </p:grpSpPr>
          <p:sp>
            <p:nvSpPr>
              <p:cNvPr id="242" name="Freeform 446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3" name="Freeform 447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23" name="Group 448"/>
            <p:cNvGrpSpPr>
              <a:grpSpLocks/>
            </p:cNvGrpSpPr>
            <p:nvPr/>
          </p:nvGrpSpPr>
          <p:grpSpPr bwMode="auto">
            <a:xfrm>
              <a:off x="3504" y="1344"/>
              <a:ext cx="62" cy="288"/>
              <a:chOff x="2345" y="1104"/>
              <a:chExt cx="62" cy="288"/>
            </a:xfrm>
          </p:grpSpPr>
          <p:sp>
            <p:nvSpPr>
              <p:cNvPr id="240" name="Freeform 449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1" name="Freeform 450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24" name="Freeform 451"/>
            <p:cNvSpPr>
              <a:spLocks/>
            </p:cNvSpPr>
            <p:nvPr/>
          </p:nvSpPr>
          <p:spPr bwMode="auto">
            <a:xfrm rot="-1429352">
              <a:off x="3360" y="1248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" name="Freeform 452"/>
            <p:cNvSpPr>
              <a:spLocks/>
            </p:cNvSpPr>
            <p:nvPr/>
          </p:nvSpPr>
          <p:spPr bwMode="auto">
            <a:xfrm rot="-1429352">
              <a:off x="3456" y="1200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" name="Freeform 453"/>
            <p:cNvSpPr>
              <a:spLocks/>
            </p:cNvSpPr>
            <p:nvPr/>
          </p:nvSpPr>
          <p:spPr bwMode="auto">
            <a:xfrm rot="-1429352">
              <a:off x="3648" y="1248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27" name="Group 454"/>
            <p:cNvGrpSpPr>
              <a:grpSpLocks/>
            </p:cNvGrpSpPr>
            <p:nvPr/>
          </p:nvGrpSpPr>
          <p:grpSpPr bwMode="auto">
            <a:xfrm>
              <a:off x="3840" y="1296"/>
              <a:ext cx="62" cy="288"/>
              <a:chOff x="2345" y="1104"/>
              <a:chExt cx="62" cy="288"/>
            </a:xfrm>
          </p:grpSpPr>
          <p:sp>
            <p:nvSpPr>
              <p:cNvPr id="238" name="Freeform 455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9" name="Freeform 456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28" name="Freeform 457"/>
            <p:cNvSpPr>
              <a:spLocks/>
            </p:cNvSpPr>
            <p:nvPr/>
          </p:nvSpPr>
          <p:spPr bwMode="auto">
            <a:xfrm rot="-1429352">
              <a:off x="3888" y="1392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9" name="Freeform 458"/>
            <p:cNvSpPr>
              <a:spLocks/>
            </p:cNvSpPr>
            <p:nvPr/>
          </p:nvSpPr>
          <p:spPr bwMode="auto">
            <a:xfrm rot="-1429352">
              <a:off x="3648" y="1440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0" name="Freeform 459"/>
            <p:cNvSpPr>
              <a:spLocks/>
            </p:cNvSpPr>
            <p:nvPr/>
          </p:nvSpPr>
          <p:spPr bwMode="auto">
            <a:xfrm rot="-1429352">
              <a:off x="3552" y="1248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1" name="Freeform 460"/>
            <p:cNvSpPr>
              <a:spLocks/>
            </p:cNvSpPr>
            <p:nvPr/>
          </p:nvSpPr>
          <p:spPr bwMode="auto">
            <a:xfrm rot="-1429352">
              <a:off x="3360" y="1104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2" name="Freeform 461"/>
            <p:cNvSpPr>
              <a:spLocks/>
            </p:cNvSpPr>
            <p:nvPr/>
          </p:nvSpPr>
          <p:spPr bwMode="auto">
            <a:xfrm>
              <a:off x="3936" y="1288"/>
              <a:ext cx="96" cy="344"/>
            </a:xfrm>
            <a:custGeom>
              <a:avLst/>
              <a:gdLst>
                <a:gd name="T0" fmla="*/ 0 w 96"/>
                <a:gd name="T1" fmla="*/ 8 h 344"/>
                <a:gd name="T2" fmla="*/ 48 w 96"/>
                <a:gd name="T3" fmla="*/ 8 h 344"/>
                <a:gd name="T4" fmla="*/ 48 w 96"/>
                <a:gd name="T5" fmla="*/ 56 h 344"/>
                <a:gd name="T6" fmla="*/ 48 w 96"/>
                <a:gd name="T7" fmla="*/ 152 h 344"/>
                <a:gd name="T8" fmla="*/ 48 w 96"/>
                <a:gd name="T9" fmla="*/ 200 h 344"/>
                <a:gd name="T10" fmla="*/ 96 w 96"/>
                <a:gd name="T11" fmla="*/ 296 h 344"/>
                <a:gd name="T12" fmla="*/ 48 w 96"/>
                <a:gd name="T13" fmla="*/ 344 h 3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"/>
                <a:gd name="T22" fmla="*/ 0 h 344"/>
                <a:gd name="T23" fmla="*/ 96 w 96"/>
                <a:gd name="T24" fmla="*/ 344 h 3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" h="344">
                  <a:moveTo>
                    <a:pt x="0" y="8"/>
                  </a:moveTo>
                  <a:cubicBezTo>
                    <a:pt x="20" y="4"/>
                    <a:pt x="40" y="0"/>
                    <a:pt x="48" y="8"/>
                  </a:cubicBezTo>
                  <a:cubicBezTo>
                    <a:pt x="56" y="16"/>
                    <a:pt x="48" y="32"/>
                    <a:pt x="48" y="56"/>
                  </a:cubicBezTo>
                  <a:cubicBezTo>
                    <a:pt x="48" y="80"/>
                    <a:pt x="48" y="128"/>
                    <a:pt x="48" y="152"/>
                  </a:cubicBezTo>
                  <a:cubicBezTo>
                    <a:pt x="48" y="176"/>
                    <a:pt x="40" y="176"/>
                    <a:pt x="48" y="200"/>
                  </a:cubicBezTo>
                  <a:cubicBezTo>
                    <a:pt x="56" y="224"/>
                    <a:pt x="96" y="272"/>
                    <a:pt x="96" y="296"/>
                  </a:cubicBezTo>
                  <a:cubicBezTo>
                    <a:pt x="96" y="320"/>
                    <a:pt x="56" y="336"/>
                    <a:pt x="48" y="3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3" name="Freeform 462"/>
            <p:cNvSpPr>
              <a:spLocks/>
            </p:cNvSpPr>
            <p:nvPr/>
          </p:nvSpPr>
          <p:spPr bwMode="auto">
            <a:xfrm>
              <a:off x="3984" y="1056"/>
              <a:ext cx="672" cy="816"/>
            </a:xfrm>
            <a:custGeom>
              <a:avLst/>
              <a:gdLst>
                <a:gd name="T0" fmla="*/ 576 w 672"/>
                <a:gd name="T1" fmla="*/ 0 h 816"/>
                <a:gd name="T2" fmla="*/ 0 w 672"/>
                <a:gd name="T3" fmla="*/ 240 h 816"/>
                <a:gd name="T4" fmla="*/ 672 w 672"/>
                <a:gd name="T5" fmla="*/ 48 h 816"/>
                <a:gd name="T6" fmla="*/ 48 w 672"/>
                <a:gd name="T7" fmla="*/ 288 h 816"/>
                <a:gd name="T8" fmla="*/ 624 w 672"/>
                <a:gd name="T9" fmla="*/ 192 h 816"/>
                <a:gd name="T10" fmla="*/ 572 w 672"/>
                <a:gd name="T11" fmla="*/ 240 h 816"/>
                <a:gd name="T12" fmla="*/ 48 w 672"/>
                <a:gd name="T13" fmla="*/ 288 h 816"/>
                <a:gd name="T14" fmla="*/ 432 w 672"/>
                <a:gd name="T15" fmla="*/ 336 h 816"/>
                <a:gd name="T16" fmla="*/ 0 w 672"/>
                <a:gd name="T17" fmla="*/ 384 h 816"/>
                <a:gd name="T18" fmla="*/ 384 w 672"/>
                <a:gd name="T19" fmla="*/ 384 h 816"/>
                <a:gd name="T20" fmla="*/ 76 w 672"/>
                <a:gd name="T21" fmla="*/ 408 h 816"/>
                <a:gd name="T22" fmla="*/ 420 w 672"/>
                <a:gd name="T23" fmla="*/ 424 h 816"/>
                <a:gd name="T24" fmla="*/ 432 w 672"/>
                <a:gd name="T25" fmla="*/ 432 h 816"/>
                <a:gd name="T26" fmla="*/ 96 w 672"/>
                <a:gd name="T27" fmla="*/ 432 h 816"/>
                <a:gd name="T28" fmla="*/ 528 w 672"/>
                <a:gd name="T29" fmla="*/ 576 h 816"/>
                <a:gd name="T30" fmla="*/ 48 w 672"/>
                <a:gd name="T31" fmla="*/ 480 h 816"/>
                <a:gd name="T32" fmla="*/ 624 w 672"/>
                <a:gd name="T33" fmla="*/ 720 h 816"/>
                <a:gd name="T34" fmla="*/ 96 w 672"/>
                <a:gd name="T35" fmla="*/ 528 h 816"/>
                <a:gd name="T36" fmla="*/ 480 w 672"/>
                <a:gd name="T37" fmla="*/ 816 h 816"/>
                <a:gd name="T38" fmla="*/ 48 w 672"/>
                <a:gd name="T39" fmla="*/ 576 h 81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72"/>
                <a:gd name="T61" fmla="*/ 0 h 816"/>
                <a:gd name="T62" fmla="*/ 672 w 672"/>
                <a:gd name="T63" fmla="*/ 816 h 81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72" h="816">
                  <a:moveTo>
                    <a:pt x="576" y="0"/>
                  </a:moveTo>
                  <a:lnTo>
                    <a:pt x="0" y="240"/>
                  </a:lnTo>
                  <a:lnTo>
                    <a:pt x="672" y="48"/>
                  </a:lnTo>
                  <a:lnTo>
                    <a:pt x="48" y="288"/>
                  </a:lnTo>
                  <a:lnTo>
                    <a:pt x="624" y="192"/>
                  </a:lnTo>
                  <a:lnTo>
                    <a:pt x="572" y="240"/>
                  </a:lnTo>
                  <a:lnTo>
                    <a:pt x="48" y="288"/>
                  </a:lnTo>
                  <a:lnTo>
                    <a:pt x="432" y="336"/>
                  </a:lnTo>
                  <a:lnTo>
                    <a:pt x="0" y="384"/>
                  </a:lnTo>
                  <a:lnTo>
                    <a:pt x="384" y="384"/>
                  </a:lnTo>
                  <a:lnTo>
                    <a:pt x="76" y="408"/>
                  </a:lnTo>
                  <a:lnTo>
                    <a:pt x="420" y="424"/>
                  </a:lnTo>
                  <a:lnTo>
                    <a:pt x="432" y="432"/>
                  </a:lnTo>
                  <a:lnTo>
                    <a:pt x="96" y="432"/>
                  </a:lnTo>
                  <a:lnTo>
                    <a:pt x="528" y="576"/>
                  </a:lnTo>
                  <a:lnTo>
                    <a:pt x="48" y="480"/>
                  </a:lnTo>
                  <a:lnTo>
                    <a:pt x="624" y="720"/>
                  </a:lnTo>
                  <a:lnTo>
                    <a:pt x="96" y="528"/>
                  </a:lnTo>
                  <a:lnTo>
                    <a:pt x="480" y="816"/>
                  </a:lnTo>
                  <a:lnTo>
                    <a:pt x="48" y="576"/>
                  </a:ln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4" name="Freeform 463"/>
            <p:cNvSpPr>
              <a:spLocks/>
            </p:cNvSpPr>
            <p:nvPr/>
          </p:nvSpPr>
          <p:spPr bwMode="auto">
            <a:xfrm>
              <a:off x="3072" y="768"/>
              <a:ext cx="672" cy="384"/>
            </a:xfrm>
            <a:custGeom>
              <a:avLst/>
              <a:gdLst>
                <a:gd name="T0" fmla="*/ 144 w 672"/>
                <a:gd name="T1" fmla="*/ 0 h 384"/>
                <a:gd name="T2" fmla="*/ 0 w 672"/>
                <a:gd name="T3" fmla="*/ 192 h 384"/>
                <a:gd name="T4" fmla="*/ 288 w 672"/>
                <a:gd name="T5" fmla="*/ 0 h 384"/>
                <a:gd name="T6" fmla="*/ 144 w 672"/>
                <a:gd name="T7" fmla="*/ 192 h 384"/>
                <a:gd name="T8" fmla="*/ 384 w 672"/>
                <a:gd name="T9" fmla="*/ 48 h 384"/>
                <a:gd name="T10" fmla="*/ 192 w 672"/>
                <a:gd name="T11" fmla="*/ 240 h 384"/>
                <a:gd name="T12" fmla="*/ 432 w 672"/>
                <a:gd name="T13" fmla="*/ 96 h 384"/>
                <a:gd name="T14" fmla="*/ 288 w 672"/>
                <a:gd name="T15" fmla="*/ 288 h 384"/>
                <a:gd name="T16" fmla="*/ 528 w 672"/>
                <a:gd name="T17" fmla="*/ 144 h 384"/>
                <a:gd name="T18" fmla="*/ 288 w 672"/>
                <a:gd name="T19" fmla="*/ 336 h 384"/>
                <a:gd name="T20" fmla="*/ 624 w 672"/>
                <a:gd name="T21" fmla="*/ 192 h 384"/>
                <a:gd name="T22" fmla="*/ 384 w 672"/>
                <a:gd name="T23" fmla="*/ 384 h 384"/>
                <a:gd name="T24" fmla="*/ 672 w 672"/>
                <a:gd name="T25" fmla="*/ 240 h 384"/>
                <a:gd name="T26" fmla="*/ 432 w 672"/>
                <a:gd name="T27" fmla="*/ 384 h 38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72"/>
                <a:gd name="T43" fmla="*/ 0 h 384"/>
                <a:gd name="T44" fmla="*/ 672 w 672"/>
                <a:gd name="T45" fmla="*/ 384 h 38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72" h="384">
                  <a:moveTo>
                    <a:pt x="144" y="0"/>
                  </a:moveTo>
                  <a:lnTo>
                    <a:pt x="0" y="192"/>
                  </a:lnTo>
                  <a:lnTo>
                    <a:pt x="288" y="0"/>
                  </a:lnTo>
                  <a:lnTo>
                    <a:pt x="144" y="192"/>
                  </a:lnTo>
                  <a:lnTo>
                    <a:pt x="384" y="48"/>
                  </a:lnTo>
                  <a:lnTo>
                    <a:pt x="192" y="240"/>
                  </a:lnTo>
                  <a:lnTo>
                    <a:pt x="432" y="96"/>
                  </a:lnTo>
                  <a:lnTo>
                    <a:pt x="288" y="288"/>
                  </a:lnTo>
                  <a:lnTo>
                    <a:pt x="528" y="144"/>
                  </a:lnTo>
                  <a:lnTo>
                    <a:pt x="288" y="336"/>
                  </a:lnTo>
                  <a:lnTo>
                    <a:pt x="624" y="192"/>
                  </a:lnTo>
                  <a:lnTo>
                    <a:pt x="384" y="384"/>
                  </a:lnTo>
                  <a:lnTo>
                    <a:pt x="672" y="240"/>
                  </a:lnTo>
                  <a:lnTo>
                    <a:pt x="432" y="384"/>
                  </a:ln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" name="Freeform 464"/>
            <p:cNvSpPr>
              <a:spLocks/>
            </p:cNvSpPr>
            <p:nvPr/>
          </p:nvSpPr>
          <p:spPr bwMode="auto">
            <a:xfrm>
              <a:off x="3072" y="1824"/>
              <a:ext cx="480" cy="192"/>
            </a:xfrm>
            <a:custGeom>
              <a:avLst/>
              <a:gdLst>
                <a:gd name="T0" fmla="*/ 240 w 480"/>
                <a:gd name="T1" fmla="*/ 0 h 192"/>
                <a:gd name="T2" fmla="*/ 480 w 480"/>
                <a:gd name="T3" fmla="*/ 144 h 192"/>
                <a:gd name="T4" fmla="*/ 192 w 480"/>
                <a:gd name="T5" fmla="*/ 0 h 192"/>
                <a:gd name="T6" fmla="*/ 432 w 480"/>
                <a:gd name="T7" fmla="*/ 192 h 192"/>
                <a:gd name="T8" fmla="*/ 144 w 480"/>
                <a:gd name="T9" fmla="*/ 48 h 192"/>
                <a:gd name="T10" fmla="*/ 288 w 480"/>
                <a:gd name="T11" fmla="*/ 192 h 192"/>
                <a:gd name="T12" fmla="*/ 96 w 480"/>
                <a:gd name="T13" fmla="*/ 48 h 192"/>
                <a:gd name="T14" fmla="*/ 192 w 480"/>
                <a:gd name="T15" fmla="*/ 192 h 192"/>
                <a:gd name="T16" fmla="*/ 0 w 480"/>
                <a:gd name="T17" fmla="*/ 96 h 1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0"/>
                <a:gd name="T28" fmla="*/ 0 h 192"/>
                <a:gd name="T29" fmla="*/ 480 w 480"/>
                <a:gd name="T30" fmla="*/ 192 h 19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0" h="192">
                  <a:moveTo>
                    <a:pt x="240" y="0"/>
                  </a:moveTo>
                  <a:lnTo>
                    <a:pt x="480" y="144"/>
                  </a:lnTo>
                  <a:lnTo>
                    <a:pt x="192" y="0"/>
                  </a:lnTo>
                  <a:lnTo>
                    <a:pt x="432" y="192"/>
                  </a:lnTo>
                  <a:lnTo>
                    <a:pt x="144" y="48"/>
                  </a:lnTo>
                  <a:lnTo>
                    <a:pt x="288" y="192"/>
                  </a:lnTo>
                  <a:lnTo>
                    <a:pt x="96" y="48"/>
                  </a:lnTo>
                  <a:lnTo>
                    <a:pt x="192" y="192"/>
                  </a:lnTo>
                  <a:lnTo>
                    <a:pt x="0" y="96"/>
                  </a:ln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" name="Freeform 465"/>
            <p:cNvSpPr>
              <a:spLocks/>
            </p:cNvSpPr>
            <p:nvPr/>
          </p:nvSpPr>
          <p:spPr bwMode="auto">
            <a:xfrm>
              <a:off x="1920" y="1968"/>
              <a:ext cx="480" cy="288"/>
            </a:xfrm>
            <a:custGeom>
              <a:avLst/>
              <a:gdLst>
                <a:gd name="T0" fmla="*/ 336 w 480"/>
                <a:gd name="T1" fmla="*/ 0 h 288"/>
                <a:gd name="T2" fmla="*/ 480 w 480"/>
                <a:gd name="T3" fmla="*/ 240 h 288"/>
                <a:gd name="T4" fmla="*/ 336 w 480"/>
                <a:gd name="T5" fmla="*/ 96 h 288"/>
                <a:gd name="T6" fmla="*/ 288 w 480"/>
                <a:gd name="T7" fmla="*/ 0 h 288"/>
                <a:gd name="T8" fmla="*/ 288 w 480"/>
                <a:gd name="T9" fmla="*/ 96 h 288"/>
                <a:gd name="T10" fmla="*/ 384 w 480"/>
                <a:gd name="T11" fmla="*/ 288 h 288"/>
                <a:gd name="T12" fmla="*/ 240 w 480"/>
                <a:gd name="T13" fmla="*/ 96 h 288"/>
                <a:gd name="T14" fmla="*/ 192 w 480"/>
                <a:gd name="T15" fmla="*/ 0 h 288"/>
                <a:gd name="T16" fmla="*/ 288 w 480"/>
                <a:gd name="T17" fmla="*/ 240 h 288"/>
                <a:gd name="T18" fmla="*/ 144 w 480"/>
                <a:gd name="T19" fmla="*/ 0 h 288"/>
                <a:gd name="T20" fmla="*/ 192 w 480"/>
                <a:gd name="T21" fmla="*/ 192 h 288"/>
                <a:gd name="T22" fmla="*/ 96 w 480"/>
                <a:gd name="T23" fmla="*/ 0 h 288"/>
                <a:gd name="T24" fmla="*/ 0 w 480"/>
                <a:gd name="T25" fmla="*/ 48 h 288"/>
                <a:gd name="T26" fmla="*/ 48 w 480"/>
                <a:gd name="T27" fmla="*/ 48 h 288"/>
                <a:gd name="T28" fmla="*/ 96 w 480"/>
                <a:gd name="T29" fmla="*/ 48 h 288"/>
                <a:gd name="T30" fmla="*/ 48 w 480"/>
                <a:gd name="T31" fmla="*/ 48 h 28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80"/>
                <a:gd name="T49" fmla="*/ 0 h 288"/>
                <a:gd name="T50" fmla="*/ 480 w 480"/>
                <a:gd name="T51" fmla="*/ 288 h 28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80" h="288">
                  <a:moveTo>
                    <a:pt x="336" y="0"/>
                  </a:moveTo>
                  <a:lnTo>
                    <a:pt x="480" y="240"/>
                  </a:lnTo>
                  <a:lnTo>
                    <a:pt x="336" y="96"/>
                  </a:lnTo>
                  <a:lnTo>
                    <a:pt x="288" y="0"/>
                  </a:lnTo>
                  <a:lnTo>
                    <a:pt x="288" y="96"/>
                  </a:lnTo>
                  <a:lnTo>
                    <a:pt x="384" y="288"/>
                  </a:lnTo>
                  <a:lnTo>
                    <a:pt x="240" y="96"/>
                  </a:lnTo>
                  <a:lnTo>
                    <a:pt x="192" y="0"/>
                  </a:lnTo>
                  <a:lnTo>
                    <a:pt x="288" y="240"/>
                  </a:lnTo>
                  <a:lnTo>
                    <a:pt x="144" y="0"/>
                  </a:lnTo>
                  <a:lnTo>
                    <a:pt x="192" y="192"/>
                  </a:lnTo>
                  <a:lnTo>
                    <a:pt x="96" y="0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96" y="48"/>
                  </a:lnTo>
                  <a:lnTo>
                    <a:pt x="48" y="48"/>
                  </a:ln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" name="Freeform 466"/>
            <p:cNvSpPr>
              <a:spLocks/>
            </p:cNvSpPr>
            <p:nvPr/>
          </p:nvSpPr>
          <p:spPr bwMode="auto">
            <a:xfrm>
              <a:off x="1824" y="432"/>
              <a:ext cx="1104" cy="560"/>
            </a:xfrm>
            <a:custGeom>
              <a:avLst/>
              <a:gdLst>
                <a:gd name="T0" fmla="*/ 48 w 1104"/>
                <a:gd name="T1" fmla="*/ 264 h 560"/>
                <a:gd name="T2" fmla="*/ 0 w 1104"/>
                <a:gd name="T3" fmla="*/ 504 h 560"/>
                <a:gd name="T4" fmla="*/ 8 w 1104"/>
                <a:gd name="T5" fmla="*/ 560 h 560"/>
                <a:gd name="T6" fmla="*/ 48 w 1104"/>
                <a:gd name="T7" fmla="*/ 552 h 560"/>
                <a:gd name="T8" fmla="*/ 96 w 1104"/>
                <a:gd name="T9" fmla="*/ 456 h 560"/>
                <a:gd name="T10" fmla="*/ 240 w 1104"/>
                <a:gd name="T11" fmla="*/ 120 h 560"/>
                <a:gd name="T12" fmla="*/ 152 w 1104"/>
                <a:gd name="T13" fmla="*/ 544 h 560"/>
                <a:gd name="T14" fmla="*/ 240 w 1104"/>
                <a:gd name="T15" fmla="*/ 456 h 560"/>
                <a:gd name="T16" fmla="*/ 224 w 1104"/>
                <a:gd name="T17" fmla="*/ 456 h 560"/>
                <a:gd name="T18" fmla="*/ 384 w 1104"/>
                <a:gd name="T19" fmla="*/ 72 h 560"/>
                <a:gd name="T20" fmla="*/ 264 w 1104"/>
                <a:gd name="T21" fmla="*/ 520 h 560"/>
                <a:gd name="T22" fmla="*/ 336 w 1104"/>
                <a:gd name="T23" fmla="*/ 472 h 560"/>
                <a:gd name="T24" fmla="*/ 568 w 1104"/>
                <a:gd name="T25" fmla="*/ 0 h 560"/>
                <a:gd name="T26" fmla="*/ 384 w 1104"/>
                <a:gd name="T27" fmla="*/ 504 h 560"/>
                <a:gd name="T28" fmla="*/ 480 w 1104"/>
                <a:gd name="T29" fmla="*/ 456 h 560"/>
                <a:gd name="T30" fmla="*/ 720 w 1104"/>
                <a:gd name="T31" fmla="*/ 24 h 560"/>
                <a:gd name="T32" fmla="*/ 568 w 1104"/>
                <a:gd name="T33" fmla="*/ 472 h 560"/>
                <a:gd name="T34" fmla="*/ 664 w 1104"/>
                <a:gd name="T35" fmla="*/ 440 h 560"/>
                <a:gd name="T36" fmla="*/ 912 w 1104"/>
                <a:gd name="T37" fmla="*/ 72 h 560"/>
                <a:gd name="T38" fmla="*/ 720 w 1104"/>
                <a:gd name="T39" fmla="*/ 456 h 560"/>
                <a:gd name="T40" fmla="*/ 768 w 1104"/>
                <a:gd name="T41" fmla="*/ 456 h 560"/>
                <a:gd name="T42" fmla="*/ 960 w 1104"/>
                <a:gd name="T43" fmla="*/ 168 h 560"/>
                <a:gd name="T44" fmla="*/ 816 w 1104"/>
                <a:gd name="T45" fmla="*/ 456 h 560"/>
                <a:gd name="T46" fmla="*/ 928 w 1104"/>
                <a:gd name="T47" fmla="*/ 448 h 560"/>
                <a:gd name="T48" fmla="*/ 960 w 1104"/>
                <a:gd name="T49" fmla="*/ 408 h 560"/>
                <a:gd name="T50" fmla="*/ 1104 w 1104"/>
                <a:gd name="T51" fmla="*/ 264 h 560"/>
                <a:gd name="T52" fmla="*/ 1008 w 1104"/>
                <a:gd name="T53" fmla="*/ 456 h 560"/>
                <a:gd name="T54" fmla="*/ 1056 w 1104"/>
                <a:gd name="T55" fmla="*/ 456 h 56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04"/>
                <a:gd name="T85" fmla="*/ 0 h 560"/>
                <a:gd name="T86" fmla="*/ 1104 w 1104"/>
                <a:gd name="T87" fmla="*/ 560 h 56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04" h="560">
                  <a:moveTo>
                    <a:pt x="48" y="264"/>
                  </a:moveTo>
                  <a:lnTo>
                    <a:pt x="0" y="504"/>
                  </a:lnTo>
                  <a:lnTo>
                    <a:pt x="8" y="560"/>
                  </a:lnTo>
                  <a:lnTo>
                    <a:pt x="48" y="552"/>
                  </a:lnTo>
                  <a:lnTo>
                    <a:pt x="96" y="456"/>
                  </a:lnTo>
                  <a:lnTo>
                    <a:pt x="240" y="120"/>
                  </a:lnTo>
                  <a:lnTo>
                    <a:pt x="152" y="544"/>
                  </a:lnTo>
                  <a:lnTo>
                    <a:pt x="240" y="456"/>
                  </a:lnTo>
                  <a:lnTo>
                    <a:pt x="224" y="456"/>
                  </a:lnTo>
                  <a:lnTo>
                    <a:pt x="384" y="72"/>
                  </a:lnTo>
                  <a:lnTo>
                    <a:pt x="264" y="520"/>
                  </a:lnTo>
                  <a:lnTo>
                    <a:pt x="336" y="472"/>
                  </a:lnTo>
                  <a:lnTo>
                    <a:pt x="568" y="0"/>
                  </a:lnTo>
                  <a:lnTo>
                    <a:pt x="384" y="504"/>
                  </a:lnTo>
                  <a:lnTo>
                    <a:pt x="480" y="456"/>
                  </a:lnTo>
                  <a:lnTo>
                    <a:pt x="720" y="24"/>
                  </a:lnTo>
                  <a:lnTo>
                    <a:pt x="568" y="472"/>
                  </a:lnTo>
                  <a:lnTo>
                    <a:pt x="664" y="440"/>
                  </a:lnTo>
                  <a:lnTo>
                    <a:pt x="912" y="72"/>
                  </a:lnTo>
                  <a:lnTo>
                    <a:pt x="720" y="456"/>
                  </a:lnTo>
                  <a:lnTo>
                    <a:pt x="768" y="456"/>
                  </a:lnTo>
                  <a:lnTo>
                    <a:pt x="960" y="168"/>
                  </a:lnTo>
                  <a:lnTo>
                    <a:pt x="816" y="456"/>
                  </a:lnTo>
                  <a:lnTo>
                    <a:pt x="928" y="448"/>
                  </a:lnTo>
                  <a:lnTo>
                    <a:pt x="960" y="408"/>
                  </a:lnTo>
                  <a:lnTo>
                    <a:pt x="1104" y="264"/>
                  </a:lnTo>
                  <a:lnTo>
                    <a:pt x="1008" y="456"/>
                  </a:lnTo>
                  <a:lnTo>
                    <a:pt x="1056" y="456"/>
                  </a:ln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02" name="Group 318"/>
          <p:cNvGrpSpPr>
            <a:grpSpLocks/>
          </p:cNvGrpSpPr>
          <p:nvPr/>
        </p:nvGrpSpPr>
        <p:grpSpPr bwMode="auto">
          <a:xfrm rot="327503">
            <a:off x="285377" y="3106341"/>
            <a:ext cx="3810000" cy="1676400"/>
            <a:chOff x="1142" y="432"/>
            <a:chExt cx="3523" cy="1857"/>
          </a:xfrm>
        </p:grpSpPr>
        <p:sp>
          <p:nvSpPr>
            <p:cNvPr id="303" name="Freeform 319"/>
            <p:cNvSpPr>
              <a:spLocks/>
            </p:cNvSpPr>
            <p:nvPr/>
          </p:nvSpPr>
          <p:spPr bwMode="auto">
            <a:xfrm>
              <a:off x="1144" y="887"/>
              <a:ext cx="3521" cy="1108"/>
            </a:xfrm>
            <a:custGeom>
              <a:avLst/>
              <a:gdLst>
                <a:gd name="T0" fmla="*/ 2408 w 3521"/>
                <a:gd name="T1" fmla="*/ 313 h 1108"/>
                <a:gd name="T2" fmla="*/ 2552 w 3521"/>
                <a:gd name="T3" fmla="*/ 361 h 1108"/>
                <a:gd name="T4" fmla="*/ 2696 w 3521"/>
                <a:gd name="T5" fmla="*/ 409 h 1108"/>
                <a:gd name="T6" fmla="*/ 2888 w 3521"/>
                <a:gd name="T7" fmla="*/ 361 h 1108"/>
                <a:gd name="T8" fmla="*/ 3032 w 3521"/>
                <a:gd name="T9" fmla="*/ 265 h 1108"/>
                <a:gd name="T10" fmla="*/ 3176 w 3521"/>
                <a:gd name="T11" fmla="*/ 201 h 1108"/>
                <a:gd name="T12" fmla="*/ 3388 w 3521"/>
                <a:gd name="T13" fmla="*/ 161 h 1108"/>
                <a:gd name="T14" fmla="*/ 3500 w 3521"/>
                <a:gd name="T15" fmla="*/ 209 h 1108"/>
                <a:gd name="T16" fmla="*/ 3512 w 3521"/>
                <a:gd name="T17" fmla="*/ 265 h 1108"/>
                <a:gd name="T18" fmla="*/ 3492 w 3521"/>
                <a:gd name="T19" fmla="*/ 345 h 1108"/>
                <a:gd name="T20" fmla="*/ 3416 w 3521"/>
                <a:gd name="T21" fmla="*/ 409 h 1108"/>
                <a:gd name="T22" fmla="*/ 3268 w 3521"/>
                <a:gd name="T23" fmla="*/ 473 h 1108"/>
                <a:gd name="T24" fmla="*/ 3228 w 3521"/>
                <a:gd name="T25" fmla="*/ 577 h 1108"/>
                <a:gd name="T26" fmla="*/ 3316 w 3521"/>
                <a:gd name="T27" fmla="*/ 657 h 1108"/>
                <a:gd name="T28" fmla="*/ 3416 w 3521"/>
                <a:gd name="T29" fmla="*/ 745 h 1108"/>
                <a:gd name="T30" fmla="*/ 3492 w 3521"/>
                <a:gd name="T31" fmla="*/ 849 h 1108"/>
                <a:gd name="T32" fmla="*/ 3476 w 3521"/>
                <a:gd name="T33" fmla="*/ 969 h 1108"/>
                <a:gd name="T34" fmla="*/ 3368 w 3521"/>
                <a:gd name="T35" fmla="*/ 985 h 1108"/>
                <a:gd name="T36" fmla="*/ 3224 w 3521"/>
                <a:gd name="T37" fmla="*/ 985 h 1108"/>
                <a:gd name="T38" fmla="*/ 3036 w 3521"/>
                <a:gd name="T39" fmla="*/ 905 h 1108"/>
                <a:gd name="T40" fmla="*/ 2932 w 3521"/>
                <a:gd name="T41" fmla="*/ 809 h 1108"/>
                <a:gd name="T42" fmla="*/ 2816 w 3521"/>
                <a:gd name="T43" fmla="*/ 737 h 1108"/>
                <a:gd name="T44" fmla="*/ 2552 w 3521"/>
                <a:gd name="T45" fmla="*/ 745 h 1108"/>
                <a:gd name="T46" fmla="*/ 2312 w 3521"/>
                <a:gd name="T47" fmla="*/ 841 h 1108"/>
                <a:gd name="T48" fmla="*/ 1936 w 3521"/>
                <a:gd name="T49" fmla="*/ 1017 h 1108"/>
                <a:gd name="T50" fmla="*/ 1480 w 3521"/>
                <a:gd name="T51" fmla="*/ 1097 h 1108"/>
                <a:gd name="T52" fmla="*/ 1064 w 3521"/>
                <a:gd name="T53" fmla="*/ 1081 h 1108"/>
                <a:gd name="T54" fmla="*/ 736 w 3521"/>
                <a:gd name="T55" fmla="*/ 1073 h 1108"/>
                <a:gd name="T56" fmla="*/ 504 w 3521"/>
                <a:gd name="T57" fmla="*/ 985 h 1108"/>
                <a:gd name="T58" fmla="*/ 280 w 3521"/>
                <a:gd name="T59" fmla="*/ 937 h 1108"/>
                <a:gd name="T60" fmla="*/ 152 w 3521"/>
                <a:gd name="T61" fmla="*/ 873 h 1108"/>
                <a:gd name="T62" fmla="*/ 88 w 3521"/>
                <a:gd name="T63" fmla="*/ 873 h 1108"/>
                <a:gd name="T64" fmla="*/ 16 w 3521"/>
                <a:gd name="T65" fmla="*/ 849 h 1108"/>
                <a:gd name="T66" fmla="*/ 8 w 3521"/>
                <a:gd name="T67" fmla="*/ 793 h 1108"/>
                <a:gd name="T68" fmla="*/ 8 w 3521"/>
                <a:gd name="T69" fmla="*/ 745 h 1108"/>
                <a:gd name="T70" fmla="*/ 8 w 3521"/>
                <a:gd name="T71" fmla="*/ 649 h 1108"/>
                <a:gd name="T72" fmla="*/ 56 w 3521"/>
                <a:gd name="T73" fmla="*/ 649 h 1108"/>
                <a:gd name="T74" fmla="*/ 104 w 3521"/>
                <a:gd name="T75" fmla="*/ 601 h 1108"/>
                <a:gd name="T76" fmla="*/ 208 w 3521"/>
                <a:gd name="T77" fmla="*/ 497 h 1108"/>
                <a:gd name="T78" fmla="*/ 328 w 3521"/>
                <a:gd name="T79" fmla="*/ 441 h 1108"/>
                <a:gd name="T80" fmla="*/ 392 w 3521"/>
                <a:gd name="T81" fmla="*/ 353 h 1108"/>
                <a:gd name="T82" fmla="*/ 472 w 3521"/>
                <a:gd name="T83" fmla="*/ 257 h 1108"/>
                <a:gd name="T84" fmla="*/ 584 w 3521"/>
                <a:gd name="T85" fmla="*/ 169 h 1108"/>
                <a:gd name="T86" fmla="*/ 696 w 3521"/>
                <a:gd name="T87" fmla="*/ 129 h 1108"/>
                <a:gd name="T88" fmla="*/ 920 w 3521"/>
                <a:gd name="T89" fmla="*/ 73 h 1108"/>
                <a:gd name="T90" fmla="*/ 1208 w 3521"/>
                <a:gd name="T91" fmla="*/ 25 h 1108"/>
                <a:gd name="T92" fmla="*/ 1456 w 3521"/>
                <a:gd name="T93" fmla="*/ 17 h 1108"/>
                <a:gd name="T94" fmla="*/ 1736 w 3521"/>
                <a:gd name="T95" fmla="*/ 25 h 1108"/>
                <a:gd name="T96" fmla="*/ 2168 w 3521"/>
                <a:gd name="T97" fmla="*/ 169 h 1108"/>
                <a:gd name="T98" fmla="*/ 2408 w 3521"/>
                <a:gd name="T99" fmla="*/ 313 h 110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521"/>
                <a:gd name="T151" fmla="*/ 0 h 1108"/>
                <a:gd name="T152" fmla="*/ 3521 w 3521"/>
                <a:gd name="T153" fmla="*/ 1108 h 110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521" h="1108">
                  <a:moveTo>
                    <a:pt x="2408" y="313"/>
                  </a:moveTo>
                  <a:cubicBezTo>
                    <a:pt x="2472" y="345"/>
                    <a:pt x="2504" y="345"/>
                    <a:pt x="2552" y="361"/>
                  </a:cubicBezTo>
                  <a:cubicBezTo>
                    <a:pt x="2600" y="377"/>
                    <a:pt x="2640" y="409"/>
                    <a:pt x="2696" y="409"/>
                  </a:cubicBezTo>
                  <a:cubicBezTo>
                    <a:pt x="2752" y="409"/>
                    <a:pt x="2832" y="385"/>
                    <a:pt x="2888" y="361"/>
                  </a:cubicBezTo>
                  <a:cubicBezTo>
                    <a:pt x="2944" y="337"/>
                    <a:pt x="2984" y="292"/>
                    <a:pt x="3032" y="265"/>
                  </a:cubicBezTo>
                  <a:cubicBezTo>
                    <a:pt x="3080" y="238"/>
                    <a:pt x="3117" y="218"/>
                    <a:pt x="3176" y="201"/>
                  </a:cubicBezTo>
                  <a:cubicBezTo>
                    <a:pt x="3235" y="184"/>
                    <a:pt x="3334" y="160"/>
                    <a:pt x="3388" y="161"/>
                  </a:cubicBezTo>
                  <a:cubicBezTo>
                    <a:pt x="3442" y="162"/>
                    <a:pt x="3479" y="192"/>
                    <a:pt x="3500" y="209"/>
                  </a:cubicBezTo>
                  <a:cubicBezTo>
                    <a:pt x="3521" y="226"/>
                    <a:pt x="3513" y="242"/>
                    <a:pt x="3512" y="265"/>
                  </a:cubicBezTo>
                  <a:cubicBezTo>
                    <a:pt x="3511" y="288"/>
                    <a:pt x="3508" y="321"/>
                    <a:pt x="3492" y="345"/>
                  </a:cubicBezTo>
                  <a:cubicBezTo>
                    <a:pt x="3476" y="369"/>
                    <a:pt x="3453" y="388"/>
                    <a:pt x="3416" y="409"/>
                  </a:cubicBezTo>
                  <a:cubicBezTo>
                    <a:pt x="3379" y="430"/>
                    <a:pt x="3299" y="445"/>
                    <a:pt x="3268" y="473"/>
                  </a:cubicBezTo>
                  <a:cubicBezTo>
                    <a:pt x="3237" y="501"/>
                    <a:pt x="3220" y="546"/>
                    <a:pt x="3228" y="577"/>
                  </a:cubicBezTo>
                  <a:cubicBezTo>
                    <a:pt x="3236" y="608"/>
                    <a:pt x="3285" y="629"/>
                    <a:pt x="3316" y="657"/>
                  </a:cubicBezTo>
                  <a:cubicBezTo>
                    <a:pt x="3347" y="685"/>
                    <a:pt x="3387" y="713"/>
                    <a:pt x="3416" y="745"/>
                  </a:cubicBezTo>
                  <a:cubicBezTo>
                    <a:pt x="3445" y="777"/>
                    <a:pt x="3482" y="812"/>
                    <a:pt x="3492" y="849"/>
                  </a:cubicBezTo>
                  <a:cubicBezTo>
                    <a:pt x="3502" y="886"/>
                    <a:pt x="3497" y="946"/>
                    <a:pt x="3476" y="969"/>
                  </a:cubicBezTo>
                  <a:cubicBezTo>
                    <a:pt x="3455" y="992"/>
                    <a:pt x="3410" y="982"/>
                    <a:pt x="3368" y="985"/>
                  </a:cubicBezTo>
                  <a:cubicBezTo>
                    <a:pt x="3326" y="988"/>
                    <a:pt x="3279" y="998"/>
                    <a:pt x="3224" y="985"/>
                  </a:cubicBezTo>
                  <a:cubicBezTo>
                    <a:pt x="3169" y="972"/>
                    <a:pt x="3085" y="934"/>
                    <a:pt x="3036" y="905"/>
                  </a:cubicBezTo>
                  <a:cubicBezTo>
                    <a:pt x="2987" y="876"/>
                    <a:pt x="2969" y="837"/>
                    <a:pt x="2932" y="809"/>
                  </a:cubicBezTo>
                  <a:cubicBezTo>
                    <a:pt x="2895" y="781"/>
                    <a:pt x="2879" y="748"/>
                    <a:pt x="2816" y="737"/>
                  </a:cubicBezTo>
                  <a:cubicBezTo>
                    <a:pt x="2753" y="726"/>
                    <a:pt x="2636" y="728"/>
                    <a:pt x="2552" y="745"/>
                  </a:cubicBezTo>
                  <a:cubicBezTo>
                    <a:pt x="2468" y="762"/>
                    <a:pt x="2415" y="796"/>
                    <a:pt x="2312" y="841"/>
                  </a:cubicBezTo>
                  <a:cubicBezTo>
                    <a:pt x="2209" y="886"/>
                    <a:pt x="2075" y="974"/>
                    <a:pt x="1936" y="1017"/>
                  </a:cubicBezTo>
                  <a:cubicBezTo>
                    <a:pt x="1797" y="1060"/>
                    <a:pt x="1625" y="1086"/>
                    <a:pt x="1480" y="1097"/>
                  </a:cubicBezTo>
                  <a:cubicBezTo>
                    <a:pt x="1335" y="1108"/>
                    <a:pt x="1188" y="1085"/>
                    <a:pt x="1064" y="1081"/>
                  </a:cubicBezTo>
                  <a:cubicBezTo>
                    <a:pt x="940" y="1077"/>
                    <a:pt x="829" y="1089"/>
                    <a:pt x="736" y="1073"/>
                  </a:cubicBezTo>
                  <a:cubicBezTo>
                    <a:pt x="643" y="1057"/>
                    <a:pt x="580" y="1008"/>
                    <a:pt x="504" y="985"/>
                  </a:cubicBezTo>
                  <a:cubicBezTo>
                    <a:pt x="428" y="962"/>
                    <a:pt x="339" y="956"/>
                    <a:pt x="280" y="937"/>
                  </a:cubicBezTo>
                  <a:cubicBezTo>
                    <a:pt x="221" y="918"/>
                    <a:pt x="184" y="884"/>
                    <a:pt x="152" y="873"/>
                  </a:cubicBezTo>
                  <a:cubicBezTo>
                    <a:pt x="120" y="862"/>
                    <a:pt x="111" y="877"/>
                    <a:pt x="88" y="873"/>
                  </a:cubicBezTo>
                  <a:cubicBezTo>
                    <a:pt x="65" y="869"/>
                    <a:pt x="29" y="862"/>
                    <a:pt x="16" y="849"/>
                  </a:cubicBezTo>
                  <a:cubicBezTo>
                    <a:pt x="3" y="836"/>
                    <a:pt x="9" y="810"/>
                    <a:pt x="8" y="793"/>
                  </a:cubicBezTo>
                  <a:cubicBezTo>
                    <a:pt x="7" y="776"/>
                    <a:pt x="8" y="769"/>
                    <a:pt x="8" y="745"/>
                  </a:cubicBezTo>
                  <a:cubicBezTo>
                    <a:pt x="8" y="721"/>
                    <a:pt x="0" y="665"/>
                    <a:pt x="8" y="649"/>
                  </a:cubicBezTo>
                  <a:cubicBezTo>
                    <a:pt x="16" y="633"/>
                    <a:pt x="40" y="657"/>
                    <a:pt x="56" y="649"/>
                  </a:cubicBezTo>
                  <a:cubicBezTo>
                    <a:pt x="72" y="641"/>
                    <a:pt x="79" y="626"/>
                    <a:pt x="104" y="601"/>
                  </a:cubicBezTo>
                  <a:cubicBezTo>
                    <a:pt x="129" y="576"/>
                    <a:pt x="171" y="524"/>
                    <a:pt x="208" y="497"/>
                  </a:cubicBezTo>
                  <a:cubicBezTo>
                    <a:pt x="245" y="470"/>
                    <a:pt x="297" y="465"/>
                    <a:pt x="328" y="441"/>
                  </a:cubicBezTo>
                  <a:cubicBezTo>
                    <a:pt x="359" y="417"/>
                    <a:pt x="368" y="384"/>
                    <a:pt x="392" y="353"/>
                  </a:cubicBezTo>
                  <a:cubicBezTo>
                    <a:pt x="416" y="322"/>
                    <a:pt x="440" y="288"/>
                    <a:pt x="472" y="257"/>
                  </a:cubicBezTo>
                  <a:cubicBezTo>
                    <a:pt x="504" y="226"/>
                    <a:pt x="547" y="190"/>
                    <a:pt x="584" y="169"/>
                  </a:cubicBezTo>
                  <a:cubicBezTo>
                    <a:pt x="621" y="148"/>
                    <a:pt x="640" y="145"/>
                    <a:pt x="696" y="129"/>
                  </a:cubicBezTo>
                  <a:cubicBezTo>
                    <a:pt x="752" y="113"/>
                    <a:pt x="835" y="90"/>
                    <a:pt x="920" y="73"/>
                  </a:cubicBezTo>
                  <a:cubicBezTo>
                    <a:pt x="1005" y="56"/>
                    <a:pt x="1119" y="34"/>
                    <a:pt x="1208" y="25"/>
                  </a:cubicBezTo>
                  <a:cubicBezTo>
                    <a:pt x="1297" y="16"/>
                    <a:pt x="1368" y="17"/>
                    <a:pt x="1456" y="17"/>
                  </a:cubicBezTo>
                  <a:cubicBezTo>
                    <a:pt x="1544" y="17"/>
                    <a:pt x="1617" y="0"/>
                    <a:pt x="1736" y="25"/>
                  </a:cubicBezTo>
                  <a:cubicBezTo>
                    <a:pt x="1855" y="50"/>
                    <a:pt x="2056" y="121"/>
                    <a:pt x="2168" y="169"/>
                  </a:cubicBezTo>
                  <a:cubicBezTo>
                    <a:pt x="2280" y="217"/>
                    <a:pt x="2344" y="281"/>
                    <a:pt x="2408" y="313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4" name="Freeform 320"/>
            <p:cNvSpPr>
              <a:spLocks/>
            </p:cNvSpPr>
            <p:nvPr/>
          </p:nvSpPr>
          <p:spPr bwMode="auto">
            <a:xfrm>
              <a:off x="3004" y="756"/>
              <a:ext cx="783" cy="444"/>
            </a:xfrm>
            <a:custGeom>
              <a:avLst/>
              <a:gdLst>
                <a:gd name="T0" fmla="*/ 548 w 783"/>
                <a:gd name="T1" fmla="*/ 444 h 444"/>
                <a:gd name="T2" fmla="*/ 644 w 783"/>
                <a:gd name="T3" fmla="*/ 348 h 444"/>
                <a:gd name="T4" fmla="*/ 740 w 783"/>
                <a:gd name="T5" fmla="*/ 300 h 444"/>
                <a:gd name="T6" fmla="*/ 768 w 783"/>
                <a:gd name="T7" fmla="*/ 212 h 444"/>
                <a:gd name="T8" fmla="*/ 648 w 783"/>
                <a:gd name="T9" fmla="*/ 132 h 444"/>
                <a:gd name="T10" fmla="*/ 512 w 783"/>
                <a:gd name="T11" fmla="*/ 84 h 444"/>
                <a:gd name="T12" fmla="*/ 356 w 783"/>
                <a:gd name="T13" fmla="*/ 12 h 444"/>
                <a:gd name="T14" fmla="*/ 260 w 783"/>
                <a:gd name="T15" fmla="*/ 12 h 444"/>
                <a:gd name="T16" fmla="*/ 144 w 783"/>
                <a:gd name="T17" fmla="*/ 68 h 444"/>
                <a:gd name="T18" fmla="*/ 48 w 783"/>
                <a:gd name="T19" fmla="*/ 180 h 444"/>
                <a:gd name="T20" fmla="*/ 20 w 783"/>
                <a:gd name="T21" fmla="*/ 204 h 444"/>
                <a:gd name="T22" fmla="*/ 168 w 783"/>
                <a:gd name="T23" fmla="*/ 236 h 444"/>
                <a:gd name="T24" fmla="*/ 288 w 783"/>
                <a:gd name="T25" fmla="*/ 292 h 444"/>
                <a:gd name="T26" fmla="*/ 404 w 783"/>
                <a:gd name="T27" fmla="*/ 348 h 444"/>
                <a:gd name="T28" fmla="*/ 548 w 783"/>
                <a:gd name="T29" fmla="*/ 444 h 4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83"/>
                <a:gd name="T46" fmla="*/ 0 h 444"/>
                <a:gd name="T47" fmla="*/ 783 w 783"/>
                <a:gd name="T48" fmla="*/ 444 h 44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83" h="444">
                  <a:moveTo>
                    <a:pt x="548" y="444"/>
                  </a:moveTo>
                  <a:cubicBezTo>
                    <a:pt x="588" y="444"/>
                    <a:pt x="612" y="372"/>
                    <a:pt x="644" y="348"/>
                  </a:cubicBezTo>
                  <a:cubicBezTo>
                    <a:pt x="676" y="324"/>
                    <a:pt x="719" y="323"/>
                    <a:pt x="740" y="300"/>
                  </a:cubicBezTo>
                  <a:cubicBezTo>
                    <a:pt x="761" y="277"/>
                    <a:pt x="783" y="240"/>
                    <a:pt x="768" y="212"/>
                  </a:cubicBezTo>
                  <a:cubicBezTo>
                    <a:pt x="753" y="184"/>
                    <a:pt x="691" y="153"/>
                    <a:pt x="648" y="132"/>
                  </a:cubicBezTo>
                  <a:cubicBezTo>
                    <a:pt x="605" y="111"/>
                    <a:pt x="561" y="104"/>
                    <a:pt x="512" y="84"/>
                  </a:cubicBezTo>
                  <a:cubicBezTo>
                    <a:pt x="463" y="64"/>
                    <a:pt x="398" y="24"/>
                    <a:pt x="356" y="12"/>
                  </a:cubicBezTo>
                  <a:cubicBezTo>
                    <a:pt x="314" y="0"/>
                    <a:pt x="295" y="3"/>
                    <a:pt x="260" y="12"/>
                  </a:cubicBezTo>
                  <a:cubicBezTo>
                    <a:pt x="225" y="21"/>
                    <a:pt x="179" y="40"/>
                    <a:pt x="144" y="68"/>
                  </a:cubicBezTo>
                  <a:cubicBezTo>
                    <a:pt x="109" y="96"/>
                    <a:pt x="69" y="157"/>
                    <a:pt x="48" y="180"/>
                  </a:cubicBezTo>
                  <a:cubicBezTo>
                    <a:pt x="27" y="203"/>
                    <a:pt x="0" y="195"/>
                    <a:pt x="20" y="204"/>
                  </a:cubicBezTo>
                  <a:cubicBezTo>
                    <a:pt x="40" y="213"/>
                    <a:pt x="123" y="221"/>
                    <a:pt x="168" y="236"/>
                  </a:cubicBezTo>
                  <a:cubicBezTo>
                    <a:pt x="213" y="251"/>
                    <a:pt x="249" y="273"/>
                    <a:pt x="288" y="292"/>
                  </a:cubicBezTo>
                  <a:cubicBezTo>
                    <a:pt x="327" y="311"/>
                    <a:pt x="361" y="323"/>
                    <a:pt x="404" y="348"/>
                  </a:cubicBezTo>
                  <a:cubicBezTo>
                    <a:pt x="447" y="373"/>
                    <a:pt x="508" y="444"/>
                    <a:pt x="548" y="444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5" name="Freeform 321"/>
            <p:cNvSpPr>
              <a:spLocks/>
            </p:cNvSpPr>
            <p:nvPr/>
          </p:nvSpPr>
          <p:spPr bwMode="auto">
            <a:xfrm>
              <a:off x="3024" y="1776"/>
              <a:ext cx="592" cy="341"/>
            </a:xfrm>
            <a:custGeom>
              <a:avLst/>
              <a:gdLst>
                <a:gd name="T0" fmla="*/ 0 w 592"/>
                <a:gd name="T1" fmla="*/ 144 h 341"/>
                <a:gd name="T2" fmla="*/ 276 w 592"/>
                <a:gd name="T3" fmla="*/ 320 h 341"/>
                <a:gd name="T4" fmla="*/ 268 w 592"/>
                <a:gd name="T5" fmla="*/ 272 h 341"/>
                <a:gd name="T6" fmla="*/ 288 w 592"/>
                <a:gd name="T7" fmla="*/ 240 h 341"/>
                <a:gd name="T8" fmla="*/ 316 w 592"/>
                <a:gd name="T9" fmla="*/ 272 h 341"/>
                <a:gd name="T10" fmla="*/ 336 w 592"/>
                <a:gd name="T11" fmla="*/ 288 h 341"/>
                <a:gd name="T12" fmla="*/ 336 w 592"/>
                <a:gd name="T13" fmla="*/ 240 h 341"/>
                <a:gd name="T14" fmla="*/ 480 w 592"/>
                <a:gd name="T15" fmla="*/ 240 h 341"/>
                <a:gd name="T16" fmla="*/ 576 w 592"/>
                <a:gd name="T17" fmla="*/ 192 h 341"/>
                <a:gd name="T18" fmla="*/ 576 w 592"/>
                <a:gd name="T19" fmla="*/ 144 h 341"/>
                <a:gd name="T20" fmla="*/ 508 w 592"/>
                <a:gd name="T21" fmla="*/ 64 h 341"/>
                <a:gd name="T22" fmla="*/ 396 w 592"/>
                <a:gd name="T23" fmla="*/ 40 h 341"/>
                <a:gd name="T24" fmla="*/ 308 w 592"/>
                <a:gd name="T25" fmla="*/ 8 h 341"/>
                <a:gd name="T26" fmla="*/ 164 w 592"/>
                <a:gd name="T27" fmla="*/ 88 h 341"/>
                <a:gd name="T28" fmla="*/ 60 w 592"/>
                <a:gd name="T29" fmla="*/ 120 h 341"/>
                <a:gd name="T30" fmla="*/ 0 w 592"/>
                <a:gd name="T31" fmla="*/ 144 h 34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92"/>
                <a:gd name="T49" fmla="*/ 0 h 341"/>
                <a:gd name="T50" fmla="*/ 592 w 592"/>
                <a:gd name="T51" fmla="*/ 341 h 34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92" h="341">
                  <a:moveTo>
                    <a:pt x="0" y="144"/>
                  </a:moveTo>
                  <a:cubicBezTo>
                    <a:pt x="36" y="177"/>
                    <a:pt x="231" y="299"/>
                    <a:pt x="276" y="320"/>
                  </a:cubicBezTo>
                  <a:cubicBezTo>
                    <a:pt x="321" y="341"/>
                    <a:pt x="266" y="285"/>
                    <a:pt x="268" y="272"/>
                  </a:cubicBezTo>
                  <a:cubicBezTo>
                    <a:pt x="270" y="259"/>
                    <a:pt x="280" y="240"/>
                    <a:pt x="288" y="240"/>
                  </a:cubicBezTo>
                  <a:cubicBezTo>
                    <a:pt x="296" y="240"/>
                    <a:pt x="308" y="264"/>
                    <a:pt x="316" y="272"/>
                  </a:cubicBezTo>
                  <a:cubicBezTo>
                    <a:pt x="324" y="280"/>
                    <a:pt x="333" y="293"/>
                    <a:pt x="336" y="288"/>
                  </a:cubicBezTo>
                  <a:cubicBezTo>
                    <a:pt x="339" y="283"/>
                    <a:pt x="312" y="248"/>
                    <a:pt x="336" y="240"/>
                  </a:cubicBezTo>
                  <a:cubicBezTo>
                    <a:pt x="360" y="232"/>
                    <a:pt x="440" y="248"/>
                    <a:pt x="480" y="240"/>
                  </a:cubicBezTo>
                  <a:cubicBezTo>
                    <a:pt x="520" y="232"/>
                    <a:pt x="560" y="208"/>
                    <a:pt x="576" y="192"/>
                  </a:cubicBezTo>
                  <a:cubicBezTo>
                    <a:pt x="592" y="176"/>
                    <a:pt x="587" y="165"/>
                    <a:pt x="576" y="144"/>
                  </a:cubicBezTo>
                  <a:cubicBezTo>
                    <a:pt x="565" y="123"/>
                    <a:pt x="538" y="81"/>
                    <a:pt x="508" y="64"/>
                  </a:cubicBezTo>
                  <a:cubicBezTo>
                    <a:pt x="478" y="47"/>
                    <a:pt x="429" y="49"/>
                    <a:pt x="396" y="40"/>
                  </a:cubicBezTo>
                  <a:cubicBezTo>
                    <a:pt x="363" y="31"/>
                    <a:pt x="347" y="0"/>
                    <a:pt x="308" y="8"/>
                  </a:cubicBezTo>
                  <a:cubicBezTo>
                    <a:pt x="269" y="16"/>
                    <a:pt x="205" y="69"/>
                    <a:pt x="164" y="88"/>
                  </a:cubicBezTo>
                  <a:cubicBezTo>
                    <a:pt x="123" y="107"/>
                    <a:pt x="87" y="111"/>
                    <a:pt x="60" y="120"/>
                  </a:cubicBezTo>
                  <a:cubicBezTo>
                    <a:pt x="33" y="129"/>
                    <a:pt x="12" y="139"/>
                    <a:pt x="0" y="144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6" name="Freeform 322"/>
            <p:cNvSpPr>
              <a:spLocks/>
            </p:cNvSpPr>
            <p:nvPr/>
          </p:nvSpPr>
          <p:spPr bwMode="auto">
            <a:xfrm>
              <a:off x="1877" y="1911"/>
              <a:ext cx="520" cy="378"/>
            </a:xfrm>
            <a:custGeom>
              <a:avLst/>
              <a:gdLst>
                <a:gd name="T0" fmla="*/ 15 w 520"/>
                <a:gd name="T1" fmla="*/ 41 h 378"/>
                <a:gd name="T2" fmla="*/ 191 w 520"/>
                <a:gd name="T3" fmla="*/ 337 h 378"/>
                <a:gd name="T4" fmla="*/ 215 w 520"/>
                <a:gd name="T5" fmla="*/ 289 h 378"/>
                <a:gd name="T6" fmla="*/ 206 w 520"/>
                <a:gd name="T7" fmla="*/ 239 h 378"/>
                <a:gd name="T8" fmla="*/ 218 w 520"/>
                <a:gd name="T9" fmla="*/ 280 h 378"/>
                <a:gd name="T10" fmla="*/ 229 w 520"/>
                <a:gd name="T11" fmla="*/ 302 h 378"/>
                <a:gd name="T12" fmla="*/ 250 w 520"/>
                <a:gd name="T13" fmla="*/ 259 h 378"/>
                <a:gd name="T14" fmla="*/ 391 w 520"/>
                <a:gd name="T15" fmla="*/ 353 h 378"/>
                <a:gd name="T16" fmla="*/ 495 w 520"/>
                <a:gd name="T17" fmla="*/ 337 h 378"/>
                <a:gd name="T18" fmla="*/ 519 w 520"/>
                <a:gd name="T19" fmla="*/ 257 h 378"/>
                <a:gd name="T20" fmla="*/ 503 w 520"/>
                <a:gd name="T21" fmla="*/ 169 h 378"/>
                <a:gd name="T22" fmla="*/ 439 w 520"/>
                <a:gd name="T23" fmla="*/ 113 h 378"/>
                <a:gd name="T24" fmla="*/ 367 w 520"/>
                <a:gd name="T25" fmla="*/ 57 h 378"/>
                <a:gd name="T26" fmla="*/ 158 w 520"/>
                <a:gd name="T27" fmla="*/ 49 h 378"/>
                <a:gd name="T28" fmla="*/ 71 w 520"/>
                <a:gd name="T29" fmla="*/ 57 h 378"/>
                <a:gd name="T30" fmla="*/ 15 w 520"/>
                <a:gd name="T31" fmla="*/ 41 h 37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20"/>
                <a:gd name="T49" fmla="*/ 0 h 378"/>
                <a:gd name="T50" fmla="*/ 520 w 520"/>
                <a:gd name="T51" fmla="*/ 378 h 37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20" h="378">
                  <a:moveTo>
                    <a:pt x="15" y="41"/>
                  </a:moveTo>
                  <a:cubicBezTo>
                    <a:pt x="35" y="88"/>
                    <a:pt x="158" y="296"/>
                    <a:pt x="191" y="337"/>
                  </a:cubicBezTo>
                  <a:cubicBezTo>
                    <a:pt x="224" y="378"/>
                    <a:pt x="213" y="305"/>
                    <a:pt x="215" y="289"/>
                  </a:cubicBezTo>
                  <a:cubicBezTo>
                    <a:pt x="217" y="273"/>
                    <a:pt x="206" y="240"/>
                    <a:pt x="206" y="239"/>
                  </a:cubicBezTo>
                  <a:cubicBezTo>
                    <a:pt x="206" y="238"/>
                    <a:pt x="214" y="269"/>
                    <a:pt x="218" y="280"/>
                  </a:cubicBezTo>
                  <a:cubicBezTo>
                    <a:pt x="222" y="290"/>
                    <a:pt x="225" y="306"/>
                    <a:pt x="229" y="302"/>
                  </a:cubicBezTo>
                  <a:cubicBezTo>
                    <a:pt x="234" y="299"/>
                    <a:pt x="223" y="251"/>
                    <a:pt x="250" y="259"/>
                  </a:cubicBezTo>
                  <a:cubicBezTo>
                    <a:pt x="277" y="267"/>
                    <a:pt x="350" y="340"/>
                    <a:pt x="391" y="353"/>
                  </a:cubicBezTo>
                  <a:cubicBezTo>
                    <a:pt x="432" y="366"/>
                    <a:pt x="474" y="353"/>
                    <a:pt x="495" y="337"/>
                  </a:cubicBezTo>
                  <a:cubicBezTo>
                    <a:pt x="516" y="321"/>
                    <a:pt x="518" y="285"/>
                    <a:pt x="519" y="257"/>
                  </a:cubicBezTo>
                  <a:cubicBezTo>
                    <a:pt x="520" y="229"/>
                    <a:pt x="516" y="193"/>
                    <a:pt x="503" y="169"/>
                  </a:cubicBezTo>
                  <a:cubicBezTo>
                    <a:pt x="490" y="145"/>
                    <a:pt x="462" y="132"/>
                    <a:pt x="439" y="113"/>
                  </a:cubicBezTo>
                  <a:cubicBezTo>
                    <a:pt x="416" y="94"/>
                    <a:pt x="414" y="68"/>
                    <a:pt x="367" y="57"/>
                  </a:cubicBezTo>
                  <a:cubicBezTo>
                    <a:pt x="320" y="46"/>
                    <a:pt x="207" y="49"/>
                    <a:pt x="158" y="49"/>
                  </a:cubicBezTo>
                  <a:cubicBezTo>
                    <a:pt x="109" y="49"/>
                    <a:pt x="95" y="58"/>
                    <a:pt x="71" y="57"/>
                  </a:cubicBezTo>
                  <a:cubicBezTo>
                    <a:pt x="47" y="56"/>
                    <a:pt x="0" y="0"/>
                    <a:pt x="15" y="41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" name="Freeform 323"/>
            <p:cNvSpPr>
              <a:spLocks/>
            </p:cNvSpPr>
            <p:nvPr/>
          </p:nvSpPr>
          <p:spPr bwMode="auto">
            <a:xfrm>
              <a:off x="1756" y="459"/>
              <a:ext cx="1269" cy="605"/>
            </a:xfrm>
            <a:custGeom>
              <a:avLst/>
              <a:gdLst>
                <a:gd name="T0" fmla="*/ 1220 w 1269"/>
                <a:gd name="T1" fmla="*/ 501 h 605"/>
                <a:gd name="T2" fmla="*/ 1056 w 1269"/>
                <a:gd name="T3" fmla="*/ 437 h 605"/>
                <a:gd name="T4" fmla="*/ 644 w 1269"/>
                <a:gd name="T5" fmla="*/ 453 h 605"/>
                <a:gd name="T6" fmla="*/ 308 w 1269"/>
                <a:gd name="T7" fmla="*/ 501 h 605"/>
                <a:gd name="T8" fmla="*/ 68 w 1269"/>
                <a:gd name="T9" fmla="*/ 549 h 605"/>
                <a:gd name="T10" fmla="*/ 0 w 1269"/>
                <a:gd name="T11" fmla="*/ 573 h 605"/>
                <a:gd name="T12" fmla="*/ 68 w 1269"/>
                <a:gd name="T13" fmla="*/ 357 h 605"/>
                <a:gd name="T14" fmla="*/ 184 w 1269"/>
                <a:gd name="T15" fmla="*/ 61 h 605"/>
                <a:gd name="T16" fmla="*/ 184 w 1269"/>
                <a:gd name="T17" fmla="*/ 133 h 605"/>
                <a:gd name="T18" fmla="*/ 212 w 1269"/>
                <a:gd name="T19" fmla="*/ 165 h 605"/>
                <a:gd name="T20" fmla="*/ 280 w 1269"/>
                <a:gd name="T21" fmla="*/ 117 h 605"/>
                <a:gd name="T22" fmla="*/ 308 w 1269"/>
                <a:gd name="T23" fmla="*/ 69 h 605"/>
                <a:gd name="T24" fmla="*/ 356 w 1269"/>
                <a:gd name="T25" fmla="*/ 117 h 605"/>
                <a:gd name="T26" fmla="*/ 440 w 1269"/>
                <a:gd name="T27" fmla="*/ 77 h 605"/>
                <a:gd name="T28" fmla="*/ 472 w 1269"/>
                <a:gd name="T29" fmla="*/ 37 h 605"/>
                <a:gd name="T30" fmla="*/ 512 w 1269"/>
                <a:gd name="T31" fmla="*/ 77 h 605"/>
                <a:gd name="T32" fmla="*/ 576 w 1269"/>
                <a:gd name="T33" fmla="*/ 53 h 605"/>
                <a:gd name="T34" fmla="*/ 624 w 1269"/>
                <a:gd name="T35" fmla="*/ 5 h 605"/>
                <a:gd name="T36" fmla="*/ 616 w 1269"/>
                <a:gd name="T37" fmla="*/ 85 h 605"/>
                <a:gd name="T38" fmla="*/ 704 w 1269"/>
                <a:gd name="T39" fmla="*/ 101 h 605"/>
                <a:gd name="T40" fmla="*/ 788 w 1269"/>
                <a:gd name="T41" fmla="*/ 69 h 605"/>
                <a:gd name="T42" fmla="*/ 816 w 1269"/>
                <a:gd name="T43" fmla="*/ 133 h 605"/>
                <a:gd name="T44" fmla="*/ 880 w 1269"/>
                <a:gd name="T45" fmla="*/ 117 h 605"/>
                <a:gd name="T46" fmla="*/ 980 w 1269"/>
                <a:gd name="T47" fmla="*/ 69 h 605"/>
                <a:gd name="T48" fmla="*/ 932 w 1269"/>
                <a:gd name="T49" fmla="*/ 165 h 605"/>
                <a:gd name="T50" fmla="*/ 1008 w 1269"/>
                <a:gd name="T51" fmla="*/ 189 h 605"/>
                <a:gd name="T52" fmla="*/ 1076 w 1269"/>
                <a:gd name="T53" fmla="*/ 165 h 605"/>
                <a:gd name="T54" fmla="*/ 1032 w 1269"/>
                <a:gd name="T55" fmla="*/ 221 h 605"/>
                <a:gd name="T56" fmla="*/ 1048 w 1269"/>
                <a:gd name="T57" fmla="*/ 261 h 605"/>
                <a:gd name="T58" fmla="*/ 1112 w 1269"/>
                <a:gd name="T59" fmla="*/ 285 h 605"/>
                <a:gd name="T60" fmla="*/ 1220 w 1269"/>
                <a:gd name="T61" fmla="*/ 261 h 605"/>
                <a:gd name="T62" fmla="*/ 1160 w 1269"/>
                <a:gd name="T63" fmla="*/ 325 h 605"/>
                <a:gd name="T64" fmla="*/ 1172 w 1269"/>
                <a:gd name="T65" fmla="*/ 357 h 605"/>
                <a:gd name="T66" fmla="*/ 1220 w 1269"/>
                <a:gd name="T67" fmla="*/ 405 h 605"/>
                <a:gd name="T68" fmla="*/ 1184 w 1269"/>
                <a:gd name="T69" fmla="*/ 421 h 605"/>
                <a:gd name="T70" fmla="*/ 1268 w 1269"/>
                <a:gd name="T71" fmla="*/ 501 h 605"/>
                <a:gd name="T72" fmla="*/ 1192 w 1269"/>
                <a:gd name="T73" fmla="*/ 485 h 60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69"/>
                <a:gd name="T112" fmla="*/ 0 h 605"/>
                <a:gd name="T113" fmla="*/ 1269 w 1269"/>
                <a:gd name="T114" fmla="*/ 605 h 60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69" h="605">
                  <a:moveTo>
                    <a:pt x="1220" y="501"/>
                  </a:moveTo>
                  <a:cubicBezTo>
                    <a:pt x="1193" y="490"/>
                    <a:pt x="1152" y="445"/>
                    <a:pt x="1056" y="437"/>
                  </a:cubicBezTo>
                  <a:cubicBezTo>
                    <a:pt x="960" y="429"/>
                    <a:pt x="769" y="442"/>
                    <a:pt x="644" y="453"/>
                  </a:cubicBezTo>
                  <a:cubicBezTo>
                    <a:pt x="519" y="464"/>
                    <a:pt x="404" y="485"/>
                    <a:pt x="308" y="501"/>
                  </a:cubicBezTo>
                  <a:cubicBezTo>
                    <a:pt x="212" y="517"/>
                    <a:pt x="119" y="537"/>
                    <a:pt x="68" y="549"/>
                  </a:cubicBezTo>
                  <a:cubicBezTo>
                    <a:pt x="17" y="561"/>
                    <a:pt x="0" y="605"/>
                    <a:pt x="0" y="573"/>
                  </a:cubicBezTo>
                  <a:cubicBezTo>
                    <a:pt x="0" y="541"/>
                    <a:pt x="37" y="442"/>
                    <a:pt x="68" y="357"/>
                  </a:cubicBezTo>
                  <a:cubicBezTo>
                    <a:pt x="99" y="272"/>
                    <a:pt x="165" y="98"/>
                    <a:pt x="184" y="61"/>
                  </a:cubicBezTo>
                  <a:cubicBezTo>
                    <a:pt x="203" y="24"/>
                    <a:pt x="179" y="116"/>
                    <a:pt x="184" y="133"/>
                  </a:cubicBezTo>
                  <a:cubicBezTo>
                    <a:pt x="189" y="150"/>
                    <a:pt x="196" y="168"/>
                    <a:pt x="212" y="165"/>
                  </a:cubicBezTo>
                  <a:cubicBezTo>
                    <a:pt x="228" y="162"/>
                    <a:pt x="264" y="133"/>
                    <a:pt x="280" y="117"/>
                  </a:cubicBezTo>
                  <a:cubicBezTo>
                    <a:pt x="296" y="101"/>
                    <a:pt x="295" y="69"/>
                    <a:pt x="308" y="69"/>
                  </a:cubicBezTo>
                  <a:cubicBezTo>
                    <a:pt x="321" y="69"/>
                    <a:pt x="334" y="116"/>
                    <a:pt x="356" y="117"/>
                  </a:cubicBezTo>
                  <a:cubicBezTo>
                    <a:pt x="378" y="118"/>
                    <a:pt x="421" y="90"/>
                    <a:pt x="440" y="77"/>
                  </a:cubicBezTo>
                  <a:cubicBezTo>
                    <a:pt x="459" y="64"/>
                    <a:pt x="460" y="37"/>
                    <a:pt x="472" y="37"/>
                  </a:cubicBezTo>
                  <a:cubicBezTo>
                    <a:pt x="484" y="37"/>
                    <a:pt x="495" y="74"/>
                    <a:pt x="512" y="77"/>
                  </a:cubicBezTo>
                  <a:cubicBezTo>
                    <a:pt x="529" y="80"/>
                    <a:pt x="557" y="65"/>
                    <a:pt x="576" y="53"/>
                  </a:cubicBezTo>
                  <a:cubicBezTo>
                    <a:pt x="595" y="41"/>
                    <a:pt x="617" y="0"/>
                    <a:pt x="624" y="5"/>
                  </a:cubicBezTo>
                  <a:cubicBezTo>
                    <a:pt x="631" y="10"/>
                    <a:pt x="603" y="69"/>
                    <a:pt x="616" y="85"/>
                  </a:cubicBezTo>
                  <a:cubicBezTo>
                    <a:pt x="629" y="101"/>
                    <a:pt x="675" y="104"/>
                    <a:pt x="704" y="101"/>
                  </a:cubicBezTo>
                  <a:cubicBezTo>
                    <a:pt x="733" y="98"/>
                    <a:pt x="769" y="64"/>
                    <a:pt x="788" y="69"/>
                  </a:cubicBezTo>
                  <a:cubicBezTo>
                    <a:pt x="807" y="74"/>
                    <a:pt x="801" y="125"/>
                    <a:pt x="816" y="133"/>
                  </a:cubicBezTo>
                  <a:cubicBezTo>
                    <a:pt x="831" y="141"/>
                    <a:pt x="853" y="128"/>
                    <a:pt x="880" y="117"/>
                  </a:cubicBezTo>
                  <a:cubicBezTo>
                    <a:pt x="907" y="106"/>
                    <a:pt x="971" y="61"/>
                    <a:pt x="980" y="69"/>
                  </a:cubicBezTo>
                  <a:cubicBezTo>
                    <a:pt x="989" y="77"/>
                    <a:pt x="927" y="145"/>
                    <a:pt x="932" y="165"/>
                  </a:cubicBezTo>
                  <a:cubicBezTo>
                    <a:pt x="937" y="185"/>
                    <a:pt x="984" y="189"/>
                    <a:pt x="1008" y="189"/>
                  </a:cubicBezTo>
                  <a:cubicBezTo>
                    <a:pt x="1032" y="189"/>
                    <a:pt x="1072" y="160"/>
                    <a:pt x="1076" y="165"/>
                  </a:cubicBezTo>
                  <a:cubicBezTo>
                    <a:pt x="1080" y="170"/>
                    <a:pt x="1037" y="205"/>
                    <a:pt x="1032" y="221"/>
                  </a:cubicBezTo>
                  <a:cubicBezTo>
                    <a:pt x="1027" y="237"/>
                    <a:pt x="1035" y="250"/>
                    <a:pt x="1048" y="261"/>
                  </a:cubicBezTo>
                  <a:cubicBezTo>
                    <a:pt x="1061" y="272"/>
                    <a:pt x="1083" y="285"/>
                    <a:pt x="1112" y="285"/>
                  </a:cubicBezTo>
                  <a:cubicBezTo>
                    <a:pt x="1141" y="285"/>
                    <a:pt x="1212" y="254"/>
                    <a:pt x="1220" y="261"/>
                  </a:cubicBezTo>
                  <a:cubicBezTo>
                    <a:pt x="1228" y="268"/>
                    <a:pt x="1168" y="309"/>
                    <a:pt x="1160" y="325"/>
                  </a:cubicBezTo>
                  <a:cubicBezTo>
                    <a:pt x="1152" y="341"/>
                    <a:pt x="1162" y="344"/>
                    <a:pt x="1172" y="357"/>
                  </a:cubicBezTo>
                  <a:cubicBezTo>
                    <a:pt x="1182" y="370"/>
                    <a:pt x="1218" y="394"/>
                    <a:pt x="1220" y="405"/>
                  </a:cubicBezTo>
                  <a:cubicBezTo>
                    <a:pt x="1222" y="416"/>
                    <a:pt x="1176" y="405"/>
                    <a:pt x="1184" y="421"/>
                  </a:cubicBezTo>
                  <a:cubicBezTo>
                    <a:pt x="1192" y="437"/>
                    <a:pt x="1267" y="490"/>
                    <a:pt x="1268" y="501"/>
                  </a:cubicBezTo>
                  <a:cubicBezTo>
                    <a:pt x="1269" y="512"/>
                    <a:pt x="1208" y="488"/>
                    <a:pt x="1192" y="485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" name="Freeform 324"/>
            <p:cNvSpPr>
              <a:spLocks/>
            </p:cNvSpPr>
            <p:nvPr/>
          </p:nvSpPr>
          <p:spPr bwMode="auto">
            <a:xfrm>
              <a:off x="1488" y="1192"/>
              <a:ext cx="399" cy="664"/>
            </a:xfrm>
            <a:custGeom>
              <a:avLst/>
              <a:gdLst>
                <a:gd name="T0" fmla="*/ 0 w 399"/>
                <a:gd name="T1" fmla="*/ 104 h 664"/>
                <a:gd name="T2" fmla="*/ 192 w 399"/>
                <a:gd name="T3" fmla="*/ 8 h 664"/>
                <a:gd name="T4" fmla="*/ 288 w 399"/>
                <a:gd name="T5" fmla="*/ 56 h 664"/>
                <a:gd name="T6" fmla="*/ 356 w 399"/>
                <a:gd name="T7" fmla="*/ 136 h 664"/>
                <a:gd name="T8" fmla="*/ 372 w 399"/>
                <a:gd name="T9" fmla="*/ 232 h 664"/>
                <a:gd name="T10" fmla="*/ 396 w 399"/>
                <a:gd name="T11" fmla="*/ 360 h 664"/>
                <a:gd name="T12" fmla="*/ 356 w 399"/>
                <a:gd name="T13" fmla="*/ 480 h 664"/>
                <a:gd name="T14" fmla="*/ 316 w 399"/>
                <a:gd name="T15" fmla="*/ 568 h 664"/>
                <a:gd name="T16" fmla="*/ 240 w 399"/>
                <a:gd name="T17" fmla="*/ 632 h 664"/>
                <a:gd name="T18" fmla="*/ 180 w 399"/>
                <a:gd name="T19" fmla="*/ 664 h 6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9"/>
                <a:gd name="T31" fmla="*/ 0 h 664"/>
                <a:gd name="T32" fmla="*/ 399 w 399"/>
                <a:gd name="T33" fmla="*/ 664 h 6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9" h="664">
                  <a:moveTo>
                    <a:pt x="0" y="104"/>
                  </a:moveTo>
                  <a:cubicBezTo>
                    <a:pt x="72" y="60"/>
                    <a:pt x="144" y="16"/>
                    <a:pt x="192" y="8"/>
                  </a:cubicBezTo>
                  <a:cubicBezTo>
                    <a:pt x="240" y="0"/>
                    <a:pt x="261" y="35"/>
                    <a:pt x="288" y="56"/>
                  </a:cubicBezTo>
                  <a:cubicBezTo>
                    <a:pt x="315" y="77"/>
                    <a:pt x="342" y="107"/>
                    <a:pt x="356" y="136"/>
                  </a:cubicBezTo>
                  <a:cubicBezTo>
                    <a:pt x="370" y="165"/>
                    <a:pt x="365" y="195"/>
                    <a:pt x="372" y="232"/>
                  </a:cubicBezTo>
                  <a:cubicBezTo>
                    <a:pt x="379" y="269"/>
                    <a:pt x="399" y="319"/>
                    <a:pt x="396" y="360"/>
                  </a:cubicBezTo>
                  <a:cubicBezTo>
                    <a:pt x="393" y="401"/>
                    <a:pt x="369" y="445"/>
                    <a:pt x="356" y="480"/>
                  </a:cubicBezTo>
                  <a:cubicBezTo>
                    <a:pt x="343" y="515"/>
                    <a:pt x="335" y="543"/>
                    <a:pt x="316" y="568"/>
                  </a:cubicBezTo>
                  <a:cubicBezTo>
                    <a:pt x="297" y="593"/>
                    <a:pt x="263" y="616"/>
                    <a:pt x="240" y="632"/>
                  </a:cubicBezTo>
                  <a:cubicBezTo>
                    <a:pt x="217" y="648"/>
                    <a:pt x="192" y="657"/>
                    <a:pt x="180" y="66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" name="Freeform 325"/>
            <p:cNvSpPr>
              <a:spLocks/>
            </p:cNvSpPr>
            <p:nvPr/>
          </p:nvSpPr>
          <p:spPr bwMode="auto">
            <a:xfrm>
              <a:off x="1668" y="1387"/>
              <a:ext cx="129" cy="397"/>
            </a:xfrm>
            <a:custGeom>
              <a:avLst/>
              <a:gdLst>
                <a:gd name="T0" fmla="*/ 12 w 129"/>
                <a:gd name="T1" fmla="*/ 5 h 397"/>
                <a:gd name="T2" fmla="*/ 96 w 129"/>
                <a:gd name="T3" fmla="*/ 29 h 397"/>
                <a:gd name="T4" fmla="*/ 128 w 129"/>
                <a:gd name="T5" fmla="*/ 181 h 397"/>
                <a:gd name="T6" fmla="*/ 88 w 129"/>
                <a:gd name="T7" fmla="*/ 317 h 397"/>
                <a:gd name="T8" fmla="*/ 0 w 129"/>
                <a:gd name="T9" fmla="*/ 397 h 3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9"/>
                <a:gd name="T16" fmla="*/ 0 h 397"/>
                <a:gd name="T17" fmla="*/ 129 w 129"/>
                <a:gd name="T18" fmla="*/ 397 h 3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9" h="397">
                  <a:moveTo>
                    <a:pt x="12" y="5"/>
                  </a:moveTo>
                  <a:cubicBezTo>
                    <a:pt x="26" y="9"/>
                    <a:pt x="77" y="0"/>
                    <a:pt x="96" y="29"/>
                  </a:cubicBezTo>
                  <a:cubicBezTo>
                    <a:pt x="115" y="58"/>
                    <a:pt x="129" y="133"/>
                    <a:pt x="128" y="181"/>
                  </a:cubicBezTo>
                  <a:cubicBezTo>
                    <a:pt x="127" y="229"/>
                    <a:pt x="109" y="281"/>
                    <a:pt x="88" y="317"/>
                  </a:cubicBezTo>
                  <a:cubicBezTo>
                    <a:pt x="67" y="353"/>
                    <a:pt x="18" y="380"/>
                    <a:pt x="0" y="397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" name="Oval 326"/>
            <p:cNvSpPr>
              <a:spLocks noChangeArrowheads="1"/>
            </p:cNvSpPr>
            <p:nvPr/>
          </p:nvSpPr>
          <p:spPr bwMode="auto">
            <a:xfrm>
              <a:off x="1344" y="1392"/>
              <a:ext cx="192" cy="192"/>
            </a:xfrm>
            <a:prstGeom prst="ellipse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1" name="Oval 327"/>
            <p:cNvSpPr>
              <a:spLocks noChangeArrowheads="1"/>
            </p:cNvSpPr>
            <p:nvPr/>
          </p:nvSpPr>
          <p:spPr bwMode="auto">
            <a:xfrm>
              <a:off x="1392" y="1440"/>
              <a:ext cx="96" cy="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2" name="Freeform 328"/>
            <p:cNvSpPr>
              <a:spLocks/>
            </p:cNvSpPr>
            <p:nvPr/>
          </p:nvSpPr>
          <p:spPr bwMode="auto">
            <a:xfrm>
              <a:off x="1152" y="1584"/>
              <a:ext cx="366" cy="125"/>
            </a:xfrm>
            <a:custGeom>
              <a:avLst/>
              <a:gdLst>
                <a:gd name="T0" fmla="*/ 0 w 366"/>
                <a:gd name="T1" fmla="*/ 0 h 125"/>
                <a:gd name="T2" fmla="*/ 12 w 366"/>
                <a:gd name="T3" fmla="*/ 40 h 125"/>
                <a:gd name="T4" fmla="*/ 48 w 366"/>
                <a:gd name="T5" fmla="*/ 48 h 125"/>
                <a:gd name="T6" fmla="*/ 124 w 366"/>
                <a:gd name="T7" fmla="*/ 72 h 125"/>
                <a:gd name="T8" fmla="*/ 212 w 366"/>
                <a:gd name="T9" fmla="*/ 88 h 125"/>
                <a:gd name="T10" fmla="*/ 268 w 366"/>
                <a:gd name="T11" fmla="*/ 120 h 125"/>
                <a:gd name="T12" fmla="*/ 348 w 366"/>
                <a:gd name="T13" fmla="*/ 120 h 125"/>
                <a:gd name="T14" fmla="*/ 364 w 366"/>
                <a:gd name="T15" fmla="*/ 88 h 125"/>
                <a:gd name="T16" fmla="*/ 336 w 366"/>
                <a:gd name="T17" fmla="*/ 48 h 1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6"/>
                <a:gd name="T28" fmla="*/ 0 h 125"/>
                <a:gd name="T29" fmla="*/ 366 w 366"/>
                <a:gd name="T30" fmla="*/ 125 h 1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6" h="125">
                  <a:moveTo>
                    <a:pt x="0" y="0"/>
                  </a:moveTo>
                  <a:cubicBezTo>
                    <a:pt x="2" y="7"/>
                    <a:pt x="4" y="32"/>
                    <a:pt x="12" y="40"/>
                  </a:cubicBezTo>
                  <a:cubicBezTo>
                    <a:pt x="20" y="48"/>
                    <a:pt x="29" y="43"/>
                    <a:pt x="48" y="48"/>
                  </a:cubicBezTo>
                  <a:cubicBezTo>
                    <a:pt x="67" y="53"/>
                    <a:pt x="97" y="65"/>
                    <a:pt x="124" y="72"/>
                  </a:cubicBezTo>
                  <a:cubicBezTo>
                    <a:pt x="151" y="79"/>
                    <a:pt x="188" y="80"/>
                    <a:pt x="212" y="88"/>
                  </a:cubicBezTo>
                  <a:cubicBezTo>
                    <a:pt x="236" y="96"/>
                    <a:pt x="245" y="115"/>
                    <a:pt x="268" y="120"/>
                  </a:cubicBezTo>
                  <a:cubicBezTo>
                    <a:pt x="291" y="125"/>
                    <a:pt x="332" y="125"/>
                    <a:pt x="348" y="120"/>
                  </a:cubicBezTo>
                  <a:cubicBezTo>
                    <a:pt x="364" y="115"/>
                    <a:pt x="366" y="100"/>
                    <a:pt x="364" y="88"/>
                  </a:cubicBezTo>
                  <a:cubicBezTo>
                    <a:pt x="362" y="76"/>
                    <a:pt x="342" y="56"/>
                    <a:pt x="336" y="48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3" name="Freeform 329"/>
            <p:cNvSpPr>
              <a:spLocks/>
            </p:cNvSpPr>
            <p:nvPr/>
          </p:nvSpPr>
          <p:spPr bwMode="auto">
            <a:xfrm>
              <a:off x="1142" y="1632"/>
              <a:ext cx="250" cy="115"/>
            </a:xfrm>
            <a:custGeom>
              <a:avLst/>
              <a:gdLst>
                <a:gd name="T0" fmla="*/ 250 w 250"/>
                <a:gd name="T1" fmla="*/ 96 h 115"/>
                <a:gd name="T2" fmla="*/ 202 w 250"/>
                <a:gd name="T3" fmla="*/ 96 h 115"/>
                <a:gd name="T4" fmla="*/ 134 w 250"/>
                <a:gd name="T5" fmla="*/ 112 h 115"/>
                <a:gd name="T6" fmla="*/ 70 w 250"/>
                <a:gd name="T7" fmla="*/ 112 h 115"/>
                <a:gd name="T8" fmla="*/ 10 w 250"/>
                <a:gd name="T9" fmla="*/ 96 h 115"/>
                <a:gd name="T10" fmla="*/ 10 w 250"/>
                <a:gd name="T11" fmla="*/ 48 h 115"/>
                <a:gd name="T12" fmla="*/ 58 w 250"/>
                <a:gd name="T13" fmla="*/ 0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0"/>
                <a:gd name="T22" fmla="*/ 0 h 115"/>
                <a:gd name="T23" fmla="*/ 250 w 250"/>
                <a:gd name="T24" fmla="*/ 115 h 1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0" h="115">
                  <a:moveTo>
                    <a:pt x="250" y="96"/>
                  </a:moveTo>
                  <a:cubicBezTo>
                    <a:pt x="234" y="92"/>
                    <a:pt x="221" y="93"/>
                    <a:pt x="202" y="96"/>
                  </a:cubicBezTo>
                  <a:cubicBezTo>
                    <a:pt x="183" y="99"/>
                    <a:pt x="156" y="109"/>
                    <a:pt x="134" y="112"/>
                  </a:cubicBezTo>
                  <a:cubicBezTo>
                    <a:pt x="112" y="115"/>
                    <a:pt x="91" y="115"/>
                    <a:pt x="70" y="112"/>
                  </a:cubicBezTo>
                  <a:cubicBezTo>
                    <a:pt x="49" y="109"/>
                    <a:pt x="20" y="107"/>
                    <a:pt x="10" y="96"/>
                  </a:cubicBezTo>
                  <a:cubicBezTo>
                    <a:pt x="0" y="85"/>
                    <a:pt x="2" y="64"/>
                    <a:pt x="10" y="48"/>
                  </a:cubicBezTo>
                  <a:cubicBezTo>
                    <a:pt x="18" y="32"/>
                    <a:pt x="38" y="16"/>
                    <a:pt x="58" y="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4" name="Freeform 330"/>
            <p:cNvSpPr>
              <a:spLocks/>
            </p:cNvSpPr>
            <p:nvPr/>
          </p:nvSpPr>
          <p:spPr bwMode="auto">
            <a:xfrm>
              <a:off x="1204" y="1552"/>
              <a:ext cx="228" cy="160"/>
            </a:xfrm>
            <a:custGeom>
              <a:avLst/>
              <a:gdLst>
                <a:gd name="T0" fmla="*/ 0 w 228"/>
                <a:gd name="T1" fmla="*/ 0 h 160"/>
                <a:gd name="T2" fmla="*/ 136 w 228"/>
                <a:gd name="T3" fmla="*/ 48 h 160"/>
                <a:gd name="T4" fmla="*/ 168 w 228"/>
                <a:gd name="T5" fmla="*/ 88 h 160"/>
                <a:gd name="T6" fmla="*/ 184 w 228"/>
                <a:gd name="T7" fmla="*/ 128 h 160"/>
                <a:gd name="T8" fmla="*/ 224 w 228"/>
                <a:gd name="T9" fmla="*/ 152 h 160"/>
                <a:gd name="T10" fmla="*/ 208 w 228"/>
                <a:gd name="T11" fmla="*/ 80 h 160"/>
                <a:gd name="T12" fmla="*/ 176 w 228"/>
                <a:gd name="T13" fmla="*/ 48 h 1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8"/>
                <a:gd name="T22" fmla="*/ 0 h 160"/>
                <a:gd name="T23" fmla="*/ 228 w 228"/>
                <a:gd name="T24" fmla="*/ 160 h 1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8" h="160">
                  <a:moveTo>
                    <a:pt x="0" y="0"/>
                  </a:moveTo>
                  <a:cubicBezTo>
                    <a:pt x="23" y="8"/>
                    <a:pt x="108" y="33"/>
                    <a:pt x="136" y="48"/>
                  </a:cubicBezTo>
                  <a:cubicBezTo>
                    <a:pt x="164" y="63"/>
                    <a:pt x="160" y="75"/>
                    <a:pt x="168" y="88"/>
                  </a:cubicBezTo>
                  <a:cubicBezTo>
                    <a:pt x="176" y="101"/>
                    <a:pt x="175" y="117"/>
                    <a:pt x="184" y="128"/>
                  </a:cubicBezTo>
                  <a:cubicBezTo>
                    <a:pt x="193" y="139"/>
                    <a:pt x="220" y="160"/>
                    <a:pt x="224" y="152"/>
                  </a:cubicBezTo>
                  <a:cubicBezTo>
                    <a:pt x="228" y="144"/>
                    <a:pt x="216" y="97"/>
                    <a:pt x="208" y="80"/>
                  </a:cubicBezTo>
                  <a:cubicBezTo>
                    <a:pt x="200" y="63"/>
                    <a:pt x="183" y="55"/>
                    <a:pt x="176" y="48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5" name="Freeform 331"/>
            <p:cNvSpPr>
              <a:spLocks/>
            </p:cNvSpPr>
            <p:nvPr/>
          </p:nvSpPr>
          <p:spPr bwMode="auto">
            <a:xfrm>
              <a:off x="1968" y="1527"/>
              <a:ext cx="432" cy="281"/>
            </a:xfrm>
            <a:custGeom>
              <a:avLst/>
              <a:gdLst>
                <a:gd name="T0" fmla="*/ 36 w 432"/>
                <a:gd name="T1" fmla="*/ 73 h 281"/>
                <a:gd name="T2" fmla="*/ 28 w 432"/>
                <a:gd name="T3" fmla="*/ 73 h 281"/>
                <a:gd name="T4" fmla="*/ 48 w 432"/>
                <a:gd name="T5" fmla="*/ 105 h 281"/>
                <a:gd name="T6" fmla="*/ 44 w 432"/>
                <a:gd name="T7" fmla="*/ 65 h 281"/>
                <a:gd name="T8" fmla="*/ 240 w 432"/>
                <a:gd name="T9" fmla="*/ 9 h 281"/>
                <a:gd name="T10" fmla="*/ 384 w 432"/>
                <a:gd name="T11" fmla="*/ 9 h 281"/>
                <a:gd name="T12" fmla="*/ 432 w 432"/>
                <a:gd name="T13" fmla="*/ 57 h 281"/>
                <a:gd name="T14" fmla="*/ 384 w 432"/>
                <a:gd name="T15" fmla="*/ 153 h 281"/>
                <a:gd name="T16" fmla="*/ 276 w 432"/>
                <a:gd name="T17" fmla="*/ 265 h 281"/>
                <a:gd name="T18" fmla="*/ 192 w 432"/>
                <a:gd name="T19" fmla="*/ 249 h 281"/>
                <a:gd name="T20" fmla="*/ 48 w 432"/>
                <a:gd name="T21" fmla="*/ 249 h 281"/>
                <a:gd name="T22" fmla="*/ 0 w 432"/>
                <a:gd name="T23" fmla="*/ 249 h 281"/>
                <a:gd name="T24" fmla="*/ 48 w 432"/>
                <a:gd name="T25" fmla="*/ 201 h 281"/>
                <a:gd name="T26" fmla="*/ 48 w 432"/>
                <a:gd name="T27" fmla="*/ 105 h 2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32"/>
                <a:gd name="T43" fmla="*/ 0 h 281"/>
                <a:gd name="T44" fmla="*/ 432 w 432"/>
                <a:gd name="T45" fmla="*/ 281 h 28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32" h="281">
                  <a:moveTo>
                    <a:pt x="36" y="73"/>
                  </a:moveTo>
                  <a:cubicBezTo>
                    <a:pt x="35" y="73"/>
                    <a:pt x="26" y="68"/>
                    <a:pt x="28" y="73"/>
                  </a:cubicBezTo>
                  <a:cubicBezTo>
                    <a:pt x="30" y="78"/>
                    <a:pt x="45" y="106"/>
                    <a:pt x="48" y="105"/>
                  </a:cubicBezTo>
                  <a:cubicBezTo>
                    <a:pt x="51" y="104"/>
                    <a:pt x="12" y="81"/>
                    <a:pt x="44" y="65"/>
                  </a:cubicBezTo>
                  <a:cubicBezTo>
                    <a:pt x="76" y="49"/>
                    <a:pt x="183" y="18"/>
                    <a:pt x="240" y="9"/>
                  </a:cubicBezTo>
                  <a:cubicBezTo>
                    <a:pt x="297" y="0"/>
                    <a:pt x="352" y="1"/>
                    <a:pt x="384" y="9"/>
                  </a:cubicBezTo>
                  <a:cubicBezTo>
                    <a:pt x="416" y="17"/>
                    <a:pt x="432" y="33"/>
                    <a:pt x="432" y="57"/>
                  </a:cubicBezTo>
                  <a:cubicBezTo>
                    <a:pt x="432" y="81"/>
                    <a:pt x="410" y="118"/>
                    <a:pt x="384" y="153"/>
                  </a:cubicBezTo>
                  <a:cubicBezTo>
                    <a:pt x="358" y="188"/>
                    <a:pt x="308" y="249"/>
                    <a:pt x="276" y="265"/>
                  </a:cubicBezTo>
                  <a:cubicBezTo>
                    <a:pt x="244" y="281"/>
                    <a:pt x="230" y="252"/>
                    <a:pt x="192" y="249"/>
                  </a:cubicBezTo>
                  <a:cubicBezTo>
                    <a:pt x="154" y="246"/>
                    <a:pt x="80" y="249"/>
                    <a:pt x="48" y="249"/>
                  </a:cubicBezTo>
                  <a:cubicBezTo>
                    <a:pt x="16" y="249"/>
                    <a:pt x="0" y="257"/>
                    <a:pt x="0" y="249"/>
                  </a:cubicBezTo>
                  <a:cubicBezTo>
                    <a:pt x="0" y="241"/>
                    <a:pt x="40" y="225"/>
                    <a:pt x="48" y="201"/>
                  </a:cubicBezTo>
                  <a:cubicBezTo>
                    <a:pt x="56" y="177"/>
                    <a:pt x="48" y="121"/>
                    <a:pt x="48" y="105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6" name="Freeform 332"/>
            <p:cNvSpPr>
              <a:spLocks/>
            </p:cNvSpPr>
            <p:nvPr/>
          </p:nvSpPr>
          <p:spPr bwMode="auto">
            <a:xfrm>
              <a:off x="1949" y="1032"/>
              <a:ext cx="67" cy="120"/>
            </a:xfrm>
            <a:custGeom>
              <a:avLst/>
              <a:gdLst>
                <a:gd name="T0" fmla="*/ 0 w 67"/>
                <a:gd name="T1" fmla="*/ 0 h 120"/>
                <a:gd name="T2" fmla="*/ 56 w 67"/>
                <a:gd name="T3" fmla="*/ 16 h 120"/>
                <a:gd name="T4" fmla="*/ 64 w 67"/>
                <a:gd name="T5" fmla="*/ 56 h 120"/>
                <a:gd name="T6" fmla="*/ 48 w 67"/>
                <a:gd name="T7" fmla="*/ 104 h 120"/>
                <a:gd name="T8" fmla="*/ 0 w 67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"/>
                <a:gd name="T16" fmla="*/ 0 h 120"/>
                <a:gd name="T17" fmla="*/ 67 w 67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" h="120">
                  <a:moveTo>
                    <a:pt x="0" y="0"/>
                  </a:moveTo>
                  <a:cubicBezTo>
                    <a:pt x="9" y="3"/>
                    <a:pt x="45" y="7"/>
                    <a:pt x="56" y="16"/>
                  </a:cubicBezTo>
                  <a:cubicBezTo>
                    <a:pt x="67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" name="Freeform 333"/>
            <p:cNvSpPr>
              <a:spLocks/>
            </p:cNvSpPr>
            <p:nvPr/>
          </p:nvSpPr>
          <p:spPr bwMode="auto">
            <a:xfrm>
              <a:off x="1956" y="1168"/>
              <a:ext cx="73" cy="136"/>
            </a:xfrm>
            <a:custGeom>
              <a:avLst/>
              <a:gdLst>
                <a:gd name="T0" fmla="*/ 0 w 73"/>
                <a:gd name="T1" fmla="*/ 0 h 136"/>
                <a:gd name="T2" fmla="*/ 56 w 73"/>
                <a:gd name="T3" fmla="*/ 16 h 136"/>
                <a:gd name="T4" fmla="*/ 72 w 73"/>
                <a:gd name="T5" fmla="*/ 48 h 136"/>
                <a:gd name="T6" fmla="*/ 60 w 73"/>
                <a:gd name="T7" fmla="*/ 88 h 136"/>
                <a:gd name="T8" fmla="*/ 32 w 73"/>
                <a:gd name="T9" fmla="*/ 136 h 1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"/>
                <a:gd name="T16" fmla="*/ 0 h 136"/>
                <a:gd name="T17" fmla="*/ 73 w 73"/>
                <a:gd name="T18" fmla="*/ 136 h 1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" h="136">
                  <a:moveTo>
                    <a:pt x="0" y="0"/>
                  </a:moveTo>
                  <a:cubicBezTo>
                    <a:pt x="9" y="3"/>
                    <a:pt x="44" y="8"/>
                    <a:pt x="56" y="16"/>
                  </a:cubicBezTo>
                  <a:cubicBezTo>
                    <a:pt x="68" y="24"/>
                    <a:pt x="71" y="36"/>
                    <a:pt x="72" y="48"/>
                  </a:cubicBezTo>
                  <a:cubicBezTo>
                    <a:pt x="73" y="60"/>
                    <a:pt x="67" y="73"/>
                    <a:pt x="60" y="88"/>
                  </a:cubicBezTo>
                  <a:cubicBezTo>
                    <a:pt x="53" y="103"/>
                    <a:pt x="38" y="126"/>
                    <a:pt x="32" y="136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" name="Freeform 334"/>
            <p:cNvSpPr>
              <a:spLocks/>
            </p:cNvSpPr>
            <p:nvPr/>
          </p:nvSpPr>
          <p:spPr bwMode="auto">
            <a:xfrm>
              <a:off x="2004" y="1296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" name="Freeform 335"/>
            <p:cNvSpPr>
              <a:spLocks/>
            </p:cNvSpPr>
            <p:nvPr/>
          </p:nvSpPr>
          <p:spPr bwMode="auto">
            <a:xfrm>
              <a:off x="1968" y="1440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" name="Freeform 336"/>
            <p:cNvSpPr>
              <a:spLocks/>
            </p:cNvSpPr>
            <p:nvPr/>
          </p:nvSpPr>
          <p:spPr bwMode="auto">
            <a:xfrm>
              <a:off x="1964" y="1592"/>
              <a:ext cx="69" cy="176"/>
            </a:xfrm>
            <a:custGeom>
              <a:avLst/>
              <a:gdLst>
                <a:gd name="T0" fmla="*/ 32 w 69"/>
                <a:gd name="T1" fmla="*/ 0 h 176"/>
                <a:gd name="T2" fmla="*/ 60 w 69"/>
                <a:gd name="T3" fmla="*/ 56 h 176"/>
                <a:gd name="T4" fmla="*/ 68 w 69"/>
                <a:gd name="T5" fmla="*/ 96 h 176"/>
                <a:gd name="T6" fmla="*/ 52 w 69"/>
                <a:gd name="T7" fmla="*/ 144 h 176"/>
                <a:gd name="T8" fmla="*/ 0 w 69"/>
                <a:gd name="T9" fmla="*/ 176 h 1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176"/>
                <a:gd name="T17" fmla="*/ 69 w 69"/>
                <a:gd name="T18" fmla="*/ 176 h 1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176">
                  <a:moveTo>
                    <a:pt x="32" y="0"/>
                  </a:moveTo>
                  <a:cubicBezTo>
                    <a:pt x="37" y="8"/>
                    <a:pt x="54" y="40"/>
                    <a:pt x="60" y="56"/>
                  </a:cubicBezTo>
                  <a:cubicBezTo>
                    <a:pt x="66" y="72"/>
                    <a:pt x="69" y="81"/>
                    <a:pt x="68" y="96"/>
                  </a:cubicBezTo>
                  <a:cubicBezTo>
                    <a:pt x="67" y="111"/>
                    <a:pt x="63" y="131"/>
                    <a:pt x="52" y="144"/>
                  </a:cubicBezTo>
                  <a:cubicBezTo>
                    <a:pt x="41" y="157"/>
                    <a:pt x="11" y="169"/>
                    <a:pt x="0" y="176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1" name="Freeform 337"/>
            <p:cNvSpPr>
              <a:spLocks/>
            </p:cNvSpPr>
            <p:nvPr/>
          </p:nvSpPr>
          <p:spPr bwMode="auto">
            <a:xfrm>
              <a:off x="1920" y="1784"/>
              <a:ext cx="65" cy="112"/>
            </a:xfrm>
            <a:custGeom>
              <a:avLst/>
              <a:gdLst>
                <a:gd name="T0" fmla="*/ 52 w 65"/>
                <a:gd name="T1" fmla="*/ 0 h 112"/>
                <a:gd name="T2" fmla="*/ 56 w 65"/>
                <a:gd name="T3" fmla="*/ 8 h 112"/>
                <a:gd name="T4" fmla="*/ 64 w 65"/>
                <a:gd name="T5" fmla="*/ 48 h 112"/>
                <a:gd name="T6" fmla="*/ 48 w 65"/>
                <a:gd name="T7" fmla="*/ 96 h 112"/>
                <a:gd name="T8" fmla="*/ 0 w 65"/>
                <a:gd name="T9" fmla="*/ 112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12"/>
                <a:gd name="T17" fmla="*/ 65 w 65"/>
                <a:gd name="T18" fmla="*/ 112 h 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2" name="Freeform 338"/>
            <p:cNvSpPr>
              <a:spLocks/>
            </p:cNvSpPr>
            <p:nvPr/>
          </p:nvSpPr>
          <p:spPr bwMode="auto">
            <a:xfrm>
              <a:off x="1824" y="1728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3" name="Freeform 339"/>
            <p:cNvSpPr>
              <a:spLocks/>
            </p:cNvSpPr>
            <p:nvPr/>
          </p:nvSpPr>
          <p:spPr bwMode="auto">
            <a:xfrm>
              <a:off x="1920" y="1584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4" name="Freeform 340"/>
            <p:cNvSpPr>
              <a:spLocks/>
            </p:cNvSpPr>
            <p:nvPr/>
          </p:nvSpPr>
          <p:spPr bwMode="auto">
            <a:xfrm rot="-365232">
              <a:off x="1872" y="1440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5" name="Freeform 341"/>
            <p:cNvSpPr>
              <a:spLocks/>
            </p:cNvSpPr>
            <p:nvPr/>
          </p:nvSpPr>
          <p:spPr bwMode="auto">
            <a:xfrm rot="-1429352">
              <a:off x="1872" y="1296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6" name="Freeform 342"/>
            <p:cNvSpPr>
              <a:spLocks/>
            </p:cNvSpPr>
            <p:nvPr/>
          </p:nvSpPr>
          <p:spPr bwMode="auto">
            <a:xfrm>
              <a:off x="2064" y="1248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" name="Freeform 343"/>
            <p:cNvSpPr>
              <a:spLocks/>
            </p:cNvSpPr>
            <p:nvPr/>
          </p:nvSpPr>
          <p:spPr bwMode="auto">
            <a:xfrm>
              <a:off x="2105" y="1392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" name="Freeform 344"/>
            <p:cNvSpPr>
              <a:spLocks/>
            </p:cNvSpPr>
            <p:nvPr/>
          </p:nvSpPr>
          <p:spPr bwMode="auto">
            <a:xfrm>
              <a:off x="2160" y="1344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9" name="Freeform 345"/>
            <p:cNvSpPr>
              <a:spLocks/>
            </p:cNvSpPr>
            <p:nvPr/>
          </p:nvSpPr>
          <p:spPr bwMode="auto">
            <a:xfrm>
              <a:off x="2064" y="1104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0" name="Freeform 346"/>
            <p:cNvSpPr>
              <a:spLocks/>
            </p:cNvSpPr>
            <p:nvPr/>
          </p:nvSpPr>
          <p:spPr bwMode="auto">
            <a:xfrm>
              <a:off x="2160" y="1200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1" name="Freeform 347"/>
            <p:cNvSpPr>
              <a:spLocks/>
            </p:cNvSpPr>
            <p:nvPr/>
          </p:nvSpPr>
          <p:spPr bwMode="auto">
            <a:xfrm>
              <a:off x="2153" y="1056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2" name="Freeform 348"/>
            <p:cNvSpPr>
              <a:spLocks/>
            </p:cNvSpPr>
            <p:nvPr/>
          </p:nvSpPr>
          <p:spPr bwMode="auto">
            <a:xfrm>
              <a:off x="2208" y="960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3" name="Freeform 349"/>
            <p:cNvSpPr>
              <a:spLocks/>
            </p:cNvSpPr>
            <p:nvPr/>
          </p:nvSpPr>
          <p:spPr bwMode="auto">
            <a:xfrm>
              <a:off x="2256" y="1104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4" name="Freeform 350"/>
            <p:cNvSpPr>
              <a:spLocks/>
            </p:cNvSpPr>
            <p:nvPr/>
          </p:nvSpPr>
          <p:spPr bwMode="auto">
            <a:xfrm>
              <a:off x="2256" y="1248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5" name="Freeform 351"/>
            <p:cNvSpPr>
              <a:spLocks/>
            </p:cNvSpPr>
            <p:nvPr/>
          </p:nvSpPr>
          <p:spPr bwMode="auto">
            <a:xfrm>
              <a:off x="2256" y="1392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6" name="Freeform 352"/>
            <p:cNvSpPr>
              <a:spLocks/>
            </p:cNvSpPr>
            <p:nvPr/>
          </p:nvSpPr>
          <p:spPr bwMode="auto">
            <a:xfrm>
              <a:off x="2304" y="960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37" name="Group 353"/>
            <p:cNvGrpSpPr>
              <a:grpSpLocks/>
            </p:cNvGrpSpPr>
            <p:nvPr/>
          </p:nvGrpSpPr>
          <p:grpSpPr bwMode="auto">
            <a:xfrm>
              <a:off x="2345" y="1104"/>
              <a:ext cx="62" cy="288"/>
              <a:chOff x="2345" y="1104"/>
              <a:chExt cx="62" cy="288"/>
            </a:xfrm>
          </p:grpSpPr>
          <p:sp>
            <p:nvSpPr>
              <p:cNvPr id="449" name="Freeform 354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0" name="Freeform 355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38" name="Group 356"/>
            <p:cNvGrpSpPr>
              <a:grpSpLocks/>
            </p:cNvGrpSpPr>
            <p:nvPr/>
          </p:nvGrpSpPr>
          <p:grpSpPr bwMode="auto">
            <a:xfrm>
              <a:off x="2448" y="1392"/>
              <a:ext cx="62" cy="288"/>
              <a:chOff x="2345" y="1104"/>
              <a:chExt cx="62" cy="288"/>
            </a:xfrm>
          </p:grpSpPr>
          <p:sp>
            <p:nvSpPr>
              <p:cNvPr id="447" name="Freeform 357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8" name="Freeform 358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39" name="Group 359"/>
            <p:cNvGrpSpPr>
              <a:grpSpLocks/>
            </p:cNvGrpSpPr>
            <p:nvPr/>
          </p:nvGrpSpPr>
          <p:grpSpPr bwMode="auto">
            <a:xfrm>
              <a:off x="2400" y="960"/>
              <a:ext cx="62" cy="288"/>
              <a:chOff x="2345" y="1104"/>
              <a:chExt cx="62" cy="288"/>
            </a:xfrm>
          </p:grpSpPr>
          <p:sp>
            <p:nvSpPr>
              <p:cNvPr id="445" name="Freeform 360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6" name="Freeform 361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40" name="Group 362"/>
            <p:cNvGrpSpPr>
              <a:grpSpLocks/>
            </p:cNvGrpSpPr>
            <p:nvPr/>
          </p:nvGrpSpPr>
          <p:grpSpPr bwMode="auto">
            <a:xfrm>
              <a:off x="2496" y="960"/>
              <a:ext cx="62" cy="288"/>
              <a:chOff x="2345" y="1104"/>
              <a:chExt cx="62" cy="288"/>
            </a:xfrm>
          </p:grpSpPr>
          <p:sp>
            <p:nvSpPr>
              <p:cNvPr id="443" name="Freeform 363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4" name="Freeform 364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41" name="Group 365"/>
            <p:cNvGrpSpPr>
              <a:grpSpLocks/>
            </p:cNvGrpSpPr>
            <p:nvPr/>
          </p:nvGrpSpPr>
          <p:grpSpPr bwMode="auto">
            <a:xfrm>
              <a:off x="2592" y="960"/>
              <a:ext cx="62" cy="288"/>
              <a:chOff x="2345" y="1104"/>
              <a:chExt cx="62" cy="288"/>
            </a:xfrm>
          </p:grpSpPr>
          <p:sp>
            <p:nvSpPr>
              <p:cNvPr id="441" name="Freeform 366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2" name="Freeform 367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42" name="Group 368"/>
            <p:cNvGrpSpPr>
              <a:grpSpLocks/>
            </p:cNvGrpSpPr>
            <p:nvPr/>
          </p:nvGrpSpPr>
          <p:grpSpPr bwMode="auto">
            <a:xfrm>
              <a:off x="2496" y="1248"/>
              <a:ext cx="62" cy="288"/>
              <a:chOff x="2345" y="1104"/>
              <a:chExt cx="62" cy="288"/>
            </a:xfrm>
          </p:grpSpPr>
          <p:sp>
            <p:nvSpPr>
              <p:cNvPr id="439" name="Freeform 369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" name="Freeform 370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43" name="Group 371"/>
            <p:cNvGrpSpPr>
              <a:grpSpLocks/>
            </p:cNvGrpSpPr>
            <p:nvPr/>
          </p:nvGrpSpPr>
          <p:grpSpPr bwMode="auto">
            <a:xfrm>
              <a:off x="2688" y="960"/>
              <a:ext cx="62" cy="288"/>
              <a:chOff x="2345" y="1104"/>
              <a:chExt cx="62" cy="288"/>
            </a:xfrm>
          </p:grpSpPr>
          <p:sp>
            <p:nvSpPr>
              <p:cNvPr id="437" name="Freeform 372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8" name="Freeform 373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44" name="Group 374"/>
            <p:cNvGrpSpPr>
              <a:grpSpLocks/>
            </p:cNvGrpSpPr>
            <p:nvPr/>
          </p:nvGrpSpPr>
          <p:grpSpPr bwMode="auto">
            <a:xfrm>
              <a:off x="2784" y="960"/>
              <a:ext cx="62" cy="288"/>
              <a:chOff x="2345" y="1104"/>
              <a:chExt cx="62" cy="288"/>
            </a:xfrm>
          </p:grpSpPr>
          <p:sp>
            <p:nvSpPr>
              <p:cNvPr id="435" name="Freeform 375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6" name="Freeform 376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45" name="Group 377"/>
            <p:cNvGrpSpPr>
              <a:grpSpLocks/>
            </p:cNvGrpSpPr>
            <p:nvPr/>
          </p:nvGrpSpPr>
          <p:grpSpPr bwMode="auto">
            <a:xfrm>
              <a:off x="2880" y="960"/>
              <a:ext cx="62" cy="288"/>
              <a:chOff x="2345" y="1104"/>
              <a:chExt cx="62" cy="288"/>
            </a:xfrm>
          </p:grpSpPr>
          <p:sp>
            <p:nvSpPr>
              <p:cNvPr id="433" name="Freeform 378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4" name="Freeform 379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46" name="Group 380"/>
            <p:cNvGrpSpPr>
              <a:grpSpLocks/>
            </p:cNvGrpSpPr>
            <p:nvPr/>
          </p:nvGrpSpPr>
          <p:grpSpPr bwMode="auto">
            <a:xfrm>
              <a:off x="2592" y="1248"/>
              <a:ext cx="62" cy="288"/>
              <a:chOff x="2345" y="1104"/>
              <a:chExt cx="62" cy="288"/>
            </a:xfrm>
          </p:grpSpPr>
          <p:sp>
            <p:nvSpPr>
              <p:cNvPr id="431" name="Freeform 381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2" name="Freeform 382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47" name="Group 383"/>
            <p:cNvGrpSpPr>
              <a:grpSpLocks/>
            </p:cNvGrpSpPr>
            <p:nvPr/>
          </p:nvGrpSpPr>
          <p:grpSpPr bwMode="auto">
            <a:xfrm>
              <a:off x="2592" y="1536"/>
              <a:ext cx="62" cy="288"/>
              <a:chOff x="2345" y="1104"/>
              <a:chExt cx="62" cy="288"/>
            </a:xfrm>
          </p:grpSpPr>
          <p:sp>
            <p:nvSpPr>
              <p:cNvPr id="429" name="Freeform 384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0" name="Freeform 385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48" name="Group 386"/>
            <p:cNvGrpSpPr>
              <a:grpSpLocks/>
            </p:cNvGrpSpPr>
            <p:nvPr/>
          </p:nvGrpSpPr>
          <p:grpSpPr bwMode="auto">
            <a:xfrm>
              <a:off x="2496" y="1632"/>
              <a:ext cx="62" cy="288"/>
              <a:chOff x="2345" y="1104"/>
              <a:chExt cx="62" cy="288"/>
            </a:xfrm>
          </p:grpSpPr>
          <p:sp>
            <p:nvSpPr>
              <p:cNvPr id="427" name="Freeform 387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8" name="Freeform 388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49" name="Freeform 389"/>
            <p:cNvSpPr>
              <a:spLocks/>
            </p:cNvSpPr>
            <p:nvPr/>
          </p:nvSpPr>
          <p:spPr bwMode="auto">
            <a:xfrm>
              <a:off x="2256" y="1824"/>
              <a:ext cx="65" cy="112"/>
            </a:xfrm>
            <a:custGeom>
              <a:avLst/>
              <a:gdLst>
                <a:gd name="T0" fmla="*/ 52 w 65"/>
                <a:gd name="T1" fmla="*/ 0 h 112"/>
                <a:gd name="T2" fmla="*/ 56 w 65"/>
                <a:gd name="T3" fmla="*/ 8 h 112"/>
                <a:gd name="T4" fmla="*/ 64 w 65"/>
                <a:gd name="T5" fmla="*/ 48 h 112"/>
                <a:gd name="T6" fmla="*/ 48 w 65"/>
                <a:gd name="T7" fmla="*/ 96 h 112"/>
                <a:gd name="T8" fmla="*/ 0 w 65"/>
                <a:gd name="T9" fmla="*/ 112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12"/>
                <a:gd name="T17" fmla="*/ 65 w 65"/>
                <a:gd name="T18" fmla="*/ 112 h 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0" name="Freeform 390"/>
            <p:cNvSpPr>
              <a:spLocks/>
            </p:cNvSpPr>
            <p:nvPr/>
          </p:nvSpPr>
          <p:spPr bwMode="auto">
            <a:xfrm>
              <a:off x="2352" y="1680"/>
              <a:ext cx="65" cy="112"/>
            </a:xfrm>
            <a:custGeom>
              <a:avLst/>
              <a:gdLst>
                <a:gd name="T0" fmla="*/ 52 w 65"/>
                <a:gd name="T1" fmla="*/ 0 h 112"/>
                <a:gd name="T2" fmla="*/ 56 w 65"/>
                <a:gd name="T3" fmla="*/ 8 h 112"/>
                <a:gd name="T4" fmla="*/ 64 w 65"/>
                <a:gd name="T5" fmla="*/ 48 h 112"/>
                <a:gd name="T6" fmla="*/ 48 w 65"/>
                <a:gd name="T7" fmla="*/ 96 h 112"/>
                <a:gd name="T8" fmla="*/ 0 w 65"/>
                <a:gd name="T9" fmla="*/ 112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12"/>
                <a:gd name="T17" fmla="*/ 65 w 65"/>
                <a:gd name="T18" fmla="*/ 112 h 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1" name="Freeform 391"/>
            <p:cNvSpPr>
              <a:spLocks/>
            </p:cNvSpPr>
            <p:nvPr/>
          </p:nvSpPr>
          <p:spPr bwMode="auto">
            <a:xfrm>
              <a:off x="2400" y="1824"/>
              <a:ext cx="65" cy="112"/>
            </a:xfrm>
            <a:custGeom>
              <a:avLst/>
              <a:gdLst>
                <a:gd name="T0" fmla="*/ 52 w 65"/>
                <a:gd name="T1" fmla="*/ 0 h 112"/>
                <a:gd name="T2" fmla="*/ 56 w 65"/>
                <a:gd name="T3" fmla="*/ 8 h 112"/>
                <a:gd name="T4" fmla="*/ 64 w 65"/>
                <a:gd name="T5" fmla="*/ 48 h 112"/>
                <a:gd name="T6" fmla="*/ 48 w 65"/>
                <a:gd name="T7" fmla="*/ 96 h 112"/>
                <a:gd name="T8" fmla="*/ 0 w 65"/>
                <a:gd name="T9" fmla="*/ 112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12"/>
                <a:gd name="T17" fmla="*/ 65 w 65"/>
                <a:gd name="T18" fmla="*/ 112 h 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2" name="Freeform 392"/>
            <p:cNvSpPr>
              <a:spLocks/>
            </p:cNvSpPr>
            <p:nvPr/>
          </p:nvSpPr>
          <p:spPr bwMode="auto">
            <a:xfrm>
              <a:off x="2352" y="1392"/>
              <a:ext cx="65" cy="112"/>
            </a:xfrm>
            <a:custGeom>
              <a:avLst/>
              <a:gdLst>
                <a:gd name="T0" fmla="*/ 52 w 65"/>
                <a:gd name="T1" fmla="*/ 0 h 112"/>
                <a:gd name="T2" fmla="*/ 56 w 65"/>
                <a:gd name="T3" fmla="*/ 8 h 112"/>
                <a:gd name="T4" fmla="*/ 64 w 65"/>
                <a:gd name="T5" fmla="*/ 48 h 112"/>
                <a:gd name="T6" fmla="*/ 48 w 65"/>
                <a:gd name="T7" fmla="*/ 96 h 112"/>
                <a:gd name="T8" fmla="*/ 0 w 65"/>
                <a:gd name="T9" fmla="*/ 112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12"/>
                <a:gd name="T17" fmla="*/ 65 w 65"/>
                <a:gd name="T18" fmla="*/ 112 h 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53" name="Group 393"/>
            <p:cNvGrpSpPr>
              <a:grpSpLocks/>
            </p:cNvGrpSpPr>
            <p:nvPr/>
          </p:nvGrpSpPr>
          <p:grpSpPr bwMode="auto">
            <a:xfrm>
              <a:off x="2736" y="1248"/>
              <a:ext cx="62" cy="288"/>
              <a:chOff x="2345" y="1104"/>
              <a:chExt cx="62" cy="288"/>
            </a:xfrm>
          </p:grpSpPr>
          <p:sp>
            <p:nvSpPr>
              <p:cNvPr id="425" name="Freeform 394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6" name="Freeform 395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54" name="Group 396"/>
            <p:cNvGrpSpPr>
              <a:grpSpLocks/>
            </p:cNvGrpSpPr>
            <p:nvPr/>
          </p:nvGrpSpPr>
          <p:grpSpPr bwMode="auto">
            <a:xfrm>
              <a:off x="2688" y="1536"/>
              <a:ext cx="62" cy="288"/>
              <a:chOff x="2345" y="1104"/>
              <a:chExt cx="62" cy="288"/>
            </a:xfrm>
          </p:grpSpPr>
          <p:sp>
            <p:nvSpPr>
              <p:cNvPr id="423" name="Freeform 397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4" name="Freeform 398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55" name="Group 399"/>
            <p:cNvGrpSpPr>
              <a:grpSpLocks/>
            </p:cNvGrpSpPr>
            <p:nvPr/>
          </p:nvGrpSpPr>
          <p:grpSpPr bwMode="auto">
            <a:xfrm>
              <a:off x="2784" y="1632"/>
              <a:ext cx="62" cy="288"/>
              <a:chOff x="2345" y="1104"/>
              <a:chExt cx="62" cy="288"/>
            </a:xfrm>
          </p:grpSpPr>
          <p:sp>
            <p:nvSpPr>
              <p:cNvPr id="421" name="Freeform 400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2" name="Freeform 401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56" name="Group 402"/>
            <p:cNvGrpSpPr>
              <a:grpSpLocks/>
            </p:cNvGrpSpPr>
            <p:nvPr/>
          </p:nvGrpSpPr>
          <p:grpSpPr bwMode="auto">
            <a:xfrm>
              <a:off x="2880" y="1632"/>
              <a:ext cx="62" cy="288"/>
              <a:chOff x="2345" y="1104"/>
              <a:chExt cx="62" cy="288"/>
            </a:xfrm>
          </p:grpSpPr>
          <p:sp>
            <p:nvSpPr>
              <p:cNvPr id="419" name="Freeform 403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0" name="Freeform 404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57" name="Freeform 405"/>
            <p:cNvSpPr>
              <a:spLocks/>
            </p:cNvSpPr>
            <p:nvPr/>
          </p:nvSpPr>
          <p:spPr bwMode="auto">
            <a:xfrm>
              <a:off x="2640" y="1824"/>
              <a:ext cx="65" cy="112"/>
            </a:xfrm>
            <a:custGeom>
              <a:avLst/>
              <a:gdLst>
                <a:gd name="T0" fmla="*/ 52 w 65"/>
                <a:gd name="T1" fmla="*/ 0 h 112"/>
                <a:gd name="T2" fmla="*/ 56 w 65"/>
                <a:gd name="T3" fmla="*/ 8 h 112"/>
                <a:gd name="T4" fmla="*/ 64 w 65"/>
                <a:gd name="T5" fmla="*/ 48 h 112"/>
                <a:gd name="T6" fmla="*/ 48 w 65"/>
                <a:gd name="T7" fmla="*/ 96 h 112"/>
                <a:gd name="T8" fmla="*/ 0 w 65"/>
                <a:gd name="T9" fmla="*/ 112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12"/>
                <a:gd name="T17" fmla="*/ 65 w 65"/>
                <a:gd name="T18" fmla="*/ 112 h 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58" name="Group 406"/>
            <p:cNvGrpSpPr>
              <a:grpSpLocks/>
            </p:cNvGrpSpPr>
            <p:nvPr/>
          </p:nvGrpSpPr>
          <p:grpSpPr bwMode="auto">
            <a:xfrm>
              <a:off x="2832" y="1296"/>
              <a:ext cx="62" cy="288"/>
              <a:chOff x="2345" y="1104"/>
              <a:chExt cx="62" cy="288"/>
            </a:xfrm>
          </p:grpSpPr>
          <p:sp>
            <p:nvSpPr>
              <p:cNvPr id="417" name="Freeform 407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8" name="Freeform 408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59" name="Group 409"/>
            <p:cNvGrpSpPr>
              <a:grpSpLocks/>
            </p:cNvGrpSpPr>
            <p:nvPr/>
          </p:nvGrpSpPr>
          <p:grpSpPr bwMode="auto">
            <a:xfrm>
              <a:off x="2976" y="1632"/>
              <a:ext cx="62" cy="288"/>
              <a:chOff x="2345" y="1104"/>
              <a:chExt cx="62" cy="288"/>
            </a:xfrm>
          </p:grpSpPr>
          <p:sp>
            <p:nvSpPr>
              <p:cNvPr id="415" name="Freeform 410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6" name="Freeform 411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60" name="Group 412"/>
            <p:cNvGrpSpPr>
              <a:grpSpLocks/>
            </p:cNvGrpSpPr>
            <p:nvPr/>
          </p:nvGrpSpPr>
          <p:grpSpPr bwMode="auto">
            <a:xfrm>
              <a:off x="2976" y="1344"/>
              <a:ext cx="62" cy="288"/>
              <a:chOff x="2345" y="1104"/>
              <a:chExt cx="62" cy="288"/>
            </a:xfrm>
          </p:grpSpPr>
          <p:sp>
            <p:nvSpPr>
              <p:cNvPr id="413" name="Freeform 413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4" name="Freeform 414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61" name="Group 415"/>
            <p:cNvGrpSpPr>
              <a:grpSpLocks/>
            </p:cNvGrpSpPr>
            <p:nvPr/>
          </p:nvGrpSpPr>
          <p:grpSpPr bwMode="auto">
            <a:xfrm>
              <a:off x="2976" y="1056"/>
              <a:ext cx="62" cy="288"/>
              <a:chOff x="2345" y="1104"/>
              <a:chExt cx="62" cy="288"/>
            </a:xfrm>
          </p:grpSpPr>
          <p:sp>
            <p:nvSpPr>
              <p:cNvPr id="411" name="Freeform 416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2" name="Freeform 417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62" name="Group 418"/>
            <p:cNvGrpSpPr>
              <a:grpSpLocks/>
            </p:cNvGrpSpPr>
            <p:nvPr/>
          </p:nvGrpSpPr>
          <p:grpSpPr bwMode="auto">
            <a:xfrm>
              <a:off x="3120" y="1056"/>
              <a:ext cx="62" cy="288"/>
              <a:chOff x="2345" y="1104"/>
              <a:chExt cx="62" cy="288"/>
            </a:xfrm>
          </p:grpSpPr>
          <p:sp>
            <p:nvSpPr>
              <p:cNvPr id="409" name="Freeform 419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" name="Freeform 420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63" name="Group 421"/>
            <p:cNvGrpSpPr>
              <a:grpSpLocks/>
            </p:cNvGrpSpPr>
            <p:nvPr/>
          </p:nvGrpSpPr>
          <p:grpSpPr bwMode="auto">
            <a:xfrm>
              <a:off x="3072" y="1296"/>
              <a:ext cx="62" cy="288"/>
              <a:chOff x="2345" y="1104"/>
              <a:chExt cx="62" cy="288"/>
            </a:xfrm>
          </p:grpSpPr>
          <p:sp>
            <p:nvSpPr>
              <p:cNvPr id="407" name="Freeform 422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8" name="Freeform 423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64" name="Group 424"/>
            <p:cNvGrpSpPr>
              <a:grpSpLocks/>
            </p:cNvGrpSpPr>
            <p:nvPr/>
          </p:nvGrpSpPr>
          <p:grpSpPr bwMode="auto">
            <a:xfrm>
              <a:off x="3120" y="1536"/>
              <a:ext cx="62" cy="288"/>
              <a:chOff x="2345" y="1104"/>
              <a:chExt cx="62" cy="288"/>
            </a:xfrm>
          </p:grpSpPr>
          <p:sp>
            <p:nvSpPr>
              <p:cNvPr id="405" name="Freeform 425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6" name="Freeform 426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65" name="Group 427"/>
            <p:cNvGrpSpPr>
              <a:grpSpLocks/>
            </p:cNvGrpSpPr>
            <p:nvPr/>
          </p:nvGrpSpPr>
          <p:grpSpPr bwMode="auto">
            <a:xfrm>
              <a:off x="3216" y="1488"/>
              <a:ext cx="62" cy="288"/>
              <a:chOff x="2345" y="1104"/>
              <a:chExt cx="62" cy="288"/>
            </a:xfrm>
          </p:grpSpPr>
          <p:sp>
            <p:nvSpPr>
              <p:cNvPr id="403" name="Freeform 428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4" name="Freeform 429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66" name="Group 430"/>
            <p:cNvGrpSpPr>
              <a:grpSpLocks/>
            </p:cNvGrpSpPr>
            <p:nvPr/>
          </p:nvGrpSpPr>
          <p:grpSpPr bwMode="auto">
            <a:xfrm>
              <a:off x="3168" y="1200"/>
              <a:ext cx="62" cy="288"/>
              <a:chOff x="2345" y="1104"/>
              <a:chExt cx="62" cy="288"/>
            </a:xfrm>
          </p:grpSpPr>
          <p:sp>
            <p:nvSpPr>
              <p:cNvPr id="401" name="Freeform 431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2" name="Freeform 432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67" name="Group 433"/>
            <p:cNvGrpSpPr>
              <a:grpSpLocks/>
            </p:cNvGrpSpPr>
            <p:nvPr/>
          </p:nvGrpSpPr>
          <p:grpSpPr bwMode="auto">
            <a:xfrm>
              <a:off x="3264" y="1104"/>
              <a:ext cx="62" cy="288"/>
              <a:chOff x="2345" y="1104"/>
              <a:chExt cx="62" cy="288"/>
            </a:xfrm>
          </p:grpSpPr>
          <p:sp>
            <p:nvSpPr>
              <p:cNvPr id="399" name="Freeform 434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" name="Freeform 435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68" name="Group 436"/>
            <p:cNvGrpSpPr>
              <a:grpSpLocks/>
            </p:cNvGrpSpPr>
            <p:nvPr/>
          </p:nvGrpSpPr>
          <p:grpSpPr bwMode="auto">
            <a:xfrm>
              <a:off x="3264" y="1392"/>
              <a:ext cx="62" cy="288"/>
              <a:chOff x="2345" y="1104"/>
              <a:chExt cx="62" cy="288"/>
            </a:xfrm>
          </p:grpSpPr>
          <p:sp>
            <p:nvSpPr>
              <p:cNvPr id="397" name="Freeform 437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8" name="Freeform 438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69" name="Group 439"/>
            <p:cNvGrpSpPr>
              <a:grpSpLocks/>
            </p:cNvGrpSpPr>
            <p:nvPr/>
          </p:nvGrpSpPr>
          <p:grpSpPr bwMode="auto">
            <a:xfrm>
              <a:off x="3408" y="1392"/>
              <a:ext cx="62" cy="288"/>
              <a:chOff x="2345" y="1104"/>
              <a:chExt cx="62" cy="288"/>
            </a:xfrm>
          </p:grpSpPr>
          <p:sp>
            <p:nvSpPr>
              <p:cNvPr id="395" name="Freeform 440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6" name="Freeform 441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70" name="Group 442"/>
            <p:cNvGrpSpPr>
              <a:grpSpLocks/>
            </p:cNvGrpSpPr>
            <p:nvPr/>
          </p:nvGrpSpPr>
          <p:grpSpPr bwMode="auto">
            <a:xfrm>
              <a:off x="3600" y="1344"/>
              <a:ext cx="62" cy="288"/>
              <a:chOff x="2345" y="1104"/>
              <a:chExt cx="62" cy="288"/>
            </a:xfrm>
          </p:grpSpPr>
          <p:sp>
            <p:nvSpPr>
              <p:cNvPr id="393" name="Freeform 443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4" name="Freeform 444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71" name="Group 445"/>
            <p:cNvGrpSpPr>
              <a:grpSpLocks/>
            </p:cNvGrpSpPr>
            <p:nvPr/>
          </p:nvGrpSpPr>
          <p:grpSpPr bwMode="auto">
            <a:xfrm>
              <a:off x="3744" y="1296"/>
              <a:ext cx="62" cy="288"/>
              <a:chOff x="2345" y="1104"/>
              <a:chExt cx="62" cy="288"/>
            </a:xfrm>
          </p:grpSpPr>
          <p:sp>
            <p:nvSpPr>
              <p:cNvPr id="391" name="Freeform 446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2" name="Freeform 447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72" name="Group 448"/>
            <p:cNvGrpSpPr>
              <a:grpSpLocks/>
            </p:cNvGrpSpPr>
            <p:nvPr/>
          </p:nvGrpSpPr>
          <p:grpSpPr bwMode="auto">
            <a:xfrm>
              <a:off x="3504" y="1344"/>
              <a:ext cx="62" cy="288"/>
              <a:chOff x="2345" y="1104"/>
              <a:chExt cx="62" cy="288"/>
            </a:xfrm>
          </p:grpSpPr>
          <p:sp>
            <p:nvSpPr>
              <p:cNvPr id="389" name="Freeform 449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" name="Freeform 450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73" name="Freeform 451"/>
            <p:cNvSpPr>
              <a:spLocks/>
            </p:cNvSpPr>
            <p:nvPr/>
          </p:nvSpPr>
          <p:spPr bwMode="auto">
            <a:xfrm rot="-1429352">
              <a:off x="3360" y="1248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4" name="Freeform 452"/>
            <p:cNvSpPr>
              <a:spLocks/>
            </p:cNvSpPr>
            <p:nvPr/>
          </p:nvSpPr>
          <p:spPr bwMode="auto">
            <a:xfrm rot="-1429352">
              <a:off x="3456" y="1200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5" name="Freeform 453"/>
            <p:cNvSpPr>
              <a:spLocks/>
            </p:cNvSpPr>
            <p:nvPr/>
          </p:nvSpPr>
          <p:spPr bwMode="auto">
            <a:xfrm rot="-1429352">
              <a:off x="3648" y="1248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76" name="Group 454"/>
            <p:cNvGrpSpPr>
              <a:grpSpLocks/>
            </p:cNvGrpSpPr>
            <p:nvPr/>
          </p:nvGrpSpPr>
          <p:grpSpPr bwMode="auto">
            <a:xfrm>
              <a:off x="3840" y="1296"/>
              <a:ext cx="62" cy="288"/>
              <a:chOff x="2345" y="1104"/>
              <a:chExt cx="62" cy="288"/>
            </a:xfrm>
          </p:grpSpPr>
          <p:sp>
            <p:nvSpPr>
              <p:cNvPr id="387" name="Freeform 455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8" name="Freeform 456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77" name="Freeform 457"/>
            <p:cNvSpPr>
              <a:spLocks/>
            </p:cNvSpPr>
            <p:nvPr/>
          </p:nvSpPr>
          <p:spPr bwMode="auto">
            <a:xfrm rot="-1429352">
              <a:off x="3888" y="1392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8" name="Freeform 458"/>
            <p:cNvSpPr>
              <a:spLocks/>
            </p:cNvSpPr>
            <p:nvPr/>
          </p:nvSpPr>
          <p:spPr bwMode="auto">
            <a:xfrm rot="-1429352">
              <a:off x="3648" y="1440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" name="Freeform 459"/>
            <p:cNvSpPr>
              <a:spLocks/>
            </p:cNvSpPr>
            <p:nvPr/>
          </p:nvSpPr>
          <p:spPr bwMode="auto">
            <a:xfrm rot="-1429352">
              <a:off x="3552" y="1248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" name="Freeform 460"/>
            <p:cNvSpPr>
              <a:spLocks/>
            </p:cNvSpPr>
            <p:nvPr/>
          </p:nvSpPr>
          <p:spPr bwMode="auto">
            <a:xfrm rot="-1429352">
              <a:off x="3360" y="1104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1" name="Freeform 461"/>
            <p:cNvSpPr>
              <a:spLocks/>
            </p:cNvSpPr>
            <p:nvPr/>
          </p:nvSpPr>
          <p:spPr bwMode="auto">
            <a:xfrm>
              <a:off x="3936" y="1288"/>
              <a:ext cx="96" cy="344"/>
            </a:xfrm>
            <a:custGeom>
              <a:avLst/>
              <a:gdLst>
                <a:gd name="T0" fmla="*/ 0 w 96"/>
                <a:gd name="T1" fmla="*/ 8 h 344"/>
                <a:gd name="T2" fmla="*/ 48 w 96"/>
                <a:gd name="T3" fmla="*/ 8 h 344"/>
                <a:gd name="T4" fmla="*/ 48 w 96"/>
                <a:gd name="T5" fmla="*/ 56 h 344"/>
                <a:gd name="T6" fmla="*/ 48 w 96"/>
                <a:gd name="T7" fmla="*/ 152 h 344"/>
                <a:gd name="T8" fmla="*/ 48 w 96"/>
                <a:gd name="T9" fmla="*/ 200 h 344"/>
                <a:gd name="T10" fmla="*/ 96 w 96"/>
                <a:gd name="T11" fmla="*/ 296 h 344"/>
                <a:gd name="T12" fmla="*/ 48 w 96"/>
                <a:gd name="T13" fmla="*/ 344 h 3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"/>
                <a:gd name="T22" fmla="*/ 0 h 344"/>
                <a:gd name="T23" fmla="*/ 96 w 96"/>
                <a:gd name="T24" fmla="*/ 344 h 3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" h="344">
                  <a:moveTo>
                    <a:pt x="0" y="8"/>
                  </a:moveTo>
                  <a:cubicBezTo>
                    <a:pt x="20" y="4"/>
                    <a:pt x="40" y="0"/>
                    <a:pt x="48" y="8"/>
                  </a:cubicBezTo>
                  <a:cubicBezTo>
                    <a:pt x="56" y="16"/>
                    <a:pt x="48" y="32"/>
                    <a:pt x="48" y="56"/>
                  </a:cubicBezTo>
                  <a:cubicBezTo>
                    <a:pt x="48" y="80"/>
                    <a:pt x="48" y="128"/>
                    <a:pt x="48" y="152"/>
                  </a:cubicBezTo>
                  <a:cubicBezTo>
                    <a:pt x="48" y="176"/>
                    <a:pt x="40" y="176"/>
                    <a:pt x="48" y="200"/>
                  </a:cubicBezTo>
                  <a:cubicBezTo>
                    <a:pt x="56" y="224"/>
                    <a:pt x="96" y="272"/>
                    <a:pt x="96" y="296"/>
                  </a:cubicBezTo>
                  <a:cubicBezTo>
                    <a:pt x="96" y="320"/>
                    <a:pt x="56" y="336"/>
                    <a:pt x="48" y="3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" name="Freeform 462"/>
            <p:cNvSpPr>
              <a:spLocks/>
            </p:cNvSpPr>
            <p:nvPr/>
          </p:nvSpPr>
          <p:spPr bwMode="auto">
            <a:xfrm>
              <a:off x="3984" y="1056"/>
              <a:ext cx="672" cy="816"/>
            </a:xfrm>
            <a:custGeom>
              <a:avLst/>
              <a:gdLst>
                <a:gd name="T0" fmla="*/ 576 w 672"/>
                <a:gd name="T1" fmla="*/ 0 h 816"/>
                <a:gd name="T2" fmla="*/ 0 w 672"/>
                <a:gd name="T3" fmla="*/ 240 h 816"/>
                <a:gd name="T4" fmla="*/ 672 w 672"/>
                <a:gd name="T5" fmla="*/ 48 h 816"/>
                <a:gd name="T6" fmla="*/ 48 w 672"/>
                <a:gd name="T7" fmla="*/ 288 h 816"/>
                <a:gd name="T8" fmla="*/ 624 w 672"/>
                <a:gd name="T9" fmla="*/ 192 h 816"/>
                <a:gd name="T10" fmla="*/ 572 w 672"/>
                <a:gd name="T11" fmla="*/ 240 h 816"/>
                <a:gd name="T12" fmla="*/ 48 w 672"/>
                <a:gd name="T13" fmla="*/ 288 h 816"/>
                <a:gd name="T14" fmla="*/ 432 w 672"/>
                <a:gd name="T15" fmla="*/ 336 h 816"/>
                <a:gd name="T16" fmla="*/ 0 w 672"/>
                <a:gd name="T17" fmla="*/ 384 h 816"/>
                <a:gd name="T18" fmla="*/ 384 w 672"/>
                <a:gd name="T19" fmla="*/ 384 h 816"/>
                <a:gd name="T20" fmla="*/ 76 w 672"/>
                <a:gd name="T21" fmla="*/ 408 h 816"/>
                <a:gd name="T22" fmla="*/ 420 w 672"/>
                <a:gd name="T23" fmla="*/ 424 h 816"/>
                <a:gd name="T24" fmla="*/ 432 w 672"/>
                <a:gd name="T25" fmla="*/ 432 h 816"/>
                <a:gd name="T26" fmla="*/ 96 w 672"/>
                <a:gd name="T27" fmla="*/ 432 h 816"/>
                <a:gd name="T28" fmla="*/ 528 w 672"/>
                <a:gd name="T29" fmla="*/ 576 h 816"/>
                <a:gd name="T30" fmla="*/ 48 w 672"/>
                <a:gd name="T31" fmla="*/ 480 h 816"/>
                <a:gd name="T32" fmla="*/ 624 w 672"/>
                <a:gd name="T33" fmla="*/ 720 h 816"/>
                <a:gd name="T34" fmla="*/ 96 w 672"/>
                <a:gd name="T35" fmla="*/ 528 h 816"/>
                <a:gd name="T36" fmla="*/ 480 w 672"/>
                <a:gd name="T37" fmla="*/ 816 h 816"/>
                <a:gd name="T38" fmla="*/ 48 w 672"/>
                <a:gd name="T39" fmla="*/ 576 h 81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72"/>
                <a:gd name="T61" fmla="*/ 0 h 816"/>
                <a:gd name="T62" fmla="*/ 672 w 672"/>
                <a:gd name="T63" fmla="*/ 816 h 81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72" h="816">
                  <a:moveTo>
                    <a:pt x="576" y="0"/>
                  </a:moveTo>
                  <a:lnTo>
                    <a:pt x="0" y="240"/>
                  </a:lnTo>
                  <a:lnTo>
                    <a:pt x="672" y="48"/>
                  </a:lnTo>
                  <a:lnTo>
                    <a:pt x="48" y="288"/>
                  </a:lnTo>
                  <a:lnTo>
                    <a:pt x="624" y="192"/>
                  </a:lnTo>
                  <a:lnTo>
                    <a:pt x="572" y="240"/>
                  </a:lnTo>
                  <a:lnTo>
                    <a:pt x="48" y="288"/>
                  </a:lnTo>
                  <a:lnTo>
                    <a:pt x="432" y="336"/>
                  </a:lnTo>
                  <a:lnTo>
                    <a:pt x="0" y="384"/>
                  </a:lnTo>
                  <a:lnTo>
                    <a:pt x="384" y="384"/>
                  </a:lnTo>
                  <a:lnTo>
                    <a:pt x="76" y="408"/>
                  </a:lnTo>
                  <a:lnTo>
                    <a:pt x="420" y="424"/>
                  </a:lnTo>
                  <a:lnTo>
                    <a:pt x="432" y="432"/>
                  </a:lnTo>
                  <a:lnTo>
                    <a:pt x="96" y="432"/>
                  </a:lnTo>
                  <a:lnTo>
                    <a:pt x="528" y="576"/>
                  </a:lnTo>
                  <a:lnTo>
                    <a:pt x="48" y="480"/>
                  </a:lnTo>
                  <a:lnTo>
                    <a:pt x="624" y="720"/>
                  </a:lnTo>
                  <a:lnTo>
                    <a:pt x="96" y="528"/>
                  </a:lnTo>
                  <a:lnTo>
                    <a:pt x="480" y="816"/>
                  </a:lnTo>
                  <a:lnTo>
                    <a:pt x="48" y="576"/>
                  </a:ln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3" name="Freeform 463"/>
            <p:cNvSpPr>
              <a:spLocks/>
            </p:cNvSpPr>
            <p:nvPr/>
          </p:nvSpPr>
          <p:spPr bwMode="auto">
            <a:xfrm>
              <a:off x="3072" y="768"/>
              <a:ext cx="672" cy="384"/>
            </a:xfrm>
            <a:custGeom>
              <a:avLst/>
              <a:gdLst>
                <a:gd name="T0" fmla="*/ 144 w 672"/>
                <a:gd name="T1" fmla="*/ 0 h 384"/>
                <a:gd name="T2" fmla="*/ 0 w 672"/>
                <a:gd name="T3" fmla="*/ 192 h 384"/>
                <a:gd name="T4" fmla="*/ 288 w 672"/>
                <a:gd name="T5" fmla="*/ 0 h 384"/>
                <a:gd name="T6" fmla="*/ 144 w 672"/>
                <a:gd name="T7" fmla="*/ 192 h 384"/>
                <a:gd name="T8" fmla="*/ 384 w 672"/>
                <a:gd name="T9" fmla="*/ 48 h 384"/>
                <a:gd name="T10" fmla="*/ 192 w 672"/>
                <a:gd name="T11" fmla="*/ 240 h 384"/>
                <a:gd name="T12" fmla="*/ 432 w 672"/>
                <a:gd name="T13" fmla="*/ 96 h 384"/>
                <a:gd name="T14" fmla="*/ 288 w 672"/>
                <a:gd name="T15" fmla="*/ 288 h 384"/>
                <a:gd name="T16" fmla="*/ 528 w 672"/>
                <a:gd name="T17" fmla="*/ 144 h 384"/>
                <a:gd name="T18" fmla="*/ 288 w 672"/>
                <a:gd name="T19" fmla="*/ 336 h 384"/>
                <a:gd name="T20" fmla="*/ 624 w 672"/>
                <a:gd name="T21" fmla="*/ 192 h 384"/>
                <a:gd name="T22" fmla="*/ 384 w 672"/>
                <a:gd name="T23" fmla="*/ 384 h 384"/>
                <a:gd name="T24" fmla="*/ 672 w 672"/>
                <a:gd name="T25" fmla="*/ 240 h 384"/>
                <a:gd name="T26" fmla="*/ 432 w 672"/>
                <a:gd name="T27" fmla="*/ 384 h 38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72"/>
                <a:gd name="T43" fmla="*/ 0 h 384"/>
                <a:gd name="T44" fmla="*/ 672 w 672"/>
                <a:gd name="T45" fmla="*/ 384 h 38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72" h="384">
                  <a:moveTo>
                    <a:pt x="144" y="0"/>
                  </a:moveTo>
                  <a:lnTo>
                    <a:pt x="0" y="192"/>
                  </a:lnTo>
                  <a:lnTo>
                    <a:pt x="288" y="0"/>
                  </a:lnTo>
                  <a:lnTo>
                    <a:pt x="144" y="192"/>
                  </a:lnTo>
                  <a:lnTo>
                    <a:pt x="384" y="48"/>
                  </a:lnTo>
                  <a:lnTo>
                    <a:pt x="192" y="240"/>
                  </a:lnTo>
                  <a:lnTo>
                    <a:pt x="432" y="96"/>
                  </a:lnTo>
                  <a:lnTo>
                    <a:pt x="288" y="288"/>
                  </a:lnTo>
                  <a:lnTo>
                    <a:pt x="528" y="144"/>
                  </a:lnTo>
                  <a:lnTo>
                    <a:pt x="288" y="336"/>
                  </a:lnTo>
                  <a:lnTo>
                    <a:pt x="624" y="192"/>
                  </a:lnTo>
                  <a:lnTo>
                    <a:pt x="384" y="384"/>
                  </a:lnTo>
                  <a:lnTo>
                    <a:pt x="672" y="240"/>
                  </a:lnTo>
                  <a:lnTo>
                    <a:pt x="432" y="384"/>
                  </a:ln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4" name="Freeform 464"/>
            <p:cNvSpPr>
              <a:spLocks/>
            </p:cNvSpPr>
            <p:nvPr/>
          </p:nvSpPr>
          <p:spPr bwMode="auto">
            <a:xfrm>
              <a:off x="3072" y="1824"/>
              <a:ext cx="480" cy="192"/>
            </a:xfrm>
            <a:custGeom>
              <a:avLst/>
              <a:gdLst>
                <a:gd name="T0" fmla="*/ 240 w 480"/>
                <a:gd name="T1" fmla="*/ 0 h 192"/>
                <a:gd name="T2" fmla="*/ 480 w 480"/>
                <a:gd name="T3" fmla="*/ 144 h 192"/>
                <a:gd name="T4" fmla="*/ 192 w 480"/>
                <a:gd name="T5" fmla="*/ 0 h 192"/>
                <a:gd name="T6" fmla="*/ 432 w 480"/>
                <a:gd name="T7" fmla="*/ 192 h 192"/>
                <a:gd name="T8" fmla="*/ 144 w 480"/>
                <a:gd name="T9" fmla="*/ 48 h 192"/>
                <a:gd name="T10" fmla="*/ 288 w 480"/>
                <a:gd name="T11" fmla="*/ 192 h 192"/>
                <a:gd name="T12" fmla="*/ 96 w 480"/>
                <a:gd name="T13" fmla="*/ 48 h 192"/>
                <a:gd name="T14" fmla="*/ 192 w 480"/>
                <a:gd name="T15" fmla="*/ 192 h 192"/>
                <a:gd name="T16" fmla="*/ 0 w 480"/>
                <a:gd name="T17" fmla="*/ 96 h 1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0"/>
                <a:gd name="T28" fmla="*/ 0 h 192"/>
                <a:gd name="T29" fmla="*/ 480 w 480"/>
                <a:gd name="T30" fmla="*/ 192 h 19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0" h="192">
                  <a:moveTo>
                    <a:pt x="240" y="0"/>
                  </a:moveTo>
                  <a:lnTo>
                    <a:pt x="480" y="144"/>
                  </a:lnTo>
                  <a:lnTo>
                    <a:pt x="192" y="0"/>
                  </a:lnTo>
                  <a:lnTo>
                    <a:pt x="432" y="192"/>
                  </a:lnTo>
                  <a:lnTo>
                    <a:pt x="144" y="48"/>
                  </a:lnTo>
                  <a:lnTo>
                    <a:pt x="288" y="192"/>
                  </a:lnTo>
                  <a:lnTo>
                    <a:pt x="96" y="48"/>
                  </a:lnTo>
                  <a:lnTo>
                    <a:pt x="192" y="192"/>
                  </a:lnTo>
                  <a:lnTo>
                    <a:pt x="0" y="96"/>
                  </a:ln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5" name="Freeform 465"/>
            <p:cNvSpPr>
              <a:spLocks/>
            </p:cNvSpPr>
            <p:nvPr/>
          </p:nvSpPr>
          <p:spPr bwMode="auto">
            <a:xfrm>
              <a:off x="1920" y="1968"/>
              <a:ext cx="480" cy="288"/>
            </a:xfrm>
            <a:custGeom>
              <a:avLst/>
              <a:gdLst>
                <a:gd name="T0" fmla="*/ 336 w 480"/>
                <a:gd name="T1" fmla="*/ 0 h 288"/>
                <a:gd name="T2" fmla="*/ 480 w 480"/>
                <a:gd name="T3" fmla="*/ 240 h 288"/>
                <a:gd name="T4" fmla="*/ 336 w 480"/>
                <a:gd name="T5" fmla="*/ 96 h 288"/>
                <a:gd name="T6" fmla="*/ 288 w 480"/>
                <a:gd name="T7" fmla="*/ 0 h 288"/>
                <a:gd name="T8" fmla="*/ 288 w 480"/>
                <a:gd name="T9" fmla="*/ 96 h 288"/>
                <a:gd name="T10" fmla="*/ 384 w 480"/>
                <a:gd name="T11" fmla="*/ 288 h 288"/>
                <a:gd name="T12" fmla="*/ 240 w 480"/>
                <a:gd name="T13" fmla="*/ 96 h 288"/>
                <a:gd name="T14" fmla="*/ 192 w 480"/>
                <a:gd name="T15" fmla="*/ 0 h 288"/>
                <a:gd name="T16" fmla="*/ 288 w 480"/>
                <a:gd name="T17" fmla="*/ 240 h 288"/>
                <a:gd name="T18" fmla="*/ 144 w 480"/>
                <a:gd name="T19" fmla="*/ 0 h 288"/>
                <a:gd name="T20" fmla="*/ 192 w 480"/>
                <a:gd name="T21" fmla="*/ 192 h 288"/>
                <a:gd name="T22" fmla="*/ 96 w 480"/>
                <a:gd name="T23" fmla="*/ 0 h 288"/>
                <a:gd name="T24" fmla="*/ 0 w 480"/>
                <a:gd name="T25" fmla="*/ 48 h 288"/>
                <a:gd name="T26" fmla="*/ 48 w 480"/>
                <a:gd name="T27" fmla="*/ 48 h 288"/>
                <a:gd name="T28" fmla="*/ 96 w 480"/>
                <a:gd name="T29" fmla="*/ 48 h 288"/>
                <a:gd name="T30" fmla="*/ 48 w 480"/>
                <a:gd name="T31" fmla="*/ 48 h 28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80"/>
                <a:gd name="T49" fmla="*/ 0 h 288"/>
                <a:gd name="T50" fmla="*/ 480 w 480"/>
                <a:gd name="T51" fmla="*/ 288 h 28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80" h="288">
                  <a:moveTo>
                    <a:pt x="336" y="0"/>
                  </a:moveTo>
                  <a:lnTo>
                    <a:pt x="480" y="240"/>
                  </a:lnTo>
                  <a:lnTo>
                    <a:pt x="336" y="96"/>
                  </a:lnTo>
                  <a:lnTo>
                    <a:pt x="288" y="0"/>
                  </a:lnTo>
                  <a:lnTo>
                    <a:pt x="288" y="96"/>
                  </a:lnTo>
                  <a:lnTo>
                    <a:pt x="384" y="288"/>
                  </a:lnTo>
                  <a:lnTo>
                    <a:pt x="240" y="96"/>
                  </a:lnTo>
                  <a:lnTo>
                    <a:pt x="192" y="0"/>
                  </a:lnTo>
                  <a:lnTo>
                    <a:pt x="288" y="240"/>
                  </a:lnTo>
                  <a:lnTo>
                    <a:pt x="144" y="0"/>
                  </a:lnTo>
                  <a:lnTo>
                    <a:pt x="192" y="192"/>
                  </a:lnTo>
                  <a:lnTo>
                    <a:pt x="96" y="0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96" y="48"/>
                  </a:lnTo>
                  <a:lnTo>
                    <a:pt x="48" y="48"/>
                  </a:ln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6" name="Freeform 466"/>
            <p:cNvSpPr>
              <a:spLocks/>
            </p:cNvSpPr>
            <p:nvPr/>
          </p:nvSpPr>
          <p:spPr bwMode="auto">
            <a:xfrm>
              <a:off x="1824" y="432"/>
              <a:ext cx="1104" cy="560"/>
            </a:xfrm>
            <a:custGeom>
              <a:avLst/>
              <a:gdLst>
                <a:gd name="T0" fmla="*/ 48 w 1104"/>
                <a:gd name="T1" fmla="*/ 264 h 560"/>
                <a:gd name="T2" fmla="*/ 0 w 1104"/>
                <a:gd name="T3" fmla="*/ 504 h 560"/>
                <a:gd name="T4" fmla="*/ 8 w 1104"/>
                <a:gd name="T5" fmla="*/ 560 h 560"/>
                <a:gd name="T6" fmla="*/ 48 w 1104"/>
                <a:gd name="T7" fmla="*/ 552 h 560"/>
                <a:gd name="T8" fmla="*/ 96 w 1104"/>
                <a:gd name="T9" fmla="*/ 456 h 560"/>
                <a:gd name="T10" fmla="*/ 240 w 1104"/>
                <a:gd name="T11" fmla="*/ 120 h 560"/>
                <a:gd name="T12" fmla="*/ 152 w 1104"/>
                <a:gd name="T13" fmla="*/ 544 h 560"/>
                <a:gd name="T14" fmla="*/ 240 w 1104"/>
                <a:gd name="T15" fmla="*/ 456 h 560"/>
                <a:gd name="T16" fmla="*/ 224 w 1104"/>
                <a:gd name="T17" fmla="*/ 456 h 560"/>
                <a:gd name="T18" fmla="*/ 384 w 1104"/>
                <a:gd name="T19" fmla="*/ 72 h 560"/>
                <a:gd name="T20" fmla="*/ 264 w 1104"/>
                <a:gd name="T21" fmla="*/ 520 h 560"/>
                <a:gd name="T22" fmla="*/ 336 w 1104"/>
                <a:gd name="T23" fmla="*/ 472 h 560"/>
                <a:gd name="T24" fmla="*/ 568 w 1104"/>
                <a:gd name="T25" fmla="*/ 0 h 560"/>
                <a:gd name="T26" fmla="*/ 384 w 1104"/>
                <a:gd name="T27" fmla="*/ 504 h 560"/>
                <a:gd name="T28" fmla="*/ 480 w 1104"/>
                <a:gd name="T29" fmla="*/ 456 h 560"/>
                <a:gd name="T30" fmla="*/ 720 w 1104"/>
                <a:gd name="T31" fmla="*/ 24 h 560"/>
                <a:gd name="T32" fmla="*/ 568 w 1104"/>
                <a:gd name="T33" fmla="*/ 472 h 560"/>
                <a:gd name="T34" fmla="*/ 664 w 1104"/>
                <a:gd name="T35" fmla="*/ 440 h 560"/>
                <a:gd name="T36" fmla="*/ 912 w 1104"/>
                <a:gd name="T37" fmla="*/ 72 h 560"/>
                <a:gd name="T38" fmla="*/ 720 w 1104"/>
                <a:gd name="T39" fmla="*/ 456 h 560"/>
                <a:gd name="T40" fmla="*/ 768 w 1104"/>
                <a:gd name="T41" fmla="*/ 456 h 560"/>
                <a:gd name="T42" fmla="*/ 960 w 1104"/>
                <a:gd name="T43" fmla="*/ 168 h 560"/>
                <a:gd name="T44" fmla="*/ 816 w 1104"/>
                <a:gd name="T45" fmla="*/ 456 h 560"/>
                <a:gd name="T46" fmla="*/ 928 w 1104"/>
                <a:gd name="T47" fmla="*/ 448 h 560"/>
                <a:gd name="T48" fmla="*/ 960 w 1104"/>
                <a:gd name="T49" fmla="*/ 408 h 560"/>
                <a:gd name="T50" fmla="*/ 1104 w 1104"/>
                <a:gd name="T51" fmla="*/ 264 h 560"/>
                <a:gd name="T52" fmla="*/ 1008 w 1104"/>
                <a:gd name="T53" fmla="*/ 456 h 560"/>
                <a:gd name="T54" fmla="*/ 1056 w 1104"/>
                <a:gd name="T55" fmla="*/ 456 h 56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04"/>
                <a:gd name="T85" fmla="*/ 0 h 560"/>
                <a:gd name="T86" fmla="*/ 1104 w 1104"/>
                <a:gd name="T87" fmla="*/ 560 h 56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04" h="560">
                  <a:moveTo>
                    <a:pt x="48" y="264"/>
                  </a:moveTo>
                  <a:lnTo>
                    <a:pt x="0" y="504"/>
                  </a:lnTo>
                  <a:lnTo>
                    <a:pt x="8" y="560"/>
                  </a:lnTo>
                  <a:lnTo>
                    <a:pt x="48" y="552"/>
                  </a:lnTo>
                  <a:lnTo>
                    <a:pt x="96" y="456"/>
                  </a:lnTo>
                  <a:lnTo>
                    <a:pt x="240" y="120"/>
                  </a:lnTo>
                  <a:lnTo>
                    <a:pt x="152" y="544"/>
                  </a:lnTo>
                  <a:lnTo>
                    <a:pt x="240" y="456"/>
                  </a:lnTo>
                  <a:lnTo>
                    <a:pt x="224" y="456"/>
                  </a:lnTo>
                  <a:lnTo>
                    <a:pt x="384" y="72"/>
                  </a:lnTo>
                  <a:lnTo>
                    <a:pt x="264" y="520"/>
                  </a:lnTo>
                  <a:lnTo>
                    <a:pt x="336" y="472"/>
                  </a:lnTo>
                  <a:lnTo>
                    <a:pt x="568" y="0"/>
                  </a:lnTo>
                  <a:lnTo>
                    <a:pt x="384" y="504"/>
                  </a:lnTo>
                  <a:lnTo>
                    <a:pt x="480" y="456"/>
                  </a:lnTo>
                  <a:lnTo>
                    <a:pt x="720" y="24"/>
                  </a:lnTo>
                  <a:lnTo>
                    <a:pt x="568" y="472"/>
                  </a:lnTo>
                  <a:lnTo>
                    <a:pt x="664" y="440"/>
                  </a:lnTo>
                  <a:lnTo>
                    <a:pt x="912" y="72"/>
                  </a:lnTo>
                  <a:lnTo>
                    <a:pt x="720" y="456"/>
                  </a:lnTo>
                  <a:lnTo>
                    <a:pt x="768" y="456"/>
                  </a:lnTo>
                  <a:lnTo>
                    <a:pt x="960" y="168"/>
                  </a:lnTo>
                  <a:lnTo>
                    <a:pt x="816" y="456"/>
                  </a:lnTo>
                  <a:lnTo>
                    <a:pt x="928" y="448"/>
                  </a:lnTo>
                  <a:lnTo>
                    <a:pt x="960" y="408"/>
                  </a:lnTo>
                  <a:lnTo>
                    <a:pt x="1104" y="264"/>
                  </a:lnTo>
                  <a:lnTo>
                    <a:pt x="1008" y="456"/>
                  </a:lnTo>
                  <a:lnTo>
                    <a:pt x="1056" y="456"/>
                  </a:ln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51" name="Group 318"/>
          <p:cNvGrpSpPr>
            <a:grpSpLocks/>
          </p:cNvGrpSpPr>
          <p:nvPr/>
        </p:nvGrpSpPr>
        <p:grpSpPr bwMode="auto">
          <a:xfrm rot="327503">
            <a:off x="1714135" y="2606276"/>
            <a:ext cx="3810000" cy="1676400"/>
            <a:chOff x="1142" y="432"/>
            <a:chExt cx="3523" cy="1857"/>
          </a:xfrm>
        </p:grpSpPr>
        <p:sp>
          <p:nvSpPr>
            <p:cNvPr id="452" name="Freeform 319"/>
            <p:cNvSpPr>
              <a:spLocks/>
            </p:cNvSpPr>
            <p:nvPr/>
          </p:nvSpPr>
          <p:spPr bwMode="auto">
            <a:xfrm>
              <a:off x="1144" y="887"/>
              <a:ext cx="3521" cy="1108"/>
            </a:xfrm>
            <a:custGeom>
              <a:avLst/>
              <a:gdLst>
                <a:gd name="T0" fmla="*/ 2408 w 3521"/>
                <a:gd name="T1" fmla="*/ 313 h 1108"/>
                <a:gd name="T2" fmla="*/ 2552 w 3521"/>
                <a:gd name="T3" fmla="*/ 361 h 1108"/>
                <a:gd name="T4" fmla="*/ 2696 w 3521"/>
                <a:gd name="T5" fmla="*/ 409 h 1108"/>
                <a:gd name="T6" fmla="*/ 2888 w 3521"/>
                <a:gd name="T7" fmla="*/ 361 h 1108"/>
                <a:gd name="T8" fmla="*/ 3032 w 3521"/>
                <a:gd name="T9" fmla="*/ 265 h 1108"/>
                <a:gd name="T10" fmla="*/ 3176 w 3521"/>
                <a:gd name="T11" fmla="*/ 201 h 1108"/>
                <a:gd name="T12" fmla="*/ 3388 w 3521"/>
                <a:gd name="T13" fmla="*/ 161 h 1108"/>
                <a:gd name="T14" fmla="*/ 3500 w 3521"/>
                <a:gd name="T15" fmla="*/ 209 h 1108"/>
                <a:gd name="T16" fmla="*/ 3512 w 3521"/>
                <a:gd name="T17" fmla="*/ 265 h 1108"/>
                <a:gd name="T18" fmla="*/ 3492 w 3521"/>
                <a:gd name="T19" fmla="*/ 345 h 1108"/>
                <a:gd name="T20" fmla="*/ 3416 w 3521"/>
                <a:gd name="T21" fmla="*/ 409 h 1108"/>
                <a:gd name="T22" fmla="*/ 3268 w 3521"/>
                <a:gd name="T23" fmla="*/ 473 h 1108"/>
                <a:gd name="T24" fmla="*/ 3228 w 3521"/>
                <a:gd name="T25" fmla="*/ 577 h 1108"/>
                <a:gd name="T26" fmla="*/ 3316 w 3521"/>
                <a:gd name="T27" fmla="*/ 657 h 1108"/>
                <a:gd name="T28" fmla="*/ 3416 w 3521"/>
                <a:gd name="T29" fmla="*/ 745 h 1108"/>
                <a:gd name="T30" fmla="*/ 3492 w 3521"/>
                <a:gd name="T31" fmla="*/ 849 h 1108"/>
                <a:gd name="T32" fmla="*/ 3476 w 3521"/>
                <a:gd name="T33" fmla="*/ 969 h 1108"/>
                <a:gd name="T34" fmla="*/ 3368 w 3521"/>
                <a:gd name="T35" fmla="*/ 985 h 1108"/>
                <a:gd name="T36" fmla="*/ 3224 w 3521"/>
                <a:gd name="T37" fmla="*/ 985 h 1108"/>
                <a:gd name="T38" fmla="*/ 3036 w 3521"/>
                <a:gd name="T39" fmla="*/ 905 h 1108"/>
                <a:gd name="T40" fmla="*/ 2932 w 3521"/>
                <a:gd name="T41" fmla="*/ 809 h 1108"/>
                <a:gd name="T42" fmla="*/ 2816 w 3521"/>
                <a:gd name="T43" fmla="*/ 737 h 1108"/>
                <a:gd name="T44" fmla="*/ 2552 w 3521"/>
                <a:gd name="T45" fmla="*/ 745 h 1108"/>
                <a:gd name="T46" fmla="*/ 2312 w 3521"/>
                <a:gd name="T47" fmla="*/ 841 h 1108"/>
                <a:gd name="T48" fmla="*/ 1936 w 3521"/>
                <a:gd name="T49" fmla="*/ 1017 h 1108"/>
                <a:gd name="T50" fmla="*/ 1480 w 3521"/>
                <a:gd name="T51" fmla="*/ 1097 h 1108"/>
                <a:gd name="T52" fmla="*/ 1064 w 3521"/>
                <a:gd name="T53" fmla="*/ 1081 h 1108"/>
                <a:gd name="T54" fmla="*/ 736 w 3521"/>
                <a:gd name="T55" fmla="*/ 1073 h 1108"/>
                <a:gd name="T56" fmla="*/ 504 w 3521"/>
                <a:gd name="T57" fmla="*/ 985 h 1108"/>
                <a:gd name="T58" fmla="*/ 280 w 3521"/>
                <a:gd name="T59" fmla="*/ 937 h 1108"/>
                <a:gd name="T60" fmla="*/ 152 w 3521"/>
                <a:gd name="T61" fmla="*/ 873 h 1108"/>
                <a:gd name="T62" fmla="*/ 88 w 3521"/>
                <a:gd name="T63" fmla="*/ 873 h 1108"/>
                <a:gd name="T64" fmla="*/ 16 w 3521"/>
                <a:gd name="T65" fmla="*/ 849 h 1108"/>
                <a:gd name="T66" fmla="*/ 8 w 3521"/>
                <a:gd name="T67" fmla="*/ 793 h 1108"/>
                <a:gd name="T68" fmla="*/ 8 w 3521"/>
                <a:gd name="T69" fmla="*/ 745 h 1108"/>
                <a:gd name="T70" fmla="*/ 8 w 3521"/>
                <a:gd name="T71" fmla="*/ 649 h 1108"/>
                <a:gd name="T72" fmla="*/ 56 w 3521"/>
                <a:gd name="T73" fmla="*/ 649 h 1108"/>
                <a:gd name="T74" fmla="*/ 104 w 3521"/>
                <a:gd name="T75" fmla="*/ 601 h 1108"/>
                <a:gd name="T76" fmla="*/ 208 w 3521"/>
                <a:gd name="T77" fmla="*/ 497 h 1108"/>
                <a:gd name="T78" fmla="*/ 328 w 3521"/>
                <a:gd name="T79" fmla="*/ 441 h 1108"/>
                <a:gd name="T80" fmla="*/ 392 w 3521"/>
                <a:gd name="T81" fmla="*/ 353 h 1108"/>
                <a:gd name="T82" fmla="*/ 472 w 3521"/>
                <a:gd name="T83" fmla="*/ 257 h 1108"/>
                <a:gd name="T84" fmla="*/ 584 w 3521"/>
                <a:gd name="T85" fmla="*/ 169 h 1108"/>
                <a:gd name="T86" fmla="*/ 696 w 3521"/>
                <a:gd name="T87" fmla="*/ 129 h 1108"/>
                <a:gd name="T88" fmla="*/ 920 w 3521"/>
                <a:gd name="T89" fmla="*/ 73 h 1108"/>
                <a:gd name="T90" fmla="*/ 1208 w 3521"/>
                <a:gd name="T91" fmla="*/ 25 h 1108"/>
                <a:gd name="T92" fmla="*/ 1456 w 3521"/>
                <a:gd name="T93" fmla="*/ 17 h 1108"/>
                <a:gd name="T94" fmla="*/ 1736 w 3521"/>
                <a:gd name="T95" fmla="*/ 25 h 1108"/>
                <a:gd name="T96" fmla="*/ 2168 w 3521"/>
                <a:gd name="T97" fmla="*/ 169 h 1108"/>
                <a:gd name="T98" fmla="*/ 2408 w 3521"/>
                <a:gd name="T99" fmla="*/ 313 h 110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521"/>
                <a:gd name="T151" fmla="*/ 0 h 1108"/>
                <a:gd name="T152" fmla="*/ 3521 w 3521"/>
                <a:gd name="T153" fmla="*/ 1108 h 110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521" h="1108">
                  <a:moveTo>
                    <a:pt x="2408" y="313"/>
                  </a:moveTo>
                  <a:cubicBezTo>
                    <a:pt x="2472" y="345"/>
                    <a:pt x="2504" y="345"/>
                    <a:pt x="2552" y="361"/>
                  </a:cubicBezTo>
                  <a:cubicBezTo>
                    <a:pt x="2600" y="377"/>
                    <a:pt x="2640" y="409"/>
                    <a:pt x="2696" y="409"/>
                  </a:cubicBezTo>
                  <a:cubicBezTo>
                    <a:pt x="2752" y="409"/>
                    <a:pt x="2832" y="385"/>
                    <a:pt x="2888" y="361"/>
                  </a:cubicBezTo>
                  <a:cubicBezTo>
                    <a:pt x="2944" y="337"/>
                    <a:pt x="2984" y="292"/>
                    <a:pt x="3032" y="265"/>
                  </a:cubicBezTo>
                  <a:cubicBezTo>
                    <a:pt x="3080" y="238"/>
                    <a:pt x="3117" y="218"/>
                    <a:pt x="3176" y="201"/>
                  </a:cubicBezTo>
                  <a:cubicBezTo>
                    <a:pt x="3235" y="184"/>
                    <a:pt x="3334" y="160"/>
                    <a:pt x="3388" y="161"/>
                  </a:cubicBezTo>
                  <a:cubicBezTo>
                    <a:pt x="3442" y="162"/>
                    <a:pt x="3479" y="192"/>
                    <a:pt x="3500" y="209"/>
                  </a:cubicBezTo>
                  <a:cubicBezTo>
                    <a:pt x="3521" y="226"/>
                    <a:pt x="3513" y="242"/>
                    <a:pt x="3512" y="265"/>
                  </a:cubicBezTo>
                  <a:cubicBezTo>
                    <a:pt x="3511" y="288"/>
                    <a:pt x="3508" y="321"/>
                    <a:pt x="3492" y="345"/>
                  </a:cubicBezTo>
                  <a:cubicBezTo>
                    <a:pt x="3476" y="369"/>
                    <a:pt x="3453" y="388"/>
                    <a:pt x="3416" y="409"/>
                  </a:cubicBezTo>
                  <a:cubicBezTo>
                    <a:pt x="3379" y="430"/>
                    <a:pt x="3299" y="445"/>
                    <a:pt x="3268" y="473"/>
                  </a:cubicBezTo>
                  <a:cubicBezTo>
                    <a:pt x="3237" y="501"/>
                    <a:pt x="3220" y="546"/>
                    <a:pt x="3228" y="577"/>
                  </a:cubicBezTo>
                  <a:cubicBezTo>
                    <a:pt x="3236" y="608"/>
                    <a:pt x="3285" y="629"/>
                    <a:pt x="3316" y="657"/>
                  </a:cubicBezTo>
                  <a:cubicBezTo>
                    <a:pt x="3347" y="685"/>
                    <a:pt x="3387" y="713"/>
                    <a:pt x="3416" y="745"/>
                  </a:cubicBezTo>
                  <a:cubicBezTo>
                    <a:pt x="3445" y="777"/>
                    <a:pt x="3482" y="812"/>
                    <a:pt x="3492" y="849"/>
                  </a:cubicBezTo>
                  <a:cubicBezTo>
                    <a:pt x="3502" y="886"/>
                    <a:pt x="3497" y="946"/>
                    <a:pt x="3476" y="969"/>
                  </a:cubicBezTo>
                  <a:cubicBezTo>
                    <a:pt x="3455" y="992"/>
                    <a:pt x="3410" y="982"/>
                    <a:pt x="3368" y="985"/>
                  </a:cubicBezTo>
                  <a:cubicBezTo>
                    <a:pt x="3326" y="988"/>
                    <a:pt x="3279" y="998"/>
                    <a:pt x="3224" y="985"/>
                  </a:cubicBezTo>
                  <a:cubicBezTo>
                    <a:pt x="3169" y="972"/>
                    <a:pt x="3085" y="934"/>
                    <a:pt x="3036" y="905"/>
                  </a:cubicBezTo>
                  <a:cubicBezTo>
                    <a:pt x="2987" y="876"/>
                    <a:pt x="2969" y="837"/>
                    <a:pt x="2932" y="809"/>
                  </a:cubicBezTo>
                  <a:cubicBezTo>
                    <a:pt x="2895" y="781"/>
                    <a:pt x="2879" y="748"/>
                    <a:pt x="2816" y="737"/>
                  </a:cubicBezTo>
                  <a:cubicBezTo>
                    <a:pt x="2753" y="726"/>
                    <a:pt x="2636" y="728"/>
                    <a:pt x="2552" y="745"/>
                  </a:cubicBezTo>
                  <a:cubicBezTo>
                    <a:pt x="2468" y="762"/>
                    <a:pt x="2415" y="796"/>
                    <a:pt x="2312" y="841"/>
                  </a:cubicBezTo>
                  <a:cubicBezTo>
                    <a:pt x="2209" y="886"/>
                    <a:pt x="2075" y="974"/>
                    <a:pt x="1936" y="1017"/>
                  </a:cubicBezTo>
                  <a:cubicBezTo>
                    <a:pt x="1797" y="1060"/>
                    <a:pt x="1625" y="1086"/>
                    <a:pt x="1480" y="1097"/>
                  </a:cubicBezTo>
                  <a:cubicBezTo>
                    <a:pt x="1335" y="1108"/>
                    <a:pt x="1188" y="1085"/>
                    <a:pt x="1064" y="1081"/>
                  </a:cubicBezTo>
                  <a:cubicBezTo>
                    <a:pt x="940" y="1077"/>
                    <a:pt x="829" y="1089"/>
                    <a:pt x="736" y="1073"/>
                  </a:cubicBezTo>
                  <a:cubicBezTo>
                    <a:pt x="643" y="1057"/>
                    <a:pt x="580" y="1008"/>
                    <a:pt x="504" y="985"/>
                  </a:cubicBezTo>
                  <a:cubicBezTo>
                    <a:pt x="428" y="962"/>
                    <a:pt x="339" y="956"/>
                    <a:pt x="280" y="937"/>
                  </a:cubicBezTo>
                  <a:cubicBezTo>
                    <a:pt x="221" y="918"/>
                    <a:pt x="184" y="884"/>
                    <a:pt x="152" y="873"/>
                  </a:cubicBezTo>
                  <a:cubicBezTo>
                    <a:pt x="120" y="862"/>
                    <a:pt x="111" y="877"/>
                    <a:pt x="88" y="873"/>
                  </a:cubicBezTo>
                  <a:cubicBezTo>
                    <a:pt x="65" y="869"/>
                    <a:pt x="29" y="862"/>
                    <a:pt x="16" y="849"/>
                  </a:cubicBezTo>
                  <a:cubicBezTo>
                    <a:pt x="3" y="836"/>
                    <a:pt x="9" y="810"/>
                    <a:pt x="8" y="793"/>
                  </a:cubicBezTo>
                  <a:cubicBezTo>
                    <a:pt x="7" y="776"/>
                    <a:pt x="8" y="769"/>
                    <a:pt x="8" y="745"/>
                  </a:cubicBezTo>
                  <a:cubicBezTo>
                    <a:pt x="8" y="721"/>
                    <a:pt x="0" y="665"/>
                    <a:pt x="8" y="649"/>
                  </a:cubicBezTo>
                  <a:cubicBezTo>
                    <a:pt x="16" y="633"/>
                    <a:pt x="40" y="657"/>
                    <a:pt x="56" y="649"/>
                  </a:cubicBezTo>
                  <a:cubicBezTo>
                    <a:pt x="72" y="641"/>
                    <a:pt x="79" y="626"/>
                    <a:pt x="104" y="601"/>
                  </a:cubicBezTo>
                  <a:cubicBezTo>
                    <a:pt x="129" y="576"/>
                    <a:pt x="171" y="524"/>
                    <a:pt x="208" y="497"/>
                  </a:cubicBezTo>
                  <a:cubicBezTo>
                    <a:pt x="245" y="470"/>
                    <a:pt x="297" y="465"/>
                    <a:pt x="328" y="441"/>
                  </a:cubicBezTo>
                  <a:cubicBezTo>
                    <a:pt x="359" y="417"/>
                    <a:pt x="368" y="384"/>
                    <a:pt x="392" y="353"/>
                  </a:cubicBezTo>
                  <a:cubicBezTo>
                    <a:pt x="416" y="322"/>
                    <a:pt x="440" y="288"/>
                    <a:pt x="472" y="257"/>
                  </a:cubicBezTo>
                  <a:cubicBezTo>
                    <a:pt x="504" y="226"/>
                    <a:pt x="547" y="190"/>
                    <a:pt x="584" y="169"/>
                  </a:cubicBezTo>
                  <a:cubicBezTo>
                    <a:pt x="621" y="148"/>
                    <a:pt x="640" y="145"/>
                    <a:pt x="696" y="129"/>
                  </a:cubicBezTo>
                  <a:cubicBezTo>
                    <a:pt x="752" y="113"/>
                    <a:pt x="835" y="90"/>
                    <a:pt x="920" y="73"/>
                  </a:cubicBezTo>
                  <a:cubicBezTo>
                    <a:pt x="1005" y="56"/>
                    <a:pt x="1119" y="34"/>
                    <a:pt x="1208" y="25"/>
                  </a:cubicBezTo>
                  <a:cubicBezTo>
                    <a:pt x="1297" y="16"/>
                    <a:pt x="1368" y="17"/>
                    <a:pt x="1456" y="17"/>
                  </a:cubicBezTo>
                  <a:cubicBezTo>
                    <a:pt x="1544" y="17"/>
                    <a:pt x="1617" y="0"/>
                    <a:pt x="1736" y="25"/>
                  </a:cubicBezTo>
                  <a:cubicBezTo>
                    <a:pt x="1855" y="50"/>
                    <a:pt x="2056" y="121"/>
                    <a:pt x="2168" y="169"/>
                  </a:cubicBezTo>
                  <a:cubicBezTo>
                    <a:pt x="2280" y="217"/>
                    <a:pt x="2344" y="281"/>
                    <a:pt x="2408" y="313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3" name="Freeform 320"/>
            <p:cNvSpPr>
              <a:spLocks/>
            </p:cNvSpPr>
            <p:nvPr/>
          </p:nvSpPr>
          <p:spPr bwMode="auto">
            <a:xfrm>
              <a:off x="3004" y="756"/>
              <a:ext cx="783" cy="444"/>
            </a:xfrm>
            <a:custGeom>
              <a:avLst/>
              <a:gdLst>
                <a:gd name="T0" fmla="*/ 548 w 783"/>
                <a:gd name="T1" fmla="*/ 444 h 444"/>
                <a:gd name="T2" fmla="*/ 644 w 783"/>
                <a:gd name="T3" fmla="*/ 348 h 444"/>
                <a:gd name="T4" fmla="*/ 740 w 783"/>
                <a:gd name="T5" fmla="*/ 300 h 444"/>
                <a:gd name="T6" fmla="*/ 768 w 783"/>
                <a:gd name="T7" fmla="*/ 212 h 444"/>
                <a:gd name="T8" fmla="*/ 648 w 783"/>
                <a:gd name="T9" fmla="*/ 132 h 444"/>
                <a:gd name="T10" fmla="*/ 512 w 783"/>
                <a:gd name="T11" fmla="*/ 84 h 444"/>
                <a:gd name="T12" fmla="*/ 356 w 783"/>
                <a:gd name="T13" fmla="*/ 12 h 444"/>
                <a:gd name="T14" fmla="*/ 260 w 783"/>
                <a:gd name="T15" fmla="*/ 12 h 444"/>
                <a:gd name="T16" fmla="*/ 144 w 783"/>
                <a:gd name="T17" fmla="*/ 68 h 444"/>
                <a:gd name="T18" fmla="*/ 48 w 783"/>
                <a:gd name="T19" fmla="*/ 180 h 444"/>
                <a:gd name="T20" fmla="*/ 20 w 783"/>
                <a:gd name="T21" fmla="*/ 204 h 444"/>
                <a:gd name="T22" fmla="*/ 168 w 783"/>
                <a:gd name="T23" fmla="*/ 236 h 444"/>
                <a:gd name="T24" fmla="*/ 288 w 783"/>
                <a:gd name="T25" fmla="*/ 292 h 444"/>
                <a:gd name="T26" fmla="*/ 404 w 783"/>
                <a:gd name="T27" fmla="*/ 348 h 444"/>
                <a:gd name="T28" fmla="*/ 548 w 783"/>
                <a:gd name="T29" fmla="*/ 444 h 4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83"/>
                <a:gd name="T46" fmla="*/ 0 h 444"/>
                <a:gd name="T47" fmla="*/ 783 w 783"/>
                <a:gd name="T48" fmla="*/ 444 h 44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83" h="444">
                  <a:moveTo>
                    <a:pt x="548" y="444"/>
                  </a:moveTo>
                  <a:cubicBezTo>
                    <a:pt x="588" y="444"/>
                    <a:pt x="612" y="372"/>
                    <a:pt x="644" y="348"/>
                  </a:cubicBezTo>
                  <a:cubicBezTo>
                    <a:pt x="676" y="324"/>
                    <a:pt x="719" y="323"/>
                    <a:pt x="740" y="300"/>
                  </a:cubicBezTo>
                  <a:cubicBezTo>
                    <a:pt x="761" y="277"/>
                    <a:pt x="783" y="240"/>
                    <a:pt x="768" y="212"/>
                  </a:cubicBezTo>
                  <a:cubicBezTo>
                    <a:pt x="753" y="184"/>
                    <a:pt x="691" y="153"/>
                    <a:pt x="648" y="132"/>
                  </a:cubicBezTo>
                  <a:cubicBezTo>
                    <a:pt x="605" y="111"/>
                    <a:pt x="561" y="104"/>
                    <a:pt x="512" y="84"/>
                  </a:cubicBezTo>
                  <a:cubicBezTo>
                    <a:pt x="463" y="64"/>
                    <a:pt x="398" y="24"/>
                    <a:pt x="356" y="12"/>
                  </a:cubicBezTo>
                  <a:cubicBezTo>
                    <a:pt x="314" y="0"/>
                    <a:pt x="295" y="3"/>
                    <a:pt x="260" y="12"/>
                  </a:cubicBezTo>
                  <a:cubicBezTo>
                    <a:pt x="225" y="21"/>
                    <a:pt x="179" y="40"/>
                    <a:pt x="144" y="68"/>
                  </a:cubicBezTo>
                  <a:cubicBezTo>
                    <a:pt x="109" y="96"/>
                    <a:pt x="69" y="157"/>
                    <a:pt x="48" y="180"/>
                  </a:cubicBezTo>
                  <a:cubicBezTo>
                    <a:pt x="27" y="203"/>
                    <a:pt x="0" y="195"/>
                    <a:pt x="20" y="204"/>
                  </a:cubicBezTo>
                  <a:cubicBezTo>
                    <a:pt x="40" y="213"/>
                    <a:pt x="123" y="221"/>
                    <a:pt x="168" y="236"/>
                  </a:cubicBezTo>
                  <a:cubicBezTo>
                    <a:pt x="213" y="251"/>
                    <a:pt x="249" y="273"/>
                    <a:pt x="288" y="292"/>
                  </a:cubicBezTo>
                  <a:cubicBezTo>
                    <a:pt x="327" y="311"/>
                    <a:pt x="361" y="323"/>
                    <a:pt x="404" y="348"/>
                  </a:cubicBezTo>
                  <a:cubicBezTo>
                    <a:pt x="447" y="373"/>
                    <a:pt x="508" y="444"/>
                    <a:pt x="548" y="444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4" name="Freeform 321"/>
            <p:cNvSpPr>
              <a:spLocks/>
            </p:cNvSpPr>
            <p:nvPr/>
          </p:nvSpPr>
          <p:spPr bwMode="auto">
            <a:xfrm>
              <a:off x="3024" y="1776"/>
              <a:ext cx="592" cy="341"/>
            </a:xfrm>
            <a:custGeom>
              <a:avLst/>
              <a:gdLst>
                <a:gd name="T0" fmla="*/ 0 w 592"/>
                <a:gd name="T1" fmla="*/ 144 h 341"/>
                <a:gd name="T2" fmla="*/ 276 w 592"/>
                <a:gd name="T3" fmla="*/ 320 h 341"/>
                <a:gd name="T4" fmla="*/ 268 w 592"/>
                <a:gd name="T5" fmla="*/ 272 h 341"/>
                <a:gd name="T6" fmla="*/ 288 w 592"/>
                <a:gd name="T7" fmla="*/ 240 h 341"/>
                <a:gd name="T8" fmla="*/ 316 w 592"/>
                <a:gd name="T9" fmla="*/ 272 h 341"/>
                <a:gd name="T10" fmla="*/ 336 w 592"/>
                <a:gd name="T11" fmla="*/ 288 h 341"/>
                <a:gd name="T12" fmla="*/ 336 w 592"/>
                <a:gd name="T13" fmla="*/ 240 h 341"/>
                <a:gd name="T14" fmla="*/ 480 w 592"/>
                <a:gd name="T15" fmla="*/ 240 h 341"/>
                <a:gd name="T16" fmla="*/ 576 w 592"/>
                <a:gd name="T17" fmla="*/ 192 h 341"/>
                <a:gd name="T18" fmla="*/ 576 w 592"/>
                <a:gd name="T19" fmla="*/ 144 h 341"/>
                <a:gd name="T20" fmla="*/ 508 w 592"/>
                <a:gd name="T21" fmla="*/ 64 h 341"/>
                <a:gd name="T22" fmla="*/ 396 w 592"/>
                <a:gd name="T23" fmla="*/ 40 h 341"/>
                <a:gd name="T24" fmla="*/ 308 w 592"/>
                <a:gd name="T25" fmla="*/ 8 h 341"/>
                <a:gd name="T26" fmla="*/ 164 w 592"/>
                <a:gd name="T27" fmla="*/ 88 h 341"/>
                <a:gd name="T28" fmla="*/ 60 w 592"/>
                <a:gd name="T29" fmla="*/ 120 h 341"/>
                <a:gd name="T30" fmla="*/ 0 w 592"/>
                <a:gd name="T31" fmla="*/ 144 h 34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92"/>
                <a:gd name="T49" fmla="*/ 0 h 341"/>
                <a:gd name="T50" fmla="*/ 592 w 592"/>
                <a:gd name="T51" fmla="*/ 341 h 34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92" h="341">
                  <a:moveTo>
                    <a:pt x="0" y="144"/>
                  </a:moveTo>
                  <a:cubicBezTo>
                    <a:pt x="36" y="177"/>
                    <a:pt x="231" y="299"/>
                    <a:pt x="276" y="320"/>
                  </a:cubicBezTo>
                  <a:cubicBezTo>
                    <a:pt x="321" y="341"/>
                    <a:pt x="266" y="285"/>
                    <a:pt x="268" y="272"/>
                  </a:cubicBezTo>
                  <a:cubicBezTo>
                    <a:pt x="270" y="259"/>
                    <a:pt x="280" y="240"/>
                    <a:pt x="288" y="240"/>
                  </a:cubicBezTo>
                  <a:cubicBezTo>
                    <a:pt x="296" y="240"/>
                    <a:pt x="308" y="264"/>
                    <a:pt x="316" y="272"/>
                  </a:cubicBezTo>
                  <a:cubicBezTo>
                    <a:pt x="324" y="280"/>
                    <a:pt x="333" y="293"/>
                    <a:pt x="336" y="288"/>
                  </a:cubicBezTo>
                  <a:cubicBezTo>
                    <a:pt x="339" y="283"/>
                    <a:pt x="312" y="248"/>
                    <a:pt x="336" y="240"/>
                  </a:cubicBezTo>
                  <a:cubicBezTo>
                    <a:pt x="360" y="232"/>
                    <a:pt x="440" y="248"/>
                    <a:pt x="480" y="240"/>
                  </a:cubicBezTo>
                  <a:cubicBezTo>
                    <a:pt x="520" y="232"/>
                    <a:pt x="560" y="208"/>
                    <a:pt x="576" y="192"/>
                  </a:cubicBezTo>
                  <a:cubicBezTo>
                    <a:pt x="592" y="176"/>
                    <a:pt x="587" y="165"/>
                    <a:pt x="576" y="144"/>
                  </a:cubicBezTo>
                  <a:cubicBezTo>
                    <a:pt x="565" y="123"/>
                    <a:pt x="538" y="81"/>
                    <a:pt x="508" y="64"/>
                  </a:cubicBezTo>
                  <a:cubicBezTo>
                    <a:pt x="478" y="47"/>
                    <a:pt x="429" y="49"/>
                    <a:pt x="396" y="40"/>
                  </a:cubicBezTo>
                  <a:cubicBezTo>
                    <a:pt x="363" y="31"/>
                    <a:pt x="347" y="0"/>
                    <a:pt x="308" y="8"/>
                  </a:cubicBezTo>
                  <a:cubicBezTo>
                    <a:pt x="269" y="16"/>
                    <a:pt x="205" y="69"/>
                    <a:pt x="164" y="88"/>
                  </a:cubicBezTo>
                  <a:cubicBezTo>
                    <a:pt x="123" y="107"/>
                    <a:pt x="87" y="111"/>
                    <a:pt x="60" y="120"/>
                  </a:cubicBezTo>
                  <a:cubicBezTo>
                    <a:pt x="33" y="129"/>
                    <a:pt x="12" y="139"/>
                    <a:pt x="0" y="144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5" name="Freeform 322"/>
            <p:cNvSpPr>
              <a:spLocks/>
            </p:cNvSpPr>
            <p:nvPr/>
          </p:nvSpPr>
          <p:spPr bwMode="auto">
            <a:xfrm>
              <a:off x="1877" y="1911"/>
              <a:ext cx="520" cy="378"/>
            </a:xfrm>
            <a:custGeom>
              <a:avLst/>
              <a:gdLst>
                <a:gd name="T0" fmla="*/ 15 w 520"/>
                <a:gd name="T1" fmla="*/ 41 h 378"/>
                <a:gd name="T2" fmla="*/ 191 w 520"/>
                <a:gd name="T3" fmla="*/ 337 h 378"/>
                <a:gd name="T4" fmla="*/ 215 w 520"/>
                <a:gd name="T5" fmla="*/ 289 h 378"/>
                <a:gd name="T6" fmla="*/ 206 w 520"/>
                <a:gd name="T7" fmla="*/ 239 h 378"/>
                <a:gd name="T8" fmla="*/ 218 w 520"/>
                <a:gd name="T9" fmla="*/ 280 h 378"/>
                <a:gd name="T10" fmla="*/ 229 w 520"/>
                <a:gd name="T11" fmla="*/ 302 h 378"/>
                <a:gd name="T12" fmla="*/ 250 w 520"/>
                <a:gd name="T13" fmla="*/ 259 h 378"/>
                <a:gd name="T14" fmla="*/ 391 w 520"/>
                <a:gd name="T15" fmla="*/ 353 h 378"/>
                <a:gd name="T16" fmla="*/ 495 w 520"/>
                <a:gd name="T17" fmla="*/ 337 h 378"/>
                <a:gd name="T18" fmla="*/ 519 w 520"/>
                <a:gd name="T19" fmla="*/ 257 h 378"/>
                <a:gd name="T20" fmla="*/ 503 w 520"/>
                <a:gd name="T21" fmla="*/ 169 h 378"/>
                <a:gd name="T22" fmla="*/ 439 w 520"/>
                <a:gd name="T23" fmla="*/ 113 h 378"/>
                <a:gd name="T24" fmla="*/ 367 w 520"/>
                <a:gd name="T25" fmla="*/ 57 h 378"/>
                <a:gd name="T26" fmla="*/ 158 w 520"/>
                <a:gd name="T27" fmla="*/ 49 h 378"/>
                <a:gd name="T28" fmla="*/ 71 w 520"/>
                <a:gd name="T29" fmla="*/ 57 h 378"/>
                <a:gd name="T30" fmla="*/ 15 w 520"/>
                <a:gd name="T31" fmla="*/ 41 h 37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20"/>
                <a:gd name="T49" fmla="*/ 0 h 378"/>
                <a:gd name="T50" fmla="*/ 520 w 520"/>
                <a:gd name="T51" fmla="*/ 378 h 37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20" h="378">
                  <a:moveTo>
                    <a:pt x="15" y="41"/>
                  </a:moveTo>
                  <a:cubicBezTo>
                    <a:pt x="35" y="88"/>
                    <a:pt x="158" y="296"/>
                    <a:pt x="191" y="337"/>
                  </a:cubicBezTo>
                  <a:cubicBezTo>
                    <a:pt x="224" y="378"/>
                    <a:pt x="213" y="305"/>
                    <a:pt x="215" y="289"/>
                  </a:cubicBezTo>
                  <a:cubicBezTo>
                    <a:pt x="217" y="273"/>
                    <a:pt x="206" y="240"/>
                    <a:pt x="206" y="239"/>
                  </a:cubicBezTo>
                  <a:cubicBezTo>
                    <a:pt x="206" y="238"/>
                    <a:pt x="214" y="269"/>
                    <a:pt x="218" y="280"/>
                  </a:cubicBezTo>
                  <a:cubicBezTo>
                    <a:pt x="222" y="290"/>
                    <a:pt x="225" y="306"/>
                    <a:pt x="229" y="302"/>
                  </a:cubicBezTo>
                  <a:cubicBezTo>
                    <a:pt x="234" y="299"/>
                    <a:pt x="223" y="251"/>
                    <a:pt x="250" y="259"/>
                  </a:cubicBezTo>
                  <a:cubicBezTo>
                    <a:pt x="277" y="267"/>
                    <a:pt x="350" y="340"/>
                    <a:pt x="391" y="353"/>
                  </a:cubicBezTo>
                  <a:cubicBezTo>
                    <a:pt x="432" y="366"/>
                    <a:pt x="474" y="353"/>
                    <a:pt x="495" y="337"/>
                  </a:cubicBezTo>
                  <a:cubicBezTo>
                    <a:pt x="516" y="321"/>
                    <a:pt x="518" y="285"/>
                    <a:pt x="519" y="257"/>
                  </a:cubicBezTo>
                  <a:cubicBezTo>
                    <a:pt x="520" y="229"/>
                    <a:pt x="516" y="193"/>
                    <a:pt x="503" y="169"/>
                  </a:cubicBezTo>
                  <a:cubicBezTo>
                    <a:pt x="490" y="145"/>
                    <a:pt x="462" y="132"/>
                    <a:pt x="439" y="113"/>
                  </a:cubicBezTo>
                  <a:cubicBezTo>
                    <a:pt x="416" y="94"/>
                    <a:pt x="414" y="68"/>
                    <a:pt x="367" y="57"/>
                  </a:cubicBezTo>
                  <a:cubicBezTo>
                    <a:pt x="320" y="46"/>
                    <a:pt x="207" y="49"/>
                    <a:pt x="158" y="49"/>
                  </a:cubicBezTo>
                  <a:cubicBezTo>
                    <a:pt x="109" y="49"/>
                    <a:pt x="95" y="58"/>
                    <a:pt x="71" y="57"/>
                  </a:cubicBezTo>
                  <a:cubicBezTo>
                    <a:pt x="47" y="56"/>
                    <a:pt x="0" y="0"/>
                    <a:pt x="15" y="41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6" name="Freeform 323"/>
            <p:cNvSpPr>
              <a:spLocks/>
            </p:cNvSpPr>
            <p:nvPr/>
          </p:nvSpPr>
          <p:spPr bwMode="auto">
            <a:xfrm>
              <a:off x="1756" y="459"/>
              <a:ext cx="1269" cy="605"/>
            </a:xfrm>
            <a:custGeom>
              <a:avLst/>
              <a:gdLst>
                <a:gd name="T0" fmla="*/ 1220 w 1269"/>
                <a:gd name="T1" fmla="*/ 501 h 605"/>
                <a:gd name="T2" fmla="*/ 1056 w 1269"/>
                <a:gd name="T3" fmla="*/ 437 h 605"/>
                <a:gd name="T4" fmla="*/ 644 w 1269"/>
                <a:gd name="T5" fmla="*/ 453 h 605"/>
                <a:gd name="T6" fmla="*/ 308 w 1269"/>
                <a:gd name="T7" fmla="*/ 501 h 605"/>
                <a:gd name="T8" fmla="*/ 68 w 1269"/>
                <a:gd name="T9" fmla="*/ 549 h 605"/>
                <a:gd name="T10" fmla="*/ 0 w 1269"/>
                <a:gd name="T11" fmla="*/ 573 h 605"/>
                <a:gd name="T12" fmla="*/ 68 w 1269"/>
                <a:gd name="T13" fmla="*/ 357 h 605"/>
                <a:gd name="T14" fmla="*/ 184 w 1269"/>
                <a:gd name="T15" fmla="*/ 61 h 605"/>
                <a:gd name="T16" fmla="*/ 184 w 1269"/>
                <a:gd name="T17" fmla="*/ 133 h 605"/>
                <a:gd name="T18" fmla="*/ 212 w 1269"/>
                <a:gd name="T19" fmla="*/ 165 h 605"/>
                <a:gd name="T20" fmla="*/ 280 w 1269"/>
                <a:gd name="T21" fmla="*/ 117 h 605"/>
                <a:gd name="T22" fmla="*/ 308 w 1269"/>
                <a:gd name="T23" fmla="*/ 69 h 605"/>
                <a:gd name="T24" fmla="*/ 356 w 1269"/>
                <a:gd name="T25" fmla="*/ 117 h 605"/>
                <a:gd name="T26" fmla="*/ 440 w 1269"/>
                <a:gd name="T27" fmla="*/ 77 h 605"/>
                <a:gd name="T28" fmla="*/ 472 w 1269"/>
                <a:gd name="T29" fmla="*/ 37 h 605"/>
                <a:gd name="T30" fmla="*/ 512 w 1269"/>
                <a:gd name="T31" fmla="*/ 77 h 605"/>
                <a:gd name="T32" fmla="*/ 576 w 1269"/>
                <a:gd name="T33" fmla="*/ 53 h 605"/>
                <a:gd name="T34" fmla="*/ 624 w 1269"/>
                <a:gd name="T35" fmla="*/ 5 h 605"/>
                <a:gd name="T36" fmla="*/ 616 w 1269"/>
                <a:gd name="T37" fmla="*/ 85 h 605"/>
                <a:gd name="T38" fmla="*/ 704 w 1269"/>
                <a:gd name="T39" fmla="*/ 101 h 605"/>
                <a:gd name="T40" fmla="*/ 788 w 1269"/>
                <a:gd name="T41" fmla="*/ 69 h 605"/>
                <a:gd name="T42" fmla="*/ 816 w 1269"/>
                <a:gd name="T43" fmla="*/ 133 h 605"/>
                <a:gd name="T44" fmla="*/ 880 w 1269"/>
                <a:gd name="T45" fmla="*/ 117 h 605"/>
                <a:gd name="T46" fmla="*/ 980 w 1269"/>
                <a:gd name="T47" fmla="*/ 69 h 605"/>
                <a:gd name="T48" fmla="*/ 932 w 1269"/>
                <a:gd name="T49" fmla="*/ 165 h 605"/>
                <a:gd name="T50" fmla="*/ 1008 w 1269"/>
                <a:gd name="T51" fmla="*/ 189 h 605"/>
                <a:gd name="T52" fmla="*/ 1076 w 1269"/>
                <a:gd name="T53" fmla="*/ 165 h 605"/>
                <a:gd name="T54" fmla="*/ 1032 w 1269"/>
                <a:gd name="T55" fmla="*/ 221 h 605"/>
                <a:gd name="T56" fmla="*/ 1048 w 1269"/>
                <a:gd name="T57" fmla="*/ 261 h 605"/>
                <a:gd name="T58" fmla="*/ 1112 w 1269"/>
                <a:gd name="T59" fmla="*/ 285 h 605"/>
                <a:gd name="T60" fmla="*/ 1220 w 1269"/>
                <a:gd name="T61" fmla="*/ 261 h 605"/>
                <a:gd name="T62" fmla="*/ 1160 w 1269"/>
                <a:gd name="T63" fmla="*/ 325 h 605"/>
                <a:gd name="T64" fmla="*/ 1172 w 1269"/>
                <a:gd name="T65" fmla="*/ 357 h 605"/>
                <a:gd name="T66" fmla="*/ 1220 w 1269"/>
                <a:gd name="T67" fmla="*/ 405 h 605"/>
                <a:gd name="T68" fmla="*/ 1184 w 1269"/>
                <a:gd name="T69" fmla="*/ 421 h 605"/>
                <a:gd name="T70" fmla="*/ 1268 w 1269"/>
                <a:gd name="T71" fmla="*/ 501 h 605"/>
                <a:gd name="T72" fmla="*/ 1192 w 1269"/>
                <a:gd name="T73" fmla="*/ 485 h 60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69"/>
                <a:gd name="T112" fmla="*/ 0 h 605"/>
                <a:gd name="T113" fmla="*/ 1269 w 1269"/>
                <a:gd name="T114" fmla="*/ 605 h 60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69" h="605">
                  <a:moveTo>
                    <a:pt x="1220" y="501"/>
                  </a:moveTo>
                  <a:cubicBezTo>
                    <a:pt x="1193" y="490"/>
                    <a:pt x="1152" y="445"/>
                    <a:pt x="1056" y="437"/>
                  </a:cubicBezTo>
                  <a:cubicBezTo>
                    <a:pt x="960" y="429"/>
                    <a:pt x="769" y="442"/>
                    <a:pt x="644" y="453"/>
                  </a:cubicBezTo>
                  <a:cubicBezTo>
                    <a:pt x="519" y="464"/>
                    <a:pt x="404" y="485"/>
                    <a:pt x="308" y="501"/>
                  </a:cubicBezTo>
                  <a:cubicBezTo>
                    <a:pt x="212" y="517"/>
                    <a:pt x="119" y="537"/>
                    <a:pt x="68" y="549"/>
                  </a:cubicBezTo>
                  <a:cubicBezTo>
                    <a:pt x="17" y="561"/>
                    <a:pt x="0" y="605"/>
                    <a:pt x="0" y="573"/>
                  </a:cubicBezTo>
                  <a:cubicBezTo>
                    <a:pt x="0" y="541"/>
                    <a:pt x="37" y="442"/>
                    <a:pt x="68" y="357"/>
                  </a:cubicBezTo>
                  <a:cubicBezTo>
                    <a:pt x="99" y="272"/>
                    <a:pt x="165" y="98"/>
                    <a:pt x="184" y="61"/>
                  </a:cubicBezTo>
                  <a:cubicBezTo>
                    <a:pt x="203" y="24"/>
                    <a:pt x="179" y="116"/>
                    <a:pt x="184" y="133"/>
                  </a:cubicBezTo>
                  <a:cubicBezTo>
                    <a:pt x="189" y="150"/>
                    <a:pt x="196" y="168"/>
                    <a:pt x="212" y="165"/>
                  </a:cubicBezTo>
                  <a:cubicBezTo>
                    <a:pt x="228" y="162"/>
                    <a:pt x="264" y="133"/>
                    <a:pt x="280" y="117"/>
                  </a:cubicBezTo>
                  <a:cubicBezTo>
                    <a:pt x="296" y="101"/>
                    <a:pt x="295" y="69"/>
                    <a:pt x="308" y="69"/>
                  </a:cubicBezTo>
                  <a:cubicBezTo>
                    <a:pt x="321" y="69"/>
                    <a:pt x="334" y="116"/>
                    <a:pt x="356" y="117"/>
                  </a:cubicBezTo>
                  <a:cubicBezTo>
                    <a:pt x="378" y="118"/>
                    <a:pt x="421" y="90"/>
                    <a:pt x="440" y="77"/>
                  </a:cubicBezTo>
                  <a:cubicBezTo>
                    <a:pt x="459" y="64"/>
                    <a:pt x="460" y="37"/>
                    <a:pt x="472" y="37"/>
                  </a:cubicBezTo>
                  <a:cubicBezTo>
                    <a:pt x="484" y="37"/>
                    <a:pt x="495" y="74"/>
                    <a:pt x="512" y="77"/>
                  </a:cubicBezTo>
                  <a:cubicBezTo>
                    <a:pt x="529" y="80"/>
                    <a:pt x="557" y="65"/>
                    <a:pt x="576" y="53"/>
                  </a:cubicBezTo>
                  <a:cubicBezTo>
                    <a:pt x="595" y="41"/>
                    <a:pt x="617" y="0"/>
                    <a:pt x="624" y="5"/>
                  </a:cubicBezTo>
                  <a:cubicBezTo>
                    <a:pt x="631" y="10"/>
                    <a:pt x="603" y="69"/>
                    <a:pt x="616" y="85"/>
                  </a:cubicBezTo>
                  <a:cubicBezTo>
                    <a:pt x="629" y="101"/>
                    <a:pt x="675" y="104"/>
                    <a:pt x="704" y="101"/>
                  </a:cubicBezTo>
                  <a:cubicBezTo>
                    <a:pt x="733" y="98"/>
                    <a:pt x="769" y="64"/>
                    <a:pt x="788" y="69"/>
                  </a:cubicBezTo>
                  <a:cubicBezTo>
                    <a:pt x="807" y="74"/>
                    <a:pt x="801" y="125"/>
                    <a:pt x="816" y="133"/>
                  </a:cubicBezTo>
                  <a:cubicBezTo>
                    <a:pt x="831" y="141"/>
                    <a:pt x="853" y="128"/>
                    <a:pt x="880" y="117"/>
                  </a:cubicBezTo>
                  <a:cubicBezTo>
                    <a:pt x="907" y="106"/>
                    <a:pt x="971" y="61"/>
                    <a:pt x="980" y="69"/>
                  </a:cubicBezTo>
                  <a:cubicBezTo>
                    <a:pt x="989" y="77"/>
                    <a:pt x="927" y="145"/>
                    <a:pt x="932" y="165"/>
                  </a:cubicBezTo>
                  <a:cubicBezTo>
                    <a:pt x="937" y="185"/>
                    <a:pt x="984" y="189"/>
                    <a:pt x="1008" y="189"/>
                  </a:cubicBezTo>
                  <a:cubicBezTo>
                    <a:pt x="1032" y="189"/>
                    <a:pt x="1072" y="160"/>
                    <a:pt x="1076" y="165"/>
                  </a:cubicBezTo>
                  <a:cubicBezTo>
                    <a:pt x="1080" y="170"/>
                    <a:pt x="1037" y="205"/>
                    <a:pt x="1032" y="221"/>
                  </a:cubicBezTo>
                  <a:cubicBezTo>
                    <a:pt x="1027" y="237"/>
                    <a:pt x="1035" y="250"/>
                    <a:pt x="1048" y="261"/>
                  </a:cubicBezTo>
                  <a:cubicBezTo>
                    <a:pt x="1061" y="272"/>
                    <a:pt x="1083" y="285"/>
                    <a:pt x="1112" y="285"/>
                  </a:cubicBezTo>
                  <a:cubicBezTo>
                    <a:pt x="1141" y="285"/>
                    <a:pt x="1212" y="254"/>
                    <a:pt x="1220" y="261"/>
                  </a:cubicBezTo>
                  <a:cubicBezTo>
                    <a:pt x="1228" y="268"/>
                    <a:pt x="1168" y="309"/>
                    <a:pt x="1160" y="325"/>
                  </a:cubicBezTo>
                  <a:cubicBezTo>
                    <a:pt x="1152" y="341"/>
                    <a:pt x="1162" y="344"/>
                    <a:pt x="1172" y="357"/>
                  </a:cubicBezTo>
                  <a:cubicBezTo>
                    <a:pt x="1182" y="370"/>
                    <a:pt x="1218" y="394"/>
                    <a:pt x="1220" y="405"/>
                  </a:cubicBezTo>
                  <a:cubicBezTo>
                    <a:pt x="1222" y="416"/>
                    <a:pt x="1176" y="405"/>
                    <a:pt x="1184" y="421"/>
                  </a:cubicBezTo>
                  <a:cubicBezTo>
                    <a:pt x="1192" y="437"/>
                    <a:pt x="1267" y="490"/>
                    <a:pt x="1268" y="501"/>
                  </a:cubicBezTo>
                  <a:cubicBezTo>
                    <a:pt x="1269" y="512"/>
                    <a:pt x="1208" y="488"/>
                    <a:pt x="1192" y="485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7" name="Freeform 324"/>
            <p:cNvSpPr>
              <a:spLocks/>
            </p:cNvSpPr>
            <p:nvPr/>
          </p:nvSpPr>
          <p:spPr bwMode="auto">
            <a:xfrm>
              <a:off x="1488" y="1192"/>
              <a:ext cx="399" cy="664"/>
            </a:xfrm>
            <a:custGeom>
              <a:avLst/>
              <a:gdLst>
                <a:gd name="T0" fmla="*/ 0 w 399"/>
                <a:gd name="T1" fmla="*/ 104 h 664"/>
                <a:gd name="T2" fmla="*/ 192 w 399"/>
                <a:gd name="T3" fmla="*/ 8 h 664"/>
                <a:gd name="T4" fmla="*/ 288 w 399"/>
                <a:gd name="T5" fmla="*/ 56 h 664"/>
                <a:gd name="T6" fmla="*/ 356 w 399"/>
                <a:gd name="T7" fmla="*/ 136 h 664"/>
                <a:gd name="T8" fmla="*/ 372 w 399"/>
                <a:gd name="T9" fmla="*/ 232 h 664"/>
                <a:gd name="T10" fmla="*/ 396 w 399"/>
                <a:gd name="T11" fmla="*/ 360 h 664"/>
                <a:gd name="T12" fmla="*/ 356 w 399"/>
                <a:gd name="T13" fmla="*/ 480 h 664"/>
                <a:gd name="T14" fmla="*/ 316 w 399"/>
                <a:gd name="T15" fmla="*/ 568 h 664"/>
                <a:gd name="T16" fmla="*/ 240 w 399"/>
                <a:gd name="T17" fmla="*/ 632 h 664"/>
                <a:gd name="T18" fmla="*/ 180 w 399"/>
                <a:gd name="T19" fmla="*/ 664 h 6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9"/>
                <a:gd name="T31" fmla="*/ 0 h 664"/>
                <a:gd name="T32" fmla="*/ 399 w 399"/>
                <a:gd name="T33" fmla="*/ 664 h 6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9" h="664">
                  <a:moveTo>
                    <a:pt x="0" y="104"/>
                  </a:moveTo>
                  <a:cubicBezTo>
                    <a:pt x="72" y="60"/>
                    <a:pt x="144" y="16"/>
                    <a:pt x="192" y="8"/>
                  </a:cubicBezTo>
                  <a:cubicBezTo>
                    <a:pt x="240" y="0"/>
                    <a:pt x="261" y="35"/>
                    <a:pt x="288" y="56"/>
                  </a:cubicBezTo>
                  <a:cubicBezTo>
                    <a:pt x="315" y="77"/>
                    <a:pt x="342" y="107"/>
                    <a:pt x="356" y="136"/>
                  </a:cubicBezTo>
                  <a:cubicBezTo>
                    <a:pt x="370" y="165"/>
                    <a:pt x="365" y="195"/>
                    <a:pt x="372" y="232"/>
                  </a:cubicBezTo>
                  <a:cubicBezTo>
                    <a:pt x="379" y="269"/>
                    <a:pt x="399" y="319"/>
                    <a:pt x="396" y="360"/>
                  </a:cubicBezTo>
                  <a:cubicBezTo>
                    <a:pt x="393" y="401"/>
                    <a:pt x="369" y="445"/>
                    <a:pt x="356" y="480"/>
                  </a:cubicBezTo>
                  <a:cubicBezTo>
                    <a:pt x="343" y="515"/>
                    <a:pt x="335" y="543"/>
                    <a:pt x="316" y="568"/>
                  </a:cubicBezTo>
                  <a:cubicBezTo>
                    <a:pt x="297" y="593"/>
                    <a:pt x="263" y="616"/>
                    <a:pt x="240" y="632"/>
                  </a:cubicBezTo>
                  <a:cubicBezTo>
                    <a:pt x="217" y="648"/>
                    <a:pt x="192" y="657"/>
                    <a:pt x="180" y="66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8" name="Freeform 325"/>
            <p:cNvSpPr>
              <a:spLocks/>
            </p:cNvSpPr>
            <p:nvPr/>
          </p:nvSpPr>
          <p:spPr bwMode="auto">
            <a:xfrm>
              <a:off x="1668" y="1387"/>
              <a:ext cx="129" cy="397"/>
            </a:xfrm>
            <a:custGeom>
              <a:avLst/>
              <a:gdLst>
                <a:gd name="T0" fmla="*/ 12 w 129"/>
                <a:gd name="T1" fmla="*/ 5 h 397"/>
                <a:gd name="T2" fmla="*/ 96 w 129"/>
                <a:gd name="T3" fmla="*/ 29 h 397"/>
                <a:gd name="T4" fmla="*/ 128 w 129"/>
                <a:gd name="T5" fmla="*/ 181 h 397"/>
                <a:gd name="T6" fmla="*/ 88 w 129"/>
                <a:gd name="T7" fmla="*/ 317 h 397"/>
                <a:gd name="T8" fmla="*/ 0 w 129"/>
                <a:gd name="T9" fmla="*/ 397 h 3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9"/>
                <a:gd name="T16" fmla="*/ 0 h 397"/>
                <a:gd name="T17" fmla="*/ 129 w 129"/>
                <a:gd name="T18" fmla="*/ 397 h 3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9" h="397">
                  <a:moveTo>
                    <a:pt x="12" y="5"/>
                  </a:moveTo>
                  <a:cubicBezTo>
                    <a:pt x="26" y="9"/>
                    <a:pt x="77" y="0"/>
                    <a:pt x="96" y="29"/>
                  </a:cubicBezTo>
                  <a:cubicBezTo>
                    <a:pt x="115" y="58"/>
                    <a:pt x="129" y="133"/>
                    <a:pt x="128" y="181"/>
                  </a:cubicBezTo>
                  <a:cubicBezTo>
                    <a:pt x="127" y="229"/>
                    <a:pt x="109" y="281"/>
                    <a:pt x="88" y="317"/>
                  </a:cubicBezTo>
                  <a:cubicBezTo>
                    <a:pt x="67" y="353"/>
                    <a:pt x="18" y="380"/>
                    <a:pt x="0" y="397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9" name="Oval 326"/>
            <p:cNvSpPr>
              <a:spLocks noChangeArrowheads="1"/>
            </p:cNvSpPr>
            <p:nvPr/>
          </p:nvSpPr>
          <p:spPr bwMode="auto">
            <a:xfrm>
              <a:off x="1344" y="1392"/>
              <a:ext cx="192" cy="192"/>
            </a:xfrm>
            <a:prstGeom prst="ellipse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0" name="Oval 327"/>
            <p:cNvSpPr>
              <a:spLocks noChangeArrowheads="1"/>
            </p:cNvSpPr>
            <p:nvPr/>
          </p:nvSpPr>
          <p:spPr bwMode="auto">
            <a:xfrm>
              <a:off x="1392" y="1440"/>
              <a:ext cx="96" cy="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1" name="Freeform 328"/>
            <p:cNvSpPr>
              <a:spLocks/>
            </p:cNvSpPr>
            <p:nvPr/>
          </p:nvSpPr>
          <p:spPr bwMode="auto">
            <a:xfrm>
              <a:off x="1152" y="1584"/>
              <a:ext cx="366" cy="125"/>
            </a:xfrm>
            <a:custGeom>
              <a:avLst/>
              <a:gdLst>
                <a:gd name="T0" fmla="*/ 0 w 366"/>
                <a:gd name="T1" fmla="*/ 0 h 125"/>
                <a:gd name="T2" fmla="*/ 12 w 366"/>
                <a:gd name="T3" fmla="*/ 40 h 125"/>
                <a:gd name="T4" fmla="*/ 48 w 366"/>
                <a:gd name="T5" fmla="*/ 48 h 125"/>
                <a:gd name="T6" fmla="*/ 124 w 366"/>
                <a:gd name="T7" fmla="*/ 72 h 125"/>
                <a:gd name="T8" fmla="*/ 212 w 366"/>
                <a:gd name="T9" fmla="*/ 88 h 125"/>
                <a:gd name="T10" fmla="*/ 268 w 366"/>
                <a:gd name="T11" fmla="*/ 120 h 125"/>
                <a:gd name="T12" fmla="*/ 348 w 366"/>
                <a:gd name="T13" fmla="*/ 120 h 125"/>
                <a:gd name="T14" fmla="*/ 364 w 366"/>
                <a:gd name="T15" fmla="*/ 88 h 125"/>
                <a:gd name="T16" fmla="*/ 336 w 366"/>
                <a:gd name="T17" fmla="*/ 48 h 1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6"/>
                <a:gd name="T28" fmla="*/ 0 h 125"/>
                <a:gd name="T29" fmla="*/ 366 w 366"/>
                <a:gd name="T30" fmla="*/ 125 h 1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6" h="125">
                  <a:moveTo>
                    <a:pt x="0" y="0"/>
                  </a:moveTo>
                  <a:cubicBezTo>
                    <a:pt x="2" y="7"/>
                    <a:pt x="4" y="32"/>
                    <a:pt x="12" y="40"/>
                  </a:cubicBezTo>
                  <a:cubicBezTo>
                    <a:pt x="20" y="48"/>
                    <a:pt x="29" y="43"/>
                    <a:pt x="48" y="48"/>
                  </a:cubicBezTo>
                  <a:cubicBezTo>
                    <a:pt x="67" y="53"/>
                    <a:pt x="97" y="65"/>
                    <a:pt x="124" y="72"/>
                  </a:cubicBezTo>
                  <a:cubicBezTo>
                    <a:pt x="151" y="79"/>
                    <a:pt x="188" y="80"/>
                    <a:pt x="212" y="88"/>
                  </a:cubicBezTo>
                  <a:cubicBezTo>
                    <a:pt x="236" y="96"/>
                    <a:pt x="245" y="115"/>
                    <a:pt x="268" y="120"/>
                  </a:cubicBezTo>
                  <a:cubicBezTo>
                    <a:pt x="291" y="125"/>
                    <a:pt x="332" y="125"/>
                    <a:pt x="348" y="120"/>
                  </a:cubicBezTo>
                  <a:cubicBezTo>
                    <a:pt x="364" y="115"/>
                    <a:pt x="366" y="100"/>
                    <a:pt x="364" y="88"/>
                  </a:cubicBezTo>
                  <a:cubicBezTo>
                    <a:pt x="362" y="76"/>
                    <a:pt x="342" y="56"/>
                    <a:pt x="336" y="48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2" name="Freeform 329"/>
            <p:cNvSpPr>
              <a:spLocks/>
            </p:cNvSpPr>
            <p:nvPr/>
          </p:nvSpPr>
          <p:spPr bwMode="auto">
            <a:xfrm>
              <a:off x="1142" y="1632"/>
              <a:ext cx="250" cy="115"/>
            </a:xfrm>
            <a:custGeom>
              <a:avLst/>
              <a:gdLst>
                <a:gd name="T0" fmla="*/ 250 w 250"/>
                <a:gd name="T1" fmla="*/ 96 h 115"/>
                <a:gd name="T2" fmla="*/ 202 w 250"/>
                <a:gd name="T3" fmla="*/ 96 h 115"/>
                <a:gd name="T4" fmla="*/ 134 w 250"/>
                <a:gd name="T5" fmla="*/ 112 h 115"/>
                <a:gd name="T6" fmla="*/ 70 w 250"/>
                <a:gd name="T7" fmla="*/ 112 h 115"/>
                <a:gd name="T8" fmla="*/ 10 w 250"/>
                <a:gd name="T9" fmla="*/ 96 h 115"/>
                <a:gd name="T10" fmla="*/ 10 w 250"/>
                <a:gd name="T11" fmla="*/ 48 h 115"/>
                <a:gd name="T12" fmla="*/ 58 w 250"/>
                <a:gd name="T13" fmla="*/ 0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0"/>
                <a:gd name="T22" fmla="*/ 0 h 115"/>
                <a:gd name="T23" fmla="*/ 250 w 250"/>
                <a:gd name="T24" fmla="*/ 115 h 1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0" h="115">
                  <a:moveTo>
                    <a:pt x="250" y="96"/>
                  </a:moveTo>
                  <a:cubicBezTo>
                    <a:pt x="234" y="92"/>
                    <a:pt x="221" y="93"/>
                    <a:pt x="202" y="96"/>
                  </a:cubicBezTo>
                  <a:cubicBezTo>
                    <a:pt x="183" y="99"/>
                    <a:pt x="156" y="109"/>
                    <a:pt x="134" y="112"/>
                  </a:cubicBezTo>
                  <a:cubicBezTo>
                    <a:pt x="112" y="115"/>
                    <a:pt x="91" y="115"/>
                    <a:pt x="70" y="112"/>
                  </a:cubicBezTo>
                  <a:cubicBezTo>
                    <a:pt x="49" y="109"/>
                    <a:pt x="20" y="107"/>
                    <a:pt x="10" y="96"/>
                  </a:cubicBezTo>
                  <a:cubicBezTo>
                    <a:pt x="0" y="85"/>
                    <a:pt x="2" y="64"/>
                    <a:pt x="10" y="48"/>
                  </a:cubicBezTo>
                  <a:cubicBezTo>
                    <a:pt x="18" y="32"/>
                    <a:pt x="38" y="16"/>
                    <a:pt x="58" y="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3" name="Freeform 330"/>
            <p:cNvSpPr>
              <a:spLocks/>
            </p:cNvSpPr>
            <p:nvPr/>
          </p:nvSpPr>
          <p:spPr bwMode="auto">
            <a:xfrm>
              <a:off x="1204" y="1552"/>
              <a:ext cx="228" cy="160"/>
            </a:xfrm>
            <a:custGeom>
              <a:avLst/>
              <a:gdLst>
                <a:gd name="T0" fmla="*/ 0 w 228"/>
                <a:gd name="T1" fmla="*/ 0 h 160"/>
                <a:gd name="T2" fmla="*/ 136 w 228"/>
                <a:gd name="T3" fmla="*/ 48 h 160"/>
                <a:gd name="T4" fmla="*/ 168 w 228"/>
                <a:gd name="T5" fmla="*/ 88 h 160"/>
                <a:gd name="T6" fmla="*/ 184 w 228"/>
                <a:gd name="T7" fmla="*/ 128 h 160"/>
                <a:gd name="T8" fmla="*/ 224 w 228"/>
                <a:gd name="T9" fmla="*/ 152 h 160"/>
                <a:gd name="T10" fmla="*/ 208 w 228"/>
                <a:gd name="T11" fmla="*/ 80 h 160"/>
                <a:gd name="T12" fmla="*/ 176 w 228"/>
                <a:gd name="T13" fmla="*/ 48 h 1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8"/>
                <a:gd name="T22" fmla="*/ 0 h 160"/>
                <a:gd name="T23" fmla="*/ 228 w 228"/>
                <a:gd name="T24" fmla="*/ 160 h 1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8" h="160">
                  <a:moveTo>
                    <a:pt x="0" y="0"/>
                  </a:moveTo>
                  <a:cubicBezTo>
                    <a:pt x="23" y="8"/>
                    <a:pt x="108" y="33"/>
                    <a:pt x="136" y="48"/>
                  </a:cubicBezTo>
                  <a:cubicBezTo>
                    <a:pt x="164" y="63"/>
                    <a:pt x="160" y="75"/>
                    <a:pt x="168" y="88"/>
                  </a:cubicBezTo>
                  <a:cubicBezTo>
                    <a:pt x="176" y="101"/>
                    <a:pt x="175" y="117"/>
                    <a:pt x="184" y="128"/>
                  </a:cubicBezTo>
                  <a:cubicBezTo>
                    <a:pt x="193" y="139"/>
                    <a:pt x="220" y="160"/>
                    <a:pt x="224" y="152"/>
                  </a:cubicBezTo>
                  <a:cubicBezTo>
                    <a:pt x="228" y="144"/>
                    <a:pt x="216" y="97"/>
                    <a:pt x="208" y="80"/>
                  </a:cubicBezTo>
                  <a:cubicBezTo>
                    <a:pt x="200" y="63"/>
                    <a:pt x="183" y="55"/>
                    <a:pt x="176" y="48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4" name="Freeform 331"/>
            <p:cNvSpPr>
              <a:spLocks/>
            </p:cNvSpPr>
            <p:nvPr/>
          </p:nvSpPr>
          <p:spPr bwMode="auto">
            <a:xfrm>
              <a:off x="1968" y="1527"/>
              <a:ext cx="432" cy="281"/>
            </a:xfrm>
            <a:custGeom>
              <a:avLst/>
              <a:gdLst>
                <a:gd name="T0" fmla="*/ 36 w 432"/>
                <a:gd name="T1" fmla="*/ 73 h 281"/>
                <a:gd name="T2" fmla="*/ 28 w 432"/>
                <a:gd name="T3" fmla="*/ 73 h 281"/>
                <a:gd name="T4" fmla="*/ 48 w 432"/>
                <a:gd name="T5" fmla="*/ 105 h 281"/>
                <a:gd name="T6" fmla="*/ 44 w 432"/>
                <a:gd name="T7" fmla="*/ 65 h 281"/>
                <a:gd name="T8" fmla="*/ 240 w 432"/>
                <a:gd name="T9" fmla="*/ 9 h 281"/>
                <a:gd name="T10" fmla="*/ 384 w 432"/>
                <a:gd name="T11" fmla="*/ 9 h 281"/>
                <a:gd name="T12" fmla="*/ 432 w 432"/>
                <a:gd name="T13" fmla="*/ 57 h 281"/>
                <a:gd name="T14" fmla="*/ 384 w 432"/>
                <a:gd name="T15" fmla="*/ 153 h 281"/>
                <a:gd name="T16" fmla="*/ 276 w 432"/>
                <a:gd name="T17" fmla="*/ 265 h 281"/>
                <a:gd name="T18" fmla="*/ 192 w 432"/>
                <a:gd name="T19" fmla="*/ 249 h 281"/>
                <a:gd name="T20" fmla="*/ 48 w 432"/>
                <a:gd name="T21" fmla="*/ 249 h 281"/>
                <a:gd name="T22" fmla="*/ 0 w 432"/>
                <a:gd name="T23" fmla="*/ 249 h 281"/>
                <a:gd name="T24" fmla="*/ 48 w 432"/>
                <a:gd name="T25" fmla="*/ 201 h 281"/>
                <a:gd name="T26" fmla="*/ 48 w 432"/>
                <a:gd name="T27" fmla="*/ 105 h 2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32"/>
                <a:gd name="T43" fmla="*/ 0 h 281"/>
                <a:gd name="T44" fmla="*/ 432 w 432"/>
                <a:gd name="T45" fmla="*/ 281 h 28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32" h="281">
                  <a:moveTo>
                    <a:pt x="36" y="73"/>
                  </a:moveTo>
                  <a:cubicBezTo>
                    <a:pt x="35" y="73"/>
                    <a:pt x="26" y="68"/>
                    <a:pt x="28" y="73"/>
                  </a:cubicBezTo>
                  <a:cubicBezTo>
                    <a:pt x="30" y="78"/>
                    <a:pt x="45" y="106"/>
                    <a:pt x="48" y="105"/>
                  </a:cubicBezTo>
                  <a:cubicBezTo>
                    <a:pt x="51" y="104"/>
                    <a:pt x="12" y="81"/>
                    <a:pt x="44" y="65"/>
                  </a:cubicBezTo>
                  <a:cubicBezTo>
                    <a:pt x="76" y="49"/>
                    <a:pt x="183" y="18"/>
                    <a:pt x="240" y="9"/>
                  </a:cubicBezTo>
                  <a:cubicBezTo>
                    <a:pt x="297" y="0"/>
                    <a:pt x="352" y="1"/>
                    <a:pt x="384" y="9"/>
                  </a:cubicBezTo>
                  <a:cubicBezTo>
                    <a:pt x="416" y="17"/>
                    <a:pt x="432" y="33"/>
                    <a:pt x="432" y="57"/>
                  </a:cubicBezTo>
                  <a:cubicBezTo>
                    <a:pt x="432" y="81"/>
                    <a:pt x="410" y="118"/>
                    <a:pt x="384" y="153"/>
                  </a:cubicBezTo>
                  <a:cubicBezTo>
                    <a:pt x="358" y="188"/>
                    <a:pt x="308" y="249"/>
                    <a:pt x="276" y="265"/>
                  </a:cubicBezTo>
                  <a:cubicBezTo>
                    <a:pt x="244" y="281"/>
                    <a:pt x="230" y="252"/>
                    <a:pt x="192" y="249"/>
                  </a:cubicBezTo>
                  <a:cubicBezTo>
                    <a:pt x="154" y="246"/>
                    <a:pt x="80" y="249"/>
                    <a:pt x="48" y="249"/>
                  </a:cubicBezTo>
                  <a:cubicBezTo>
                    <a:pt x="16" y="249"/>
                    <a:pt x="0" y="257"/>
                    <a:pt x="0" y="249"/>
                  </a:cubicBezTo>
                  <a:cubicBezTo>
                    <a:pt x="0" y="241"/>
                    <a:pt x="40" y="225"/>
                    <a:pt x="48" y="201"/>
                  </a:cubicBezTo>
                  <a:cubicBezTo>
                    <a:pt x="56" y="177"/>
                    <a:pt x="48" y="121"/>
                    <a:pt x="48" y="105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5" name="Freeform 332"/>
            <p:cNvSpPr>
              <a:spLocks/>
            </p:cNvSpPr>
            <p:nvPr/>
          </p:nvSpPr>
          <p:spPr bwMode="auto">
            <a:xfrm>
              <a:off x="1949" y="1032"/>
              <a:ext cx="67" cy="120"/>
            </a:xfrm>
            <a:custGeom>
              <a:avLst/>
              <a:gdLst>
                <a:gd name="T0" fmla="*/ 0 w 67"/>
                <a:gd name="T1" fmla="*/ 0 h 120"/>
                <a:gd name="T2" fmla="*/ 56 w 67"/>
                <a:gd name="T3" fmla="*/ 16 h 120"/>
                <a:gd name="T4" fmla="*/ 64 w 67"/>
                <a:gd name="T5" fmla="*/ 56 h 120"/>
                <a:gd name="T6" fmla="*/ 48 w 67"/>
                <a:gd name="T7" fmla="*/ 104 h 120"/>
                <a:gd name="T8" fmla="*/ 0 w 67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"/>
                <a:gd name="T16" fmla="*/ 0 h 120"/>
                <a:gd name="T17" fmla="*/ 67 w 67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" h="120">
                  <a:moveTo>
                    <a:pt x="0" y="0"/>
                  </a:moveTo>
                  <a:cubicBezTo>
                    <a:pt x="9" y="3"/>
                    <a:pt x="45" y="7"/>
                    <a:pt x="56" y="16"/>
                  </a:cubicBezTo>
                  <a:cubicBezTo>
                    <a:pt x="67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6" name="Freeform 333"/>
            <p:cNvSpPr>
              <a:spLocks/>
            </p:cNvSpPr>
            <p:nvPr/>
          </p:nvSpPr>
          <p:spPr bwMode="auto">
            <a:xfrm>
              <a:off x="1956" y="1168"/>
              <a:ext cx="73" cy="136"/>
            </a:xfrm>
            <a:custGeom>
              <a:avLst/>
              <a:gdLst>
                <a:gd name="T0" fmla="*/ 0 w 73"/>
                <a:gd name="T1" fmla="*/ 0 h 136"/>
                <a:gd name="T2" fmla="*/ 56 w 73"/>
                <a:gd name="T3" fmla="*/ 16 h 136"/>
                <a:gd name="T4" fmla="*/ 72 w 73"/>
                <a:gd name="T5" fmla="*/ 48 h 136"/>
                <a:gd name="T6" fmla="*/ 60 w 73"/>
                <a:gd name="T7" fmla="*/ 88 h 136"/>
                <a:gd name="T8" fmla="*/ 32 w 73"/>
                <a:gd name="T9" fmla="*/ 136 h 1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"/>
                <a:gd name="T16" fmla="*/ 0 h 136"/>
                <a:gd name="T17" fmla="*/ 73 w 73"/>
                <a:gd name="T18" fmla="*/ 136 h 1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" h="136">
                  <a:moveTo>
                    <a:pt x="0" y="0"/>
                  </a:moveTo>
                  <a:cubicBezTo>
                    <a:pt x="9" y="3"/>
                    <a:pt x="44" y="8"/>
                    <a:pt x="56" y="16"/>
                  </a:cubicBezTo>
                  <a:cubicBezTo>
                    <a:pt x="68" y="24"/>
                    <a:pt x="71" y="36"/>
                    <a:pt x="72" y="48"/>
                  </a:cubicBezTo>
                  <a:cubicBezTo>
                    <a:pt x="73" y="60"/>
                    <a:pt x="67" y="73"/>
                    <a:pt x="60" y="88"/>
                  </a:cubicBezTo>
                  <a:cubicBezTo>
                    <a:pt x="53" y="103"/>
                    <a:pt x="38" y="126"/>
                    <a:pt x="32" y="136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7" name="Freeform 334"/>
            <p:cNvSpPr>
              <a:spLocks/>
            </p:cNvSpPr>
            <p:nvPr/>
          </p:nvSpPr>
          <p:spPr bwMode="auto">
            <a:xfrm>
              <a:off x="2004" y="1296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8" name="Freeform 335"/>
            <p:cNvSpPr>
              <a:spLocks/>
            </p:cNvSpPr>
            <p:nvPr/>
          </p:nvSpPr>
          <p:spPr bwMode="auto">
            <a:xfrm>
              <a:off x="1968" y="1440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9" name="Freeform 336"/>
            <p:cNvSpPr>
              <a:spLocks/>
            </p:cNvSpPr>
            <p:nvPr/>
          </p:nvSpPr>
          <p:spPr bwMode="auto">
            <a:xfrm>
              <a:off x="1964" y="1592"/>
              <a:ext cx="69" cy="176"/>
            </a:xfrm>
            <a:custGeom>
              <a:avLst/>
              <a:gdLst>
                <a:gd name="T0" fmla="*/ 32 w 69"/>
                <a:gd name="T1" fmla="*/ 0 h 176"/>
                <a:gd name="T2" fmla="*/ 60 w 69"/>
                <a:gd name="T3" fmla="*/ 56 h 176"/>
                <a:gd name="T4" fmla="*/ 68 w 69"/>
                <a:gd name="T5" fmla="*/ 96 h 176"/>
                <a:gd name="T6" fmla="*/ 52 w 69"/>
                <a:gd name="T7" fmla="*/ 144 h 176"/>
                <a:gd name="T8" fmla="*/ 0 w 69"/>
                <a:gd name="T9" fmla="*/ 176 h 1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176"/>
                <a:gd name="T17" fmla="*/ 69 w 69"/>
                <a:gd name="T18" fmla="*/ 176 h 1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176">
                  <a:moveTo>
                    <a:pt x="32" y="0"/>
                  </a:moveTo>
                  <a:cubicBezTo>
                    <a:pt x="37" y="8"/>
                    <a:pt x="54" y="40"/>
                    <a:pt x="60" y="56"/>
                  </a:cubicBezTo>
                  <a:cubicBezTo>
                    <a:pt x="66" y="72"/>
                    <a:pt x="69" y="81"/>
                    <a:pt x="68" y="96"/>
                  </a:cubicBezTo>
                  <a:cubicBezTo>
                    <a:pt x="67" y="111"/>
                    <a:pt x="63" y="131"/>
                    <a:pt x="52" y="144"/>
                  </a:cubicBezTo>
                  <a:cubicBezTo>
                    <a:pt x="41" y="157"/>
                    <a:pt x="11" y="169"/>
                    <a:pt x="0" y="176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0" name="Freeform 337"/>
            <p:cNvSpPr>
              <a:spLocks/>
            </p:cNvSpPr>
            <p:nvPr/>
          </p:nvSpPr>
          <p:spPr bwMode="auto">
            <a:xfrm>
              <a:off x="1920" y="1784"/>
              <a:ext cx="65" cy="112"/>
            </a:xfrm>
            <a:custGeom>
              <a:avLst/>
              <a:gdLst>
                <a:gd name="T0" fmla="*/ 52 w 65"/>
                <a:gd name="T1" fmla="*/ 0 h 112"/>
                <a:gd name="T2" fmla="*/ 56 w 65"/>
                <a:gd name="T3" fmla="*/ 8 h 112"/>
                <a:gd name="T4" fmla="*/ 64 w 65"/>
                <a:gd name="T5" fmla="*/ 48 h 112"/>
                <a:gd name="T6" fmla="*/ 48 w 65"/>
                <a:gd name="T7" fmla="*/ 96 h 112"/>
                <a:gd name="T8" fmla="*/ 0 w 65"/>
                <a:gd name="T9" fmla="*/ 112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12"/>
                <a:gd name="T17" fmla="*/ 65 w 65"/>
                <a:gd name="T18" fmla="*/ 112 h 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1" name="Freeform 338"/>
            <p:cNvSpPr>
              <a:spLocks/>
            </p:cNvSpPr>
            <p:nvPr/>
          </p:nvSpPr>
          <p:spPr bwMode="auto">
            <a:xfrm>
              <a:off x="1824" y="1728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2" name="Freeform 339"/>
            <p:cNvSpPr>
              <a:spLocks/>
            </p:cNvSpPr>
            <p:nvPr/>
          </p:nvSpPr>
          <p:spPr bwMode="auto">
            <a:xfrm>
              <a:off x="1920" y="1584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3" name="Freeform 340"/>
            <p:cNvSpPr>
              <a:spLocks/>
            </p:cNvSpPr>
            <p:nvPr/>
          </p:nvSpPr>
          <p:spPr bwMode="auto">
            <a:xfrm rot="-365232">
              <a:off x="1872" y="1440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4" name="Freeform 341"/>
            <p:cNvSpPr>
              <a:spLocks/>
            </p:cNvSpPr>
            <p:nvPr/>
          </p:nvSpPr>
          <p:spPr bwMode="auto">
            <a:xfrm rot="-1429352">
              <a:off x="1872" y="1296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5" name="Freeform 342"/>
            <p:cNvSpPr>
              <a:spLocks/>
            </p:cNvSpPr>
            <p:nvPr/>
          </p:nvSpPr>
          <p:spPr bwMode="auto">
            <a:xfrm>
              <a:off x="2064" y="1248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6" name="Freeform 343"/>
            <p:cNvSpPr>
              <a:spLocks/>
            </p:cNvSpPr>
            <p:nvPr/>
          </p:nvSpPr>
          <p:spPr bwMode="auto">
            <a:xfrm>
              <a:off x="2105" y="1392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7" name="Freeform 344"/>
            <p:cNvSpPr>
              <a:spLocks/>
            </p:cNvSpPr>
            <p:nvPr/>
          </p:nvSpPr>
          <p:spPr bwMode="auto">
            <a:xfrm>
              <a:off x="2160" y="1344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8" name="Freeform 345"/>
            <p:cNvSpPr>
              <a:spLocks/>
            </p:cNvSpPr>
            <p:nvPr/>
          </p:nvSpPr>
          <p:spPr bwMode="auto">
            <a:xfrm>
              <a:off x="2064" y="1104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9" name="Freeform 346"/>
            <p:cNvSpPr>
              <a:spLocks/>
            </p:cNvSpPr>
            <p:nvPr/>
          </p:nvSpPr>
          <p:spPr bwMode="auto">
            <a:xfrm>
              <a:off x="2160" y="1200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0" name="Freeform 347"/>
            <p:cNvSpPr>
              <a:spLocks/>
            </p:cNvSpPr>
            <p:nvPr/>
          </p:nvSpPr>
          <p:spPr bwMode="auto">
            <a:xfrm>
              <a:off x="2153" y="1056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" name="Freeform 348"/>
            <p:cNvSpPr>
              <a:spLocks/>
            </p:cNvSpPr>
            <p:nvPr/>
          </p:nvSpPr>
          <p:spPr bwMode="auto">
            <a:xfrm>
              <a:off x="2208" y="960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2" name="Freeform 349"/>
            <p:cNvSpPr>
              <a:spLocks/>
            </p:cNvSpPr>
            <p:nvPr/>
          </p:nvSpPr>
          <p:spPr bwMode="auto">
            <a:xfrm>
              <a:off x="2256" y="1104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3" name="Freeform 350"/>
            <p:cNvSpPr>
              <a:spLocks/>
            </p:cNvSpPr>
            <p:nvPr/>
          </p:nvSpPr>
          <p:spPr bwMode="auto">
            <a:xfrm>
              <a:off x="2256" y="1248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4" name="Freeform 351"/>
            <p:cNvSpPr>
              <a:spLocks/>
            </p:cNvSpPr>
            <p:nvPr/>
          </p:nvSpPr>
          <p:spPr bwMode="auto">
            <a:xfrm>
              <a:off x="2256" y="1392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5" name="Freeform 352"/>
            <p:cNvSpPr>
              <a:spLocks/>
            </p:cNvSpPr>
            <p:nvPr/>
          </p:nvSpPr>
          <p:spPr bwMode="auto">
            <a:xfrm>
              <a:off x="2304" y="960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86" name="Group 353"/>
            <p:cNvGrpSpPr>
              <a:grpSpLocks/>
            </p:cNvGrpSpPr>
            <p:nvPr/>
          </p:nvGrpSpPr>
          <p:grpSpPr bwMode="auto">
            <a:xfrm>
              <a:off x="2345" y="1104"/>
              <a:ext cx="62" cy="288"/>
              <a:chOff x="2345" y="1104"/>
              <a:chExt cx="62" cy="288"/>
            </a:xfrm>
          </p:grpSpPr>
          <p:sp>
            <p:nvSpPr>
              <p:cNvPr id="598" name="Freeform 354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9" name="Freeform 355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87" name="Group 356"/>
            <p:cNvGrpSpPr>
              <a:grpSpLocks/>
            </p:cNvGrpSpPr>
            <p:nvPr/>
          </p:nvGrpSpPr>
          <p:grpSpPr bwMode="auto">
            <a:xfrm>
              <a:off x="2448" y="1392"/>
              <a:ext cx="62" cy="288"/>
              <a:chOff x="2345" y="1104"/>
              <a:chExt cx="62" cy="288"/>
            </a:xfrm>
          </p:grpSpPr>
          <p:sp>
            <p:nvSpPr>
              <p:cNvPr id="596" name="Freeform 357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7" name="Freeform 358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88" name="Group 359"/>
            <p:cNvGrpSpPr>
              <a:grpSpLocks/>
            </p:cNvGrpSpPr>
            <p:nvPr/>
          </p:nvGrpSpPr>
          <p:grpSpPr bwMode="auto">
            <a:xfrm>
              <a:off x="2400" y="960"/>
              <a:ext cx="62" cy="288"/>
              <a:chOff x="2345" y="1104"/>
              <a:chExt cx="62" cy="288"/>
            </a:xfrm>
          </p:grpSpPr>
          <p:sp>
            <p:nvSpPr>
              <p:cNvPr id="594" name="Freeform 360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5" name="Freeform 361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89" name="Group 362"/>
            <p:cNvGrpSpPr>
              <a:grpSpLocks/>
            </p:cNvGrpSpPr>
            <p:nvPr/>
          </p:nvGrpSpPr>
          <p:grpSpPr bwMode="auto">
            <a:xfrm>
              <a:off x="2496" y="960"/>
              <a:ext cx="62" cy="288"/>
              <a:chOff x="2345" y="1104"/>
              <a:chExt cx="62" cy="288"/>
            </a:xfrm>
          </p:grpSpPr>
          <p:sp>
            <p:nvSpPr>
              <p:cNvPr id="592" name="Freeform 363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3" name="Freeform 364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90" name="Group 365"/>
            <p:cNvGrpSpPr>
              <a:grpSpLocks/>
            </p:cNvGrpSpPr>
            <p:nvPr/>
          </p:nvGrpSpPr>
          <p:grpSpPr bwMode="auto">
            <a:xfrm>
              <a:off x="2592" y="960"/>
              <a:ext cx="62" cy="288"/>
              <a:chOff x="2345" y="1104"/>
              <a:chExt cx="62" cy="288"/>
            </a:xfrm>
          </p:grpSpPr>
          <p:sp>
            <p:nvSpPr>
              <p:cNvPr id="590" name="Freeform 366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1" name="Freeform 367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91" name="Group 368"/>
            <p:cNvGrpSpPr>
              <a:grpSpLocks/>
            </p:cNvGrpSpPr>
            <p:nvPr/>
          </p:nvGrpSpPr>
          <p:grpSpPr bwMode="auto">
            <a:xfrm>
              <a:off x="2496" y="1248"/>
              <a:ext cx="62" cy="288"/>
              <a:chOff x="2345" y="1104"/>
              <a:chExt cx="62" cy="288"/>
            </a:xfrm>
          </p:grpSpPr>
          <p:sp>
            <p:nvSpPr>
              <p:cNvPr id="588" name="Freeform 369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9" name="Freeform 370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92" name="Group 371"/>
            <p:cNvGrpSpPr>
              <a:grpSpLocks/>
            </p:cNvGrpSpPr>
            <p:nvPr/>
          </p:nvGrpSpPr>
          <p:grpSpPr bwMode="auto">
            <a:xfrm>
              <a:off x="2688" y="960"/>
              <a:ext cx="62" cy="288"/>
              <a:chOff x="2345" y="1104"/>
              <a:chExt cx="62" cy="288"/>
            </a:xfrm>
          </p:grpSpPr>
          <p:sp>
            <p:nvSpPr>
              <p:cNvPr id="586" name="Freeform 372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7" name="Freeform 373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93" name="Group 374"/>
            <p:cNvGrpSpPr>
              <a:grpSpLocks/>
            </p:cNvGrpSpPr>
            <p:nvPr/>
          </p:nvGrpSpPr>
          <p:grpSpPr bwMode="auto">
            <a:xfrm>
              <a:off x="2784" y="960"/>
              <a:ext cx="62" cy="288"/>
              <a:chOff x="2345" y="1104"/>
              <a:chExt cx="62" cy="288"/>
            </a:xfrm>
          </p:grpSpPr>
          <p:sp>
            <p:nvSpPr>
              <p:cNvPr id="584" name="Freeform 375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5" name="Freeform 376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94" name="Group 377"/>
            <p:cNvGrpSpPr>
              <a:grpSpLocks/>
            </p:cNvGrpSpPr>
            <p:nvPr/>
          </p:nvGrpSpPr>
          <p:grpSpPr bwMode="auto">
            <a:xfrm>
              <a:off x="2880" y="960"/>
              <a:ext cx="62" cy="288"/>
              <a:chOff x="2345" y="1104"/>
              <a:chExt cx="62" cy="288"/>
            </a:xfrm>
          </p:grpSpPr>
          <p:sp>
            <p:nvSpPr>
              <p:cNvPr id="582" name="Freeform 378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3" name="Freeform 379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95" name="Group 380"/>
            <p:cNvGrpSpPr>
              <a:grpSpLocks/>
            </p:cNvGrpSpPr>
            <p:nvPr/>
          </p:nvGrpSpPr>
          <p:grpSpPr bwMode="auto">
            <a:xfrm>
              <a:off x="2592" y="1248"/>
              <a:ext cx="62" cy="288"/>
              <a:chOff x="2345" y="1104"/>
              <a:chExt cx="62" cy="288"/>
            </a:xfrm>
          </p:grpSpPr>
          <p:sp>
            <p:nvSpPr>
              <p:cNvPr id="580" name="Freeform 381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1" name="Freeform 382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96" name="Group 383"/>
            <p:cNvGrpSpPr>
              <a:grpSpLocks/>
            </p:cNvGrpSpPr>
            <p:nvPr/>
          </p:nvGrpSpPr>
          <p:grpSpPr bwMode="auto">
            <a:xfrm>
              <a:off x="2592" y="1536"/>
              <a:ext cx="62" cy="288"/>
              <a:chOff x="2345" y="1104"/>
              <a:chExt cx="62" cy="288"/>
            </a:xfrm>
          </p:grpSpPr>
          <p:sp>
            <p:nvSpPr>
              <p:cNvPr id="578" name="Freeform 384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9" name="Freeform 385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97" name="Group 386"/>
            <p:cNvGrpSpPr>
              <a:grpSpLocks/>
            </p:cNvGrpSpPr>
            <p:nvPr/>
          </p:nvGrpSpPr>
          <p:grpSpPr bwMode="auto">
            <a:xfrm>
              <a:off x="2496" y="1632"/>
              <a:ext cx="62" cy="288"/>
              <a:chOff x="2345" y="1104"/>
              <a:chExt cx="62" cy="288"/>
            </a:xfrm>
          </p:grpSpPr>
          <p:sp>
            <p:nvSpPr>
              <p:cNvPr id="576" name="Freeform 387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7" name="Freeform 388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98" name="Freeform 389"/>
            <p:cNvSpPr>
              <a:spLocks/>
            </p:cNvSpPr>
            <p:nvPr/>
          </p:nvSpPr>
          <p:spPr bwMode="auto">
            <a:xfrm>
              <a:off x="2256" y="1824"/>
              <a:ext cx="65" cy="112"/>
            </a:xfrm>
            <a:custGeom>
              <a:avLst/>
              <a:gdLst>
                <a:gd name="T0" fmla="*/ 52 w 65"/>
                <a:gd name="T1" fmla="*/ 0 h 112"/>
                <a:gd name="T2" fmla="*/ 56 w 65"/>
                <a:gd name="T3" fmla="*/ 8 h 112"/>
                <a:gd name="T4" fmla="*/ 64 w 65"/>
                <a:gd name="T5" fmla="*/ 48 h 112"/>
                <a:gd name="T6" fmla="*/ 48 w 65"/>
                <a:gd name="T7" fmla="*/ 96 h 112"/>
                <a:gd name="T8" fmla="*/ 0 w 65"/>
                <a:gd name="T9" fmla="*/ 112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12"/>
                <a:gd name="T17" fmla="*/ 65 w 65"/>
                <a:gd name="T18" fmla="*/ 112 h 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9" name="Freeform 390"/>
            <p:cNvSpPr>
              <a:spLocks/>
            </p:cNvSpPr>
            <p:nvPr/>
          </p:nvSpPr>
          <p:spPr bwMode="auto">
            <a:xfrm>
              <a:off x="2352" y="1680"/>
              <a:ext cx="65" cy="112"/>
            </a:xfrm>
            <a:custGeom>
              <a:avLst/>
              <a:gdLst>
                <a:gd name="T0" fmla="*/ 52 w 65"/>
                <a:gd name="T1" fmla="*/ 0 h 112"/>
                <a:gd name="T2" fmla="*/ 56 w 65"/>
                <a:gd name="T3" fmla="*/ 8 h 112"/>
                <a:gd name="T4" fmla="*/ 64 w 65"/>
                <a:gd name="T5" fmla="*/ 48 h 112"/>
                <a:gd name="T6" fmla="*/ 48 w 65"/>
                <a:gd name="T7" fmla="*/ 96 h 112"/>
                <a:gd name="T8" fmla="*/ 0 w 65"/>
                <a:gd name="T9" fmla="*/ 112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12"/>
                <a:gd name="T17" fmla="*/ 65 w 65"/>
                <a:gd name="T18" fmla="*/ 112 h 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0" name="Freeform 391"/>
            <p:cNvSpPr>
              <a:spLocks/>
            </p:cNvSpPr>
            <p:nvPr/>
          </p:nvSpPr>
          <p:spPr bwMode="auto">
            <a:xfrm>
              <a:off x="2400" y="1824"/>
              <a:ext cx="65" cy="112"/>
            </a:xfrm>
            <a:custGeom>
              <a:avLst/>
              <a:gdLst>
                <a:gd name="T0" fmla="*/ 52 w 65"/>
                <a:gd name="T1" fmla="*/ 0 h 112"/>
                <a:gd name="T2" fmla="*/ 56 w 65"/>
                <a:gd name="T3" fmla="*/ 8 h 112"/>
                <a:gd name="T4" fmla="*/ 64 w 65"/>
                <a:gd name="T5" fmla="*/ 48 h 112"/>
                <a:gd name="T6" fmla="*/ 48 w 65"/>
                <a:gd name="T7" fmla="*/ 96 h 112"/>
                <a:gd name="T8" fmla="*/ 0 w 65"/>
                <a:gd name="T9" fmla="*/ 112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12"/>
                <a:gd name="T17" fmla="*/ 65 w 65"/>
                <a:gd name="T18" fmla="*/ 112 h 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1" name="Freeform 392"/>
            <p:cNvSpPr>
              <a:spLocks/>
            </p:cNvSpPr>
            <p:nvPr/>
          </p:nvSpPr>
          <p:spPr bwMode="auto">
            <a:xfrm>
              <a:off x="2352" y="1392"/>
              <a:ext cx="65" cy="112"/>
            </a:xfrm>
            <a:custGeom>
              <a:avLst/>
              <a:gdLst>
                <a:gd name="T0" fmla="*/ 52 w 65"/>
                <a:gd name="T1" fmla="*/ 0 h 112"/>
                <a:gd name="T2" fmla="*/ 56 w 65"/>
                <a:gd name="T3" fmla="*/ 8 h 112"/>
                <a:gd name="T4" fmla="*/ 64 w 65"/>
                <a:gd name="T5" fmla="*/ 48 h 112"/>
                <a:gd name="T6" fmla="*/ 48 w 65"/>
                <a:gd name="T7" fmla="*/ 96 h 112"/>
                <a:gd name="T8" fmla="*/ 0 w 65"/>
                <a:gd name="T9" fmla="*/ 112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12"/>
                <a:gd name="T17" fmla="*/ 65 w 65"/>
                <a:gd name="T18" fmla="*/ 112 h 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02" name="Group 393"/>
            <p:cNvGrpSpPr>
              <a:grpSpLocks/>
            </p:cNvGrpSpPr>
            <p:nvPr/>
          </p:nvGrpSpPr>
          <p:grpSpPr bwMode="auto">
            <a:xfrm>
              <a:off x="2736" y="1248"/>
              <a:ext cx="62" cy="288"/>
              <a:chOff x="2345" y="1104"/>
              <a:chExt cx="62" cy="288"/>
            </a:xfrm>
          </p:grpSpPr>
          <p:sp>
            <p:nvSpPr>
              <p:cNvPr id="574" name="Freeform 394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5" name="Freeform 395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03" name="Group 396"/>
            <p:cNvGrpSpPr>
              <a:grpSpLocks/>
            </p:cNvGrpSpPr>
            <p:nvPr/>
          </p:nvGrpSpPr>
          <p:grpSpPr bwMode="auto">
            <a:xfrm>
              <a:off x="2688" y="1536"/>
              <a:ext cx="62" cy="288"/>
              <a:chOff x="2345" y="1104"/>
              <a:chExt cx="62" cy="288"/>
            </a:xfrm>
          </p:grpSpPr>
          <p:sp>
            <p:nvSpPr>
              <p:cNvPr id="572" name="Freeform 397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3" name="Freeform 398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04" name="Group 399"/>
            <p:cNvGrpSpPr>
              <a:grpSpLocks/>
            </p:cNvGrpSpPr>
            <p:nvPr/>
          </p:nvGrpSpPr>
          <p:grpSpPr bwMode="auto">
            <a:xfrm>
              <a:off x="2784" y="1632"/>
              <a:ext cx="62" cy="288"/>
              <a:chOff x="2345" y="1104"/>
              <a:chExt cx="62" cy="288"/>
            </a:xfrm>
          </p:grpSpPr>
          <p:sp>
            <p:nvSpPr>
              <p:cNvPr id="570" name="Freeform 400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1" name="Freeform 401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05" name="Group 402"/>
            <p:cNvGrpSpPr>
              <a:grpSpLocks/>
            </p:cNvGrpSpPr>
            <p:nvPr/>
          </p:nvGrpSpPr>
          <p:grpSpPr bwMode="auto">
            <a:xfrm>
              <a:off x="2880" y="1632"/>
              <a:ext cx="62" cy="288"/>
              <a:chOff x="2345" y="1104"/>
              <a:chExt cx="62" cy="288"/>
            </a:xfrm>
          </p:grpSpPr>
          <p:sp>
            <p:nvSpPr>
              <p:cNvPr id="568" name="Freeform 403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9" name="Freeform 404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06" name="Freeform 405"/>
            <p:cNvSpPr>
              <a:spLocks/>
            </p:cNvSpPr>
            <p:nvPr/>
          </p:nvSpPr>
          <p:spPr bwMode="auto">
            <a:xfrm>
              <a:off x="2640" y="1824"/>
              <a:ext cx="65" cy="112"/>
            </a:xfrm>
            <a:custGeom>
              <a:avLst/>
              <a:gdLst>
                <a:gd name="T0" fmla="*/ 52 w 65"/>
                <a:gd name="T1" fmla="*/ 0 h 112"/>
                <a:gd name="T2" fmla="*/ 56 w 65"/>
                <a:gd name="T3" fmla="*/ 8 h 112"/>
                <a:gd name="T4" fmla="*/ 64 w 65"/>
                <a:gd name="T5" fmla="*/ 48 h 112"/>
                <a:gd name="T6" fmla="*/ 48 w 65"/>
                <a:gd name="T7" fmla="*/ 96 h 112"/>
                <a:gd name="T8" fmla="*/ 0 w 65"/>
                <a:gd name="T9" fmla="*/ 112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12"/>
                <a:gd name="T17" fmla="*/ 65 w 65"/>
                <a:gd name="T18" fmla="*/ 112 h 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07" name="Group 406"/>
            <p:cNvGrpSpPr>
              <a:grpSpLocks/>
            </p:cNvGrpSpPr>
            <p:nvPr/>
          </p:nvGrpSpPr>
          <p:grpSpPr bwMode="auto">
            <a:xfrm>
              <a:off x="2832" y="1296"/>
              <a:ext cx="62" cy="288"/>
              <a:chOff x="2345" y="1104"/>
              <a:chExt cx="62" cy="288"/>
            </a:xfrm>
          </p:grpSpPr>
          <p:sp>
            <p:nvSpPr>
              <p:cNvPr id="566" name="Freeform 407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7" name="Freeform 408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08" name="Group 409"/>
            <p:cNvGrpSpPr>
              <a:grpSpLocks/>
            </p:cNvGrpSpPr>
            <p:nvPr/>
          </p:nvGrpSpPr>
          <p:grpSpPr bwMode="auto">
            <a:xfrm>
              <a:off x="2976" y="1632"/>
              <a:ext cx="62" cy="288"/>
              <a:chOff x="2345" y="1104"/>
              <a:chExt cx="62" cy="288"/>
            </a:xfrm>
          </p:grpSpPr>
          <p:sp>
            <p:nvSpPr>
              <p:cNvPr id="564" name="Freeform 410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5" name="Freeform 411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09" name="Group 412"/>
            <p:cNvGrpSpPr>
              <a:grpSpLocks/>
            </p:cNvGrpSpPr>
            <p:nvPr/>
          </p:nvGrpSpPr>
          <p:grpSpPr bwMode="auto">
            <a:xfrm>
              <a:off x="2976" y="1344"/>
              <a:ext cx="62" cy="288"/>
              <a:chOff x="2345" y="1104"/>
              <a:chExt cx="62" cy="288"/>
            </a:xfrm>
          </p:grpSpPr>
          <p:sp>
            <p:nvSpPr>
              <p:cNvPr id="562" name="Freeform 413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3" name="Freeform 414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10" name="Group 415"/>
            <p:cNvGrpSpPr>
              <a:grpSpLocks/>
            </p:cNvGrpSpPr>
            <p:nvPr/>
          </p:nvGrpSpPr>
          <p:grpSpPr bwMode="auto">
            <a:xfrm>
              <a:off x="2976" y="1056"/>
              <a:ext cx="62" cy="288"/>
              <a:chOff x="2345" y="1104"/>
              <a:chExt cx="62" cy="288"/>
            </a:xfrm>
          </p:grpSpPr>
          <p:sp>
            <p:nvSpPr>
              <p:cNvPr id="560" name="Freeform 416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1" name="Freeform 417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11" name="Group 418"/>
            <p:cNvGrpSpPr>
              <a:grpSpLocks/>
            </p:cNvGrpSpPr>
            <p:nvPr/>
          </p:nvGrpSpPr>
          <p:grpSpPr bwMode="auto">
            <a:xfrm>
              <a:off x="3120" y="1056"/>
              <a:ext cx="62" cy="288"/>
              <a:chOff x="2345" y="1104"/>
              <a:chExt cx="62" cy="288"/>
            </a:xfrm>
          </p:grpSpPr>
          <p:sp>
            <p:nvSpPr>
              <p:cNvPr id="558" name="Freeform 419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9" name="Freeform 420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12" name="Group 421"/>
            <p:cNvGrpSpPr>
              <a:grpSpLocks/>
            </p:cNvGrpSpPr>
            <p:nvPr/>
          </p:nvGrpSpPr>
          <p:grpSpPr bwMode="auto">
            <a:xfrm>
              <a:off x="3072" y="1296"/>
              <a:ext cx="62" cy="288"/>
              <a:chOff x="2345" y="1104"/>
              <a:chExt cx="62" cy="288"/>
            </a:xfrm>
          </p:grpSpPr>
          <p:sp>
            <p:nvSpPr>
              <p:cNvPr id="556" name="Freeform 422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7" name="Freeform 423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13" name="Group 424"/>
            <p:cNvGrpSpPr>
              <a:grpSpLocks/>
            </p:cNvGrpSpPr>
            <p:nvPr/>
          </p:nvGrpSpPr>
          <p:grpSpPr bwMode="auto">
            <a:xfrm>
              <a:off x="3120" y="1536"/>
              <a:ext cx="62" cy="288"/>
              <a:chOff x="2345" y="1104"/>
              <a:chExt cx="62" cy="288"/>
            </a:xfrm>
          </p:grpSpPr>
          <p:sp>
            <p:nvSpPr>
              <p:cNvPr id="554" name="Freeform 425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5" name="Freeform 426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14" name="Group 427"/>
            <p:cNvGrpSpPr>
              <a:grpSpLocks/>
            </p:cNvGrpSpPr>
            <p:nvPr/>
          </p:nvGrpSpPr>
          <p:grpSpPr bwMode="auto">
            <a:xfrm>
              <a:off x="3216" y="1488"/>
              <a:ext cx="62" cy="288"/>
              <a:chOff x="2345" y="1104"/>
              <a:chExt cx="62" cy="288"/>
            </a:xfrm>
          </p:grpSpPr>
          <p:sp>
            <p:nvSpPr>
              <p:cNvPr id="552" name="Freeform 428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" name="Freeform 429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15" name="Group 430"/>
            <p:cNvGrpSpPr>
              <a:grpSpLocks/>
            </p:cNvGrpSpPr>
            <p:nvPr/>
          </p:nvGrpSpPr>
          <p:grpSpPr bwMode="auto">
            <a:xfrm>
              <a:off x="3168" y="1200"/>
              <a:ext cx="62" cy="288"/>
              <a:chOff x="2345" y="1104"/>
              <a:chExt cx="62" cy="288"/>
            </a:xfrm>
          </p:grpSpPr>
          <p:sp>
            <p:nvSpPr>
              <p:cNvPr id="550" name="Freeform 431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1" name="Freeform 432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16" name="Group 433"/>
            <p:cNvGrpSpPr>
              <a:grpSpLocks/>
            </p:cNvGrpSpPr>
            <p:nvPr/>
          </p:nvGrpSpPr>
          <p:grpSpPr bwMode="auto">
            <a:xfrm>
              <a:off x="3264" y="1104"/>
              <a:ext cx="62" cy="288"/>
              <a:chOff x="2345" y="1104"/>
              <a:chExt cx="62" cy="288"/>
            </a:xfrm>
          </p:grpSpPr>
          <p:sp>
            <p:nvSpPr>
              <p:cNvPr id="548" name="Freeform 434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9" name="Freeform 435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17" name="Group 436"/>
            <p:cNvGrpSpPr>
              <a:grpSpLocks/>
            </p:cNvGrpSpPr>
            <p:nvPr/>
          </p:nvGrpSpPr>
          <p:grpSpPr bwMode="auto">
            <a:xfrm>
              <a:off x="3264" y="1392"/>
              <a:ext cx="62" cy="288"/>
              <a:chOff x="2345" y="1104"/>
              <a:chExt cx="62" cy="288"/>
            </a:xfrm>
          </p:grpSpPr>
          <p:sp>
            <p:nvSpPr>
              <p:cNvPr id="546" name="Freeform 437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7" name="Freeform 438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18" name="Group 439"/>
            <p:cNvGrpSpPr>
              <a:grpSpLocks/>
            </p:cNvGrpSpPr>
            <p:nvPr/>
          </p:nvGrpSpPr>
          <p:grpSpPr bwMode="auto">
            <a:xfrm>
              <a:off x="3408" y="1392"/>
              <a:ext cx="62" cy="288"/>
              <a:chOff x="2345" y="1104"/>
              <a:chExt cx="62" cy="288"/>
            </a:xfrm>
          </p:grpSpPr>
          <p:sp>
            <p:nvSpPr>
              <p:cNvPr id="544" name="Freeform 440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5" name="Freeform 441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19" name="Group 442"/>
            <p:cNvGrpSpPr>
              <a:grpSpLocks/>
            </p:cNvGrpSpPr>
            <p:nvPr/>
          </p:nvGrpSpPr>
          <p:grpSpPr bwMode="auto">
            <a:xfrm>
              <a:off x="3600" y="1344"/>
              <a:ext cx="62" cy="288"/>
              <a:chOff x="2345" y="1104"/>
              <a:chExt cx="62" cy="288"/>
            </a:xfrm>
          </p:grpSpPr>
          <p:sp>
            <p:nvSpPr>
              <p:cNvPr id="542" name="Freeform 443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3" name="Freeform 444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20" name="Group 445"/>
            <p:cNvGrpSpPr>
              <a:grpSpLocks/>
            </p:cNvGrpSpPr>
            <p:nvPr/>
          </p:nvGrpSpPr>
          <p:grpSpPr bwMode="auto">
            <a:xfrm>
              <a:off x="3744" y="1296"/>
              <a:ext cx="62" cy="288"/>
              <a:chOff x="2345" y="1104"/>
              <a:chExt cx="62" cy="288"/>
            </a:xfrm>
          </p:grpSpPr>
          <p:sp>
            <p:nvSpPr>
              <p:cNvPr id="540" name="Freeform 446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1" name="Freeform 447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21" name="Group 448"/>
            <p:cNvGrpSpPr>
              <a:grpSpLocks/>
            </p:cNvGrpSpPr>
            <p:nvPr/>
          </p:nvGrpSpPr>
          <p:grpSpPr bwMode="auto">
            <a:xfrm>
              <a:off x="3504" y="1344"/>
              <a:ext cx="62" cy="288"/>
              <a:chOff x="2345" y="1104"/>
              <a:chExt cx="62" cy="288"/>
            </a:xfrm>
          </p:grpSpPr>
          <p:sp>
            <p:nvSpPr>
              <p:cNvPr id="538" name="Freeform 449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9" name="Freeform 450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22" name="Freeform 451"/>
            <p:cNvSpPr>
              <a:spLocks/>
            </p:cNvSpPr>
            <p:nvPr/>
          </p:nvSpPr>
          <p:spPr bwMode="auto">
            <a:xfrm rot="-1429352">
              <a:off x="3360" y="1248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3" name="Freeform 452"/>
            <p:cNvSpPr>
              <a:spLocks/>
            </p:cNvSpPr>
            <p:nvPr/>
          </p:nvSpPr>
          <p:spPr bwMode="auto">
            <a:xfrm rot="-1429352">
              <a:off x="3456" y="1200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4" name="Freeform 453"/>
            <p:cNvSpPr>
              <a:spLocks/>
            </p:cNvSpPr>
            <p:nvPr/>
          </p:nvSpPr>
          <p:spPr bwMode="auto">
            <a:xfrm rot="-1429352">
              <a:off x="3648" y="1248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25" name="Group 454"/>
            <p:cNvGrpSpPr>
              <a:grpSpLocks/>
            </p:cNvGrpSpPr>
            <p:nvPr/>
          </p:nvGrpSpPr>
          <p:grpSpPr bwMode="auto">
            <a:xfrm>
              <a:off x="3840" y="1296"/>
              <a:ext cx="62" cy="288"/>
              <a:chOff x="2345" y="1104"/>
              <a:chExt cx="62" cy="288"/>
            </a:xfrm>
          </p:grpSpPr>
          <p:sp>
            <p:nvSpPr>
              <p:cNvPr id="536" name="Freeform 455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7" name="Freeform 456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26" name="Freeform 457"/>
            <p:cNvSpPr>
              <a:spLocks/>
            </p:cNvSpPr>
            <p:nvPr/>
          </p:nvSpPr>
          <p:spPr bwMode="auto">
            <a:xfrm rot="-1429352">
              <a:off x="3888" y="1392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7" name="Freeform 458"/>
            <p:cNvSpPr>
              <a:spLocks/>
            </p:cNvSpPr>
            <p:nvPr/>
          </p:nvSpPr>
          <p:spPr bwMode="auto">
            <a:xfrm rot="-1429352">
              <a:off x="3648" y="1440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8" name="Freeform 459"/>
            <p:cNvSpPr>
              <a:spLocks/>
            </p:cNvSpPr>
            <p:nvPr/>
          </p:nvSpPr>
          <p:spPr bwMode="auto">
            <a:xfrm rot="-1429352">
              <a:off x="3552" y="1248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9" name="Freeform 460"/>
            <p:cNvSpPr>
              <a:spLocks/>
            </p:cNvSpPr>
            <p:nvPr/>
          </p:nvSpPr>
          <p:spPr bwMode="auto">
            <a:xfrm rot="-1429352">
              <a:off x="3360" y="1104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0" name="Freeform 461"/>
            <p:cNvSpPr>
              <a:spLocks/>
            </p:cNvSpPr>
            <p:nvPr/>
          </p:nvSpPr>
          <p:spPr bwMode="auto">
            <a:xfrm>
              <a:off x="3936" y="1288"/>
              <a:ext cx="96" cy="344"/>
            </a:xfrm>
            <a:custGeom>
              <a:avLst/>
              <a:gdLst>
                <a:gd name="T0" fmla="*/ 0 w 96"/>
                <a:gd name="T1" fmla="*/ 8 h 344"/>
                <a:gd name="T2" fmla="*/ 48 w 96"/>
                <a:gd name="T3" fmla="*/ 8 h 344"/>
                <a:gd name="T4" fmla="*/ 48 w 96"/>
                <a:gd name="T5" fmla="*/ 56 h 344"/>
                <a:gd name="T6" fmla="*/ 48 w 96"/>
                <a:gd name="T7" fmla="*/ 152 h 344"/>
                <a:gd name="T8" fmla="*/ 48 w 96"/>
                <a:gd name="T9" fmla="*/ 200 h 344"/>
                <a:gd name="T10" fmla="*/ 96 w 96"/>
                <a:gd name="T11" fmla="*/ 296 h 344"/>
                <a:gd name="T12" fmla="*/ 48 w 96"/>
                <a:gd name="T13" fmla="*/ 344 h 3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"/>
                <a:gd name="T22" fmla="*/ 0 h 344"/>
                <a:gd name="T23" fmla="*/ 96 w 96"/>
                <a:gd name="T24" fmla="*/ 344 h 3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" h="344">
                  <a:moveTo>
                    <a:pt x="0" y="8"/>
                  </a:moveTo>
                  <a:cubicBezTo>
                    <a:pt x="20" y="4"/>
                    <a:pt x="40" y="0"/>
                    <a:pt x="48" y="8"/>
                  </a:cubicBezTo>
                  <a:cubicBezTo>
                    <a:pt x="56" y="16"/>
                    <a:pt x="48" y="32"/>
                    <a:pt x="48" y="56"/>
                  </a:cubicBezTo>
                  <a:cubicBezTo>
                    <a:pt x="48" y="80"/>
                    <a:pt x="48" y="128"/>
                    <a:pt x="48" y="152"/>
                  </a:cubicBezTo>
                  <a:cubicBezTo>
                    <a:pt x="48" y="176"/>
                    <a:pt x="40" y="176"/>
                    <a:pt x="48" y="200"/>
                  </a:cubicBezTo>
                  <a:cubicBezTo>
                    <a:pt x="56" y="224"/>
                    <a:pt x="96" y="272"/>
                    <a:pt x="96" y="296"/>
                  </a:cubicBezTo>
                  <a:cubicBezTo>
                    <a:pt x="96" y="320"/>
                    <a:pt x="56" y="336"/>
                    <a:pt x="48" y="3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1" name="Freeform 462"/>
            <p:cNvSpPr>
              <a:spLocks/>
            </p:cNvSpPr>
            <p:nvPr/>
          </p:nvSpPr>
          <p:spPr bwMode="auto">
            <a:xfrm>
              <a:off x="3984" y="1056"/>
              <a:ext cx="672" cy="816"/>
            </a:xfrm>
            <a:custGeom>
              <a:avLst/>
              <a:gdLst>
                <a:gd name="T0" fmla="*/ 576 w 672"/>
                <a:gd name="T1" fmla="*/ 0 h 816"/>
                <a:gd name="T2" fmla="*/ 0 w 672"/>
                <a:gd name="T3" fmla="*/ 240 h 816"/>
                <a:gd name="T4" fmla="*/ 672 w 672"/>
                <a:gd name="T5" fmla="*/ 48 h 816"/>
                <a:gd name="T6" fmla="*/ 48 w 672"/>
                <a:gd name="T7" fmla="*/ 288 h 816"/>
                <a:gd name="T8" fmla="*/ 624 w 672"/>
                <a:gd name="T9" fmla="*/ 192 h 816"/>
                <a:gd name="T10" fmla="*/ 572 w 672"/>
                <a:gd name="T11" fmla="*/ 240 h 816"/>
                <a:gd name="T12" fmla="*/ 48 w 672"/>
                <a:gd name="T13" fmla="*/ 288 h 816"/>
                <a:gd name="T14" fmla="*/ 432 w 672"/>
                <a:gd name="T15" fmla="*/ 336 h 816"/>
                <a:gd name="T16" fmla="*/ 0 w 672"/>
                <a:gd name="T17" fmla="*/ 384 h 816"/>
                <a:gd name="T18" fmla="*/ 384 w 672"/>
                <a:gd name="T19" fmla="*/ 384 h 816"/>
                <a:gd name="T20" fmla="*/ 76 w 672"/>
                <a:gd name="T21" fmla="*/ 408 h 816"/>
                <a:gd name="T22" fmla="*/ 420 w 672"/>
                <a:gd name="T23" fmla="*/ 424 h 816"/>
                <a:gd name="T24" fmla="*/ 432 w 672"/>
                <a:gd name="T25" fmla="*/ 432 h 816"/>
                <a:gd name="T26" fmla="*/ 96 w 672"/>
                <a:gd name="T27" fmla="*/ 432 h 816"/>
                <a:gd name="T28" fmla="*/ 528 w 672"/>
                <a:gd name="T29" fmla="*/ 576 h 816"/>
                <a:gd name="T30" fmla="*/ 48 w 672"/>
                <a:gd name="T31" fmla="*/ 480 h 816"/>
                <a:gd name="T32" fmla="*/ 624 w 672"/>
                <a:gd name="T33" fmla="*/ 720 h 816"/>
                <a:gd name="T34" fmla="*/ 96 w 672"/>
                <a:gd name="T35" fmla="*/ 528 h 816"/>
                <a:gd name="T36" fmla="*/ 480 w 672"/>
                <a:gd name="T37" fmla="*/ 816 h 816"/>
                <a:gd name="T38" fmla="*/ 48 w 672"/>
                <a:gd name="T39" fmla="*/ 576 h 81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72"/>
                <a:gd name="T61" fmla="*/ 0 h 816"/>
                <a:gd name="T62" fmla="*/ 672 w 672"/>
                <a:gd name="T63" fmla="*/ 816 h 81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72" h="816">
                  <a:moveTo>
                    <a:pt x="576" y="0"/>
                  </a:moveTo>
                  <a:lnTo>
                    <a:pt x="0" y="240"/>
                  </a:lnTo>
                  <a:lnTo>
                    <a:pt x="672" y="48"/>
                  </a:lnTo>
                  <a:lnTo>
                    <a:pt x="48" y="288"/>
                  </a:lnTo>
                  <a:lnTo>
                    <a:pt x="624" y="192"/>
                  </a:lnTo>
                  <a:lnTo>
                    <a:pt x="572" y="240"/>
                  </a:lnTo>
                  <a:lnTo>
                    <a:pt x="48" y="288"/>
                  </a:lnTo>
                  <a:lnTo>
                    <a:pt x="432" y="336"/>
                  </a:lnTo>
                  <a:lnTo>
                    <a:pt x="0" y="384"/>
                  </a:lnTo>
                  <a:lnTo>
                    <a:pt x="384" y="384"/>
                  </a:lnTo>
                  <a:lnTo>
                    <a:pt x="76" y="408"/>
                  </a:lnTo>
                  <a:lnTo>
                    <a:pt x="420" y="424"/>
                  </a:lnTo>
                  <a:lnTo>
                    <a:pt x="432" y="432"/>
                  </a:lnTo>
                  <a:lnTo>
                    <a:pt x="96" y="432"/>
                  </a:lnTo>
                  <a:lnTo>
                    <a:pt x="528" y="576"/>
                  </a:lnTo>
                  <a:lnTo>
                    <a:pt x="48" y="480"/>
                  </a:lnTo>
                  <a:lnTo>
                    <a:pt x="624" y="720"/>
                  </a:lnTo>
                  <a:lnTo>
                    <a:pt x="96" y="528"/>
                  </a:lnTo>
                  <a:lnTo>
                    <a:pt x="480" y="816"/>
                  </a:lnTo>
                  <a:lnTo>
                    <a:pt x="48" y="576"/>
                  </a:ln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2" name="Freeform 463"/>
            <p:cNvSpPr>
              <a:spLocks/>
            </p:cNvSpPr>
            <p:nvPr/>
          </p:nvSpPr>
          <p:spPr bwMode="auto">
            <a:xfrm>
              <a:off x="3072" y="768"/>
              <a:ext cx="672" cy="384"/>
            </a:xfrm>
            <a:custGeom>
              <a:avLst/>
              <a:gdLst>
                <a:gd name="T0" fmla="*/ 144 w 672"/>
                <a:gd name="T1" fmla="*/ 0 h 384"/>
                <a:gd name="T2" fmla="*/ 0 w 672"/>
                <a:gd name="T3" fmla="*/ 192 h 384"/>
                <a:gd name="T4" fmla="*/ 288 w 672"/>
                <a:gd name="T5" fmla="*/ 0 h 384"/>
                <a:gd name="T6" fmla="*/ 144 w 672"/>
                <a:gd name="T7" fmla="*/ 192 h 384"/>
                <a:gd name="T8" fmla="*/ 384 w 672"/>
                <a:gd name="T9" fmla="*/ 48 h 384"/>
                <a:gd name="T10" fmla="*/ 192 w 672"/>
                <a:gd name="T11" fmla="*/ 240 h 384"/>
                <a:gd name="T12" fmla="*/ 432 w 672"/>
                <a:gd name="T13" fmla="*/ 96 h 384"/>
                <a:gd name="T14" fmla="*/ 288 w 672"/>
                <a:gd name="T15" fmla="*/ 288 h 384"/>
                <a:gd name="T16" fmla="*/ 528 w 672"/>
                <a:gd name="T17" fmla="*/ 144 h 384"/>
                <a:gd name="T18" fmla="*/ 288 w 672"/>
                <a:gd name="T19" fmla="*/ 336 h 384"/>
                <a:gd name="T20" fmla="*/ 624 w 672"/>
                <a:gd name="T21" fmla="*/ 192 h 384"/>
                <a:gd name="T22" fmla="*/ 384 w 672"/>
                <a:gd name="T23" fmla="*/ 384 h 384"/>
                <a:gd name="T24" fmla="*/ 672 w 672"/>
                <a:gd name="T25" fmla="*/ 240 h 384"/>
                <a:gd name="T26" fmla="*/ 432 w 672"/>
                <a:gd name="T27" fmla="*/ 384 h 38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72"/>
                <a:gd name="T43" fmla="*/ 0 h 384"/>
                <a:gd name="T44" fmla="*/ 672 w 672"/>
                <a:gd name="T45" fmla="*/ 384 h 38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72" h="384">
                  <a:moveTo>
                    <a:pt x="144" y="0"/>
                  </a:moveTo>
                  <a:lnTo>
                    <a:pt x="0" y="192"/>
                  </a:lnTo>
                  <a:lnTo>
                    <a:pt x="288" y="0"/>
                  </a:lnTo>
                  <a:lnTo>
                    <a:pt x="144" y="192"/>
                  </a:lnTo>
                  <a:lnTo>
                    <a:pt x="384" y="48"/>
                  </a:lnTo>
                  <a:lnTo>
                    <a:pt x="192" y="240"/>
                  </a:lnTo>
                  <a:lnTo>
                    <a:pt x="432" y="96"/>
                  </a:lnTo>
                  <a:lnTo>
                    <a:pt x="288" y="288"/>
                  </a:lnTo>
                  <a:lnTo>
                    <a:pt x="528" y="144"/>
                  </a:lnTo>
                  <a:lnTo>
                    <a:pt x="288" y="336"/>
                  </a:lnTo>
                  <a:lnTo>
                    <a:pt x="624" y="192"/>
                  </a:lnTo>
                  <a:lnTo>
                    <a:pt x="384" y="384"/>
                  </a:lnTo>
                  <a:lnTo>
                    <a:pt x="672" y="240"/>
                  </a:lnTo>
                  <a:lnTo>
                    <a:pt x="432" y="384"/>
                  </a:ln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3" name="Freeform 464"/>
            <p:cNvSpPr>
              <a:spLocks/>
            </p:cNvSpPr>
            <p:nvPr/>
          </p:nvSpPr>
          <p:spPr bwMode="auto">
            <a:xfrm>
              <a:off x="3072" y="1824"/>
              <a:ext cx="480" cy="192"/>
            </a:xfrm>
            <a:custGeom>
              <a:avLst/>
              <a:gdLst>
                <a:gd name="T0" fmla="*/ 240 w 480"/>
                <a:gd name="T1" fmla="*/ 0 h 192"/>
                <a:gd name="T2" fmla="*/ 480 w 480"/>
                <a:gd name="T3" fmla="*/ 144 h 192"/>
                <a:gd name="T4" fmla="*/ 192 w 480"/>
                <a:gd name="T5" fmla="*/ 0 h 192"/>
                <a:gd name="T6" fmla="*/ 432 w 480"/>
                <a:gd name="T7" fmla="*/ 192 h 192"/>
                <a:gd name="T8" fmla="*/ 144 w 480"/>
                <a:gd name="T9" fmla="*/ 48 h 192"/>
                <a:gd name="T10" fmla="*/ 288 w 480"/>
                <a:gd name="T11" fmla="*/ 192 h 192"/>
                <a:gd name="T12" fmla="*/ 96 w 480"/>
                <a:gd name="T13" fmla="*/ 48 h 192"/>
                <a:gd name="T14" fmla="*/ 192 w 480"/>
                <a:gd name="T15" fmla="*/ 192 h 192"/>
                <a:gd name="T16" fmla="*/ 0 w 480"/>
                <a:gd name="T17" fmla="*/ 96 h 1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0"/>
                <a:gd name="T28" fmla="*/ 0 h 192"/>
                <a:gd name="T29" fmla="*/ 480 w 480"/>
                <a:gd name="T30" fmla="*/ 192 h 19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0" h="192">
                  <a:moveTo>
                    <a:pt x="240" y="0"/>
                  </a:moveTo>
                  <a:lnTo>
                    <a:pt x="480" y="144"/>
                  </a:lnTo>
                  <a:lnTo>
                    <a:pt x="192" y="0"/>
                  </a:lnTo>
                  <a:lnTo>
                    <a:pt x="432" y="192"/>
                  </a:lnTo>
                  <a:lnTo>
                    <a:pt x="144" y="48"/>
                  </a:lnTo>
                  <a:lnTo>
                    <a:pt x="288" y="192"/>
                  </a:lnTo>
                  <a:lnTo>
                    <a:pt x="96" y="48"/>
                  </a:lnTo>
                  <a:lnTo>
                    <a:pt x="192" y="192"/>
                  </a:lnTo>
                  <a:lnTo>
                    <a:pt x="0" y="96"/>
                  </a:ln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4" name="Freeform 465"/>
            <p:cNvSpPr>
              <a:spLocks/>
            </p:cNvSpPr>
            <p:nvPr/>
          </p:nvSpPr>
          <p:spPr bwMode="auto">
            <a:xfrm>
              <a:off x="1920" y="1968"/>
              <a:ext cx="480" cy="288"/>
            </a:xfrm>
            <a:custGeom>
              <a:avLst/>
              <a:gdLst>
                <a:gd name="T0" fmla="*/ 336 w 480"/>
                <a:gd name="T1" fmla="*/ 0 h 288"/>
                <a:gd name="T2" fmla="*/ 480 w 480"/>
                <a:gd name="T3" fmla="*/ 240 h 288"/>
                <a:gd name="T4" fmla="*/ 336 w 480"/>
                <a:gd name="T5" fmla="*/ 96 h 288"/>
                <a:gd name="T6" fmla="*/ 288 w 480"/>
                <a:gd name="T7" fmla="*/ 0 h 288"/>
                <a:gd name="T8" fmla="*/ 288 w 480"/>
                <a:gd name="T9" fmla="*/ 96 h 288"/>
                <a:gd name="T10" fmla="*/ 384 w 480"/>
                <a:gd name="T11" fmla="*/ 288 h 288"/>
                <a:gd name="T12" fmla="*/ 240 w 480"/>
                <a:gd name="T13" fmla="*/ 96 h 288"/>
                <a:gd name="T14" fmla="*/ 192 w 480"/>
                <a:gd name="T15" fmla="*/ 0 h 288"/>
                <a:gd name="T16" fmla="*/ 288 w 480"/>
                <a:gd name="T17" fmla="*/ 240 h 288"/>
                <a:gd name="T18" fmla="*/ 144 w 480"/>
                <a:gd name="T19" fmla="*/ 0 h 288"/>
                <a:gd name="T20" fmla="*/ 192 w 480"/>
                <a:gd name="T21" fmla="*/ 192 h 288"/>
                <a:gd name="T22" fmla="*/ 96 w 480"/>
                <a:gd name="T23" fmla="*/ 0 h 288"/>
                <a:gd name="T24" fmla="*/ 0 w 480"/>
                <a:gd name="T25" fmla="*/ 48 h 288"/>
                <a:gd name="T26" fmla="*/ 48 w 480"/>
                <a:gd name="T27" fmla="*/ 48 h 288"/>
                <a:gd name="T28" fmla="*/ 96 w 480"/>
                <a:gd name="T29" fmla="*/ 48 h 288"/>
                <a:gd name="T30" fmla="*/ 48 w 480"/>
                <a:gd name="T31" fmla="*/ 48 h 28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80"/>
                <a:gd name="T49" fmla="*/ 0 h 288"/>
                <a:gd name="T50" fmla="*/ 480 w 480"/>
                <a:gd name="T51" fmla="*/ 288 h 28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80" h="288">
                  <a:moveTo>
                    <a:pt x="336" y="0"/>
                  </a:moveTo>
                  <a:lnTo>
                    <a:pt x="480" y="240"/>
                  </a:lnTo>
                  <a:lnTo>
                    <a:pt x="336" y="96"/>
                  </a:lnTo>
                  <a:lnTo>
                    <a:pt x="288" y="0"/>
                  </a:lnTo>
                  <a:lnTo>
                    <a:pt x="288" y="96"/>
                  </a:lnTo>
                  <a:lnTo>
                    <a:pt x="384" y="288"/>
                  </a:lnTo>
                  <a:lnTo>
                    <a:pt x="240" y="96"/>
                  </a:lnTo>
                  <a:lnTo>
                    <a:pt x="192" y="0"/>
                  </a:lnTo>
                  <a:lnTo>
                    <a:pt x="288" y="240"/>
                  </a:lnTo>
                  <a:lnTo>
                    <a:pt x="144" y="0"/>
                  </a:lnTo>
                  <a:lnTo>
                    <a:pt x="192" y="192"/>
                  </a:lnTo>
                  <a:lnTo>
                    <a:pt x="96" y="0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96" y="48"/>
                  </a:lnTo>
                  <a:lnTo>
                    <a:pt x="48" y="48"/>
                  </a:ln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5" name="Freeform 466"/>
            <p:cNvSpPr>
              <a:spLocks/>
            </p:cNvSpPr>
            <p:nvPr/>
          </p:nvSpPr>
          <p:spPr bwMode="auto">
            <a:xfrm>
              <a:off x="1824" y="432"/>
              <a:ext cx="1104" cy="560"/>
            </a:xfrm>
            <a:custGeom>
              <a:avLst/>
              <a:gdLst>
                <a:gd name="T0" fmla="*/ 48 w 1104"/>
                <a:gd name="T1" fmla="*/ 264 h 560"/>
                <a:gd name="T2" fmla="*/ 0 w 1104"/>
                <a:gd name="T3" fmla="*/ 504 h 560"/>
                <a:gd name="T4" fmla="*/ 8 w 1104"/>
                <a:gd name="T5" fmla="*/ 560 h 560"/>
                <a:gd name="T6" fmla="*/ 48 w 1104"/>
                <a:gd name="T7" fmla="*/ 552 h 560"/>
                <a:gd name="T8" fmla="*/ 96 w 1104"/>
                <a:gd name="T9" fmla="*/ 456 h 560"/>
                <a:gd name="T10" fmla="*/ 240 w 1104"/>
                <a:gd name="T11" fmla="*/ 120 h 560"/>
                <a:gd name="T12" fmla="*/ 152 w 1104"/>
                <a:gd name="T13" fmla="*/ 544 h 560"/>
                <a:gd name="T14" fmla="*/ 240 w 1104"/>
                <a:gd name="T15" fmla="*/ 456 h 560"/>
                <a:gd name="T16" fmla="*/ 224 w 1104"/>
                <a:gd name="T17" fmla="*/ 456 h 560"/>
                <a:gd name="T18" fmla="*/ 384 w 1104"/>
                <a:gd name="T19" fmla="*/ 72 h 560"/>
                <a:gd name="T20" fmla="*/ 264 w 1104"/>
                <a:gd name="T21" fmla="*/ 520 h 560"/>
                <a:gd name="T22" fmla="*/ 336 w 1104"/>
                <a:gd name="T23" fmla="*/ 472 h 560"/>
                <a:gd name="T24" fmla="*/ 568 w 1104"/>
                <a:gd name="T25" fmla="*/ 0 h 560"/>
                <a:gd name="T26" fmla="*/ 384 w 1104"/>
                <a:gd name="T27" fmla="*/ 504 h 560"/>
                <a:gd name="T28" fmla="*/ 480 w 1104"/>
                <a:gd name="T29" fmla="*/ 456 h 560"/>
                <a:gd name="T30" fmla="*/ 720 w 1104"/>
                <a:gd name="T31" fmla="*/ 24 h 560"/>
                <a:gd name="T32" fmla="*/ 568 w 1104"/>
                <a:gd name="T33" fmla="*/ 472 h 560"/>
                <a:gd name="T34" fmla="*/ 664 w 1104"/>
                <a:gd name="T35" fmla="*/ 440 h 560"/>
                <a:gd name="T36" fmla="*/ 912 w 1104"/>
                <a:gd name="T37" fmla="*/ 72 h 560"/>
                <a:gd name="T38" fmla="*/ 720 w 1104"/>
                <a:gd name="T39" fmla="*/ 456 h 560"/>
                <a:gd name="T40" fmla="*/ 768 w 1104"/>
                <a:gd name="T41" fmla="*/ 456 h 560"/>
                <a:gd name="T42" fmla="*/ 960 w 1104"/>
                <a:gd name="T43" fmla="*/ 168 h 560"/>
                <a:gd name="T44" fmla="*/ 816 w 1104"/>
                <a:gd name="T45" fmla="*/ 456 h 560"/>
                <a:gd name="T46" fmla="*/ 928 w 1104"/>
                <a:gd name="T47" fmla="*/ 448 h 560"/>
                <a:gd name="T48" fmla="*/ 960 w 1104"/>
                <a:gd name="T49" fmla="*/ 408 h 560"/>
                <a:gd name="T50" fmla="*/ 1104 w 1104"/>
                <a:gd name="T51" fmla="*/ 264 h 560"/>
                <a:gd name="T52" fmla="*/ 1008 w 1104"/>
                <a:gd name="T53" fmla="*/ 456 h 560"/>
                <a:gd name="T54" fmla="*/ 1056 w 1104"/>
                <a:gd name="T55" fmla="*/ 456 h 56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04"/>
                <a:gd name="T85" fmla="*/ 0 h 560"/>
                <a:gd name="T86" fmla="*/ 1104 w 1104"/>
                <a:gd name="T87" fmla="*/ 560 h 56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04" h="560">
                  <a:moveTo>
                    <a:pt x="48" y="264"/>
                  </a:moveTo>
                  <a:lnTo>
                    <a:pt x="0" y="504"/>
                  </a:lnTo>
                  <a:lnTo>
                    <a:pt x="8" y="560"/>
                  </a:lnTo>
                  <a:lnTo>
                    <a:pt x="48" y="552"/>
                  </a:lnTo>
                  <a:lnTo>
                    <a:pt x="96" y="456"/>
                  </a:lnTo>
                  <a:lnTo>
                    <a:pt x="240" y="120"/>
                  </a:lnTo>
                  <a:lnTo>
                    <a:pt x="152" y="544"/>
                  </a:lnTo>
                  <a:lnTo>
                    <a:pt x="240" y="456"/>
                  </a:lnTo>
                  <a:lnTo>
                    <a:pt x="224" y="456"/>
                  </a:lnTo>
                  <a:lnTo>
                    <a:pt x="384" y="72"/>
                  </a:lnTo>
                  <a:lnTo>
                    <a:pt x="264" y="520"/>
                  </a:lnTo>
                  <a:lnTo>
                    <a:pt x="336" y="472"/>
                  </a:lnTo>
                  <a:lnTo>
                    <a:pt x="568" y="0"/>
                  </a:lnTo>
                  <a:lnTo>
                    <a:pt x="384" y="504"/>
                  </a:lnTo>
                  <a:lnTo>
                    <a:pt x="480" y="456"/>
                  </a:lnTo>
                  <a:lnTo>
                    <a:pt x="720" y="24"/>
                  </a:lnTo>
                  <a:lnTo>
                    <a:pt x="568" y="472"/>
                  </a:lnTo>
                  <a:lnTo>
                    <a:pt x="664" y="440"/>
                  </a:lnTo>
                  <a:lnTo>
                    <a:pt x="912" y="72"/>
                  </a:lnTo>
                  <a:lnTo>
                    <a:pt x="720" y="456"/>
                  </a:lnTo>
                  <a:lnTo>
                    <a:pt x="768" y="456"/>
                  </a:lnTo>
                  <a:lnTo>
                    <a:pt x="960" y="168"/>
                  </a:lnTo>
                  <a:lnTo>
                    <a:pt x="816" y="456"/>
                  </a:lnTo>
                  <a:lnTo>
                    <a:pt x="928" y="448"/>
                  </a:lnTo>
                  <a:lnTo>
                    <a:pt x="960" y="408"/>
                  </a:lnTo>
                  <a:lnTo>
                    <a:pt x="1104" y="264"/>
                  </a:lnTo>
                  <a:lnTo>
                    <a:pt x="1008" y="456"/>
                  </a:lnTo>
                  <a:lnTo>
                    <a:pt x="1056" y="456"/>
                  </a:ln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00" name="Group 318"/>
          <p:cNvGrpSpPr>
            <a:grpSpLocks/>
          </p:cNvGrpSpPr>
          <p:nvPr/>
        </p:nvGrpSpPr>
        <p:grpSpPr bwMode="auto">
          <a:xfrm rot="327503">
            <a:off x="1928450" y="1463269"/>
            <a:ext cx="3810000" cy="1676400"/>
            <a:chOff x="1142" y="432"/>
            <a:chExt cx="3523" cy="1857"/>
          </a:xfrm>
        </p:grpSpPr>
        <p:sp>
          <p:nvSpPr>
            <p:cNvPr id="601" name="Freeform 319"/>
            <p:cNvSpPr>
              <a:spLocks/>
            </p:cNvSpPr>
            <p:nvPr/>
          </p:nvSpPr>
          <p:spPr bwMode="auto">
            <a:xfrm>
              <a:off x="1144" y="887"/>
              <a:ext cx="3521" cy="1108"/>
            </a:xfrm>
            <a:custGeom>
              <a:avLst/>
              <a:gdLst>
                <a:gd name="T0" fmla="*/ 2408 w 3521"/>
                <a:gd name="T1" fmla="*/ 313 h 1108"/>
                <a:gd name="T2" fmla="*/ 2552 w 3521"/>
                <a:gd name="T3" fmla="*/ 361 h 1108"/>
                <a:gd name="T4" fmla="*/ 2696 w 3521"/>
                <a:gd name="T5" fmla="*/ 409 h 1108"/>
                <a:gd name="T6" fmla="*/ 2888 w 3521"/>
                <a:gd name="T7" fmla="*/ 361 h 1108"/>
                <a:gd name="T8" fmla="*/ 3032 w 3521"/>
                <a:gd name="T9" fmla="*/ 265 h 1108"/>
                <a:gd name="T10" fmla="*/ 3176 w 3521"/>
                <a:gd name="T11" fmla="*/ 201 h 1108"/>
                <a:gd name="T12" fmla="*/ 3388 w 3521"/>
                <a:gd name="T13" fmla="*/ 161 h 1108"/>
                <a:gd name="T14" fmla="*/ 3500 w 3521"/>
                <a:gd name="T15" fmla="*/ 209 h 1108"/>
                <a:gd name="T16" fmla="*/ 3512 w 3521"/>
                <a:gd name="T17" fmla="*/ 265 h 1108"/>
                <a:gd name="T18" fmla="*/ 3492 w 3521"/>
                <a:gd name="T19" fmla="*/ 345 h 1108"/>
                <a:gd name="T20" fmla="*/ 3416 w 3521"/>
                <a:gd name="T21" fmla="*/ 409 h 1108"/>
                <a:gd name="T22" fmla="*/ 3268 w 3521"/>
                <a:gd name="T23" fmla="*/ 473 h 1108"/>
                <a:gd name="T24" fmla="*/ 3228 w 3521"/>
                <a:gd name="T25" fmla="*/ 577 h 1108"/>
                <a:gd name="T26" fmla="*/ 3316 w 3521"/>
                <a:gd name="T27" fmla="*/ 657 h 1108"/>
                <a:gd name="T28" fmla="*/ 3416 w 3521"/>
                <a:gd name="T29" fmla="*/ 745 h 1108"/>
                <a:gd name="T30" fmla="*/ 3492 w 3521"/>
                <a:gd name="T31" fmla="*/ 849 h 1108"/>
                <a:gd name="T32" fmla="*/ 3476 w 3521"/>
                <a:gd name="T33" fmla="*/ 969 h 1108"/>
                <a:gd name="T34" fmla="*/ 3368 w 3521"/>
                <a:gd name="T35" fmla="*/ 985 h 1108"/>
                <a:gd name="T36" fmla="*/ 3224 w 3521"/>
                <a:gd name="T37" fmla="*/ 985 h 1108"/>
                <a:gd name="T38" fmla="*/ 3036 w 3521"/>
                <a:gd name="T39" fmla="*/ 905 h 1108"/>
                <a:gd name="T40" fmla="*/ 2932 w 3521"/>
                <a:gd name="T41" fmla="*/ 809 h 1108"/>
                <a:gd name="T42" fmla="*/ 2816 w 3521"/>
                <a:gd name="T43" fmla="*/ 737 h 1108"/>
                <a:gd name="T44" fmla="*/ 2552 w 3521"/>
                <a:gd name="T45" fmla="*/ 745 h 1108"/>
                <a:gd name="T46" fmla="*/ 2312 w 3521"/>
                <a:gd name="T47" fmla="*/ 841 h 1108"/>
                <a:gd name="T48" fmla="*/ 1936 w 3521"/>
                <a:gd name="T49" fmla="*/ 1017 h 1108"/>
                <a:gd name="T50" fmla="*/ 1480 w 3521"/>
                <a:gd name="T51" fmla="*/ 1097 h 1108"/>
                <a:gd name="T52" fmla="*/ 1064 w 3521"/>
                <a:gd name="T53" fmla="*/ 1081 h 1108"/>
                <a:gd name="T54" fmla="*/ 736 w 3521"/>
                <a:gd name="T55" fmla="*/ 1073 h 1108"/>
                <a:gd name="T56" fmla="*/ 504 w 3521"/>
                <a:gd name="T57" fmla="*/ 985 h 1108"/>
                <a:gd name="T58" fmla="*/ 280 w 3521"/>
                <a:gd name="T59" fmla="*/ 937 h 1108"/>
                <a:gd name="T60" fmla="*/ 152 w 3521"/>
                <a:gd name="T61" fmla="*/ 873 h 1108"/>
                <a:gd name="T62" fmla="*/ 88 w 3521"/>
                <a:gd name="T63" fmla="*/ 873 h 1108"/>
                <a:gd name="T64" fmla="*/ 16 w 3521"/>
                <a:gd name="T65" fmla="*/ 849 h 1108"/>
                <a:gd name="T66" fmla="*/ 8 w 3521"/>
                <a:gd name="T67" fmla="*/ 793 h 1108"/>
                <a:gd name="T68" fmla="*/ 8 w 3521"/>
                <a:gd name="T69" fmla="*/ 745 h 1108"/>
                <a:gd name="T70" fmla="*/ 8 w 3521"/>
                <a:gd name="T71" fmla="*/ 649 h 1108"/>
                <a:gd name="T72" fmla="*/ 56 w 3521"/>
                <a:gd name="T73" fmla="*/ 649 h 1108"/>
                <a:gd name="T74" fmla="*/ 104 w 3521"/>
                <a:gd name="T75" fmla="*/ 601 h 1108"/>
                <a:gd name="T76" fmla="*/ 208 w 3521"/>
                <a:gd name="T77" fmla="*/ 497 h 1108"/>
                <a:gd name="T78" fmla="*/ 328 w 3521"/>
                <a:gd name="T79" fmla="*/ 441 h 1108"/>
                <a:gd name="T80" fmla="*/ 392 w 3521"/>
                <a:gd name="T81" fmla="*/ 353 h 1108"/>
                <a:gd name="T82" fmla="*/ 472 w 3521"/>
                <a:gd name="T83" fmla="*/ 257 h 1108"/>
                <a:gd name="T84" fmla="*/ 584 w 3521"/>
                <a:gd name="T85" fmla="*/ 169 h 1108"/>
                <a:gd name="T86" fmla="*/ 696 w 3521"/>
                <a:gd name="T87" fmla="*/ 129 h 1108"/>
                <a:gd name="T88" fmla="*/ 920 w 3521"/>
                <a:gd name="T89" fmla="*/ 73 h 1108"/>
                <a:gd name="T90" fmla="*/ 1208 w 3521"/>
                <a:gd name="T91" fmla="*/ 25 h 1108"/>
                <a:gd name="T92" fmla="*/ 1456 w 3521"/>
                <a:gd name="T93" fmla="*/ 17 h 1108"/>
                <a:gd name="T94" fmla="*/ 1736 w 3521"/>
                <a:gd name="T95" fmla="*/ 25 h 1108"/>
                <a:gd name="T96" fmla="*/ 2168 w 3521"/>
                <a:gd name="T97" fmla="*/ 169 h 1108"/>
                <a:gd name="T98" fmla="*/ 2408 w 3521"/>
                <a:gd name="T99" fmla="*/ 313 h 110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521"/>
                <a:gd name="T151" fmla="*/ 0 h 1108"/>
                <a:gd name="T152" fmla="*/ 3521 w 3521"/>
                <a:gd name="T153" fmla="*/ 1108 h 110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521" h="1108">
                  <a:moveTo>
                    <a:pt x="2408" y="313"/>
                  </a:moveTo>
                  <a:cubicBezTo>
                    <a:pt x="2472" y="345"/>
                    <a:pt x="2504" y="345"/>
                    <a:pt x="2552" y="361"/>
                  </a:cubicBezTo>
                  <a:cubicBezTo>
                    <a:pt x="2600" y="377"/>
                    <a:pt x="2640" y="409"/>
                    <a:pt x="2696" y="409"/>
                  </a:cubicBezTo>
                  <a:cubicBezTo>
                    <a:pt x="2752" y="409"/>
                    <a:pt x="2832" y="385"/>
                    <a:pt x="2888" y="361"/>
                  </a:cubicBezTo>
                  <a:cubicBezTo>
                    <a:pt x="2944" y="337"/>
                    <a:pt x="2984" y="292"/>
                    <a:pt x="3032" y="265"/>
                  </a:cubicBezTo>
                  <a:cubicBezTo>
                    <a:pt x="3080" y="238"/>
                    <a:pt x="3117" y="218"/>
                    <a:pt x="3176" y="201"/>
                  </a:cubicBezTo>
                  <a:cubicBezTo>
                    <a:pt x="3235" y="184"/>
                    <a:pt x="3334" y="160"/>
                    <a:pt x="3388" y="161"/>
                  </a:cubicBezTo>
                  <a:cubicBezTo>
                    <a:pt x="3442" y="162"/>
                    <a:pt x="3479" y="192"/>
                    <a:pt x="3500" y="209"/>
                  </a:cubicBezTo>
                  <a:cubicBezTo>
                    <a:pt x="3521" y="226"/>
                    <a:pt x="3513" y="242"/>
                    <a:pt x="3512" y="265"/>
                  </a:cubicBezTo>
                  <a:cubicBezTo>
                    <a:pt x="3511" y="288"/>
                    <a:pt x="3508" y="321"/>
                    <a:pt x="3492" y="345"/>
                  </a:cubicBezTo>
                  <a:cubicBezTo>
                    <a:pt x="3476" y="369"/>
                    <a:pt x="3453" y="388"/>
                    <a:pt x="3416" y="409"/>
                  </a:cubicBezTo>
                  <a:cubicBezTo>
                    <a:pt x="3379" y="430"/>
                    <a:pt x="3299" y="445"/>
                    <a:pt x="3268" y="473"/>
                  </a:cubicBezTo>
                  <a:cubicBezTo>
                    <a:pt x="3237" y="501"/>
                    <a:pt x="3220" y="546"/>
                    <a:pt x="3228" y="577"/>
                  </a:cubicBezTo>
                  <a:cubicBezTo>
                    <a:pt x="3236" y="608"/>
                    <a:pt x="3285" y="629"/>
                    <a:pt x="3316" y="657"/>
                  </a:cubicBezTo>
                  <a:cubicBezTo>
                    <a:pt x="3347" y="685"/>
                    <a:pt x="3387" y="713"/>
                    <a:pt x="3416" y="745"/>
                  </a:cubicBezTo>
                  <a:cubicBezTo>
                    <a:pt x="3445" y="777"/>
                    <a:pt x="3482" y="812"/>
                    <a:pt x="3492" y="849"/>
                  </a:cubicBezTo>
                  <a:cubicBezTo>
                    <a:pt x="3502" y="886"/>
                    <a:pt x="3497" y="946"/>
                    <a:pt x="3476" y="969"/>
                  </a:cubicBezTo>
                  <a:cubicBezTo>
                    <a:pt x="3455" y="992"/>
                    <a:pt x="3410" y="982"/>
                    <a:pt x="3368" y="985"/>
                  </a:cubicBezTo>
                  <a:cubicBezTo>
                    <a:pt x="3326" y="988"/>
                    <a:pt x="3279" y="998"/>
                    <a:pt x="3224" y="985"/>
                  </a:cubicBezTo>
                  <a:cubicBezTo>
                    <a:pt x="3169" y="972"/>
                    <a:pt x="3085" y="934"/>
                    <a:pt x="3036" y="905"/>
                  </a:cubicBezTo>
                  <a:cubicBezTo>
                    <a:pt x="2987" y="876"/>
                    <a:pt x="2969" y="837"/>
                    <a:pt x="2932" y="809"/>
                  </a:cubicBezTo>
                  <a:cubicBezTo>
                    <a:pt x="2895" y="781"/>
                    <a:pt x="2879" y="748"/>
                    <a:pt x="2816" y="737"/>
                  </a:cubicBezTo>
                  <a:cubicBezTo>
                    <a:pt x="2753" y="726"/>
                    <a:pt x="2636" y="728"/>
                    <a:pt x="2552" y="745"/>
                  </a:cubicBezTo>
                  <a:cubicBezTo>
                    <a:pt x="2468" y="762"/>
                    <a:pt x="2415" y="796"/>
                    <a:pt x="2312" y="841"/>
                  </a:cubicBezTo>
                  <a:cubicBezTo>
                    <a:pt x="2209" y="886"/>
                    <a:pt x="2075" y="974"/>
                    <a:pt x="1936" y="1017"/>
                  </a:cubicBezTo>
                  <a:cubicBezTo>
                    <a:pt x="1797" y="1060"/>
                    <a:pt x="1625" y="1086"/>
                    <a:pt x="1480" y="1097"/>
                  </a:cubicBezTo>
                  <a:cubicBezTo>
                    <a:pt x="1335" y="1108"/>
                    <a:pt x="1188" y="1085"/>
                    <a:pt x="1064" y="1081"/>
                  </a:cubicBezTo>
                  <a:cubicBezTo>
                    <a:pt x="940" y="1077"/>
                    <a:pt x="829" y="1089"/>
                    <a:pt x="736" y="1073"/>
                  </a:cubicBezTo>
                  <a:cubicBezTo>
                    <a:pt x="643" y="1057"/>
                    <a:pt x="580" y="1008"/>
                    <a:pt x="504" y="985"/>
                  </a:cubicBezTo>
                  <a:cubicBezTo>
                    <a:pt x="428" y="962"/>
                    <a:pt x="339" y="956"/>
                    <a:pt x="280" y="937"/>
                  </a:cubicBezTo>
                  <a:cubicBezTo>
                    <a:pt x="221" y="918"/>
                    <a:pt x="184" y="884"/>
                    <a:pt x="152" y="873"/>
                  </a:cubicBezTo>
                  <a:cubicBezTo>
                    <a:pt x="120" y="862"/>
                    <a:pt x="111" y="877"/>
                    <a:pt x="88" y="873"/>
                  </a:cubicBezTo>
                  <a:cubicBezTo>
                    <a:pt x="65" y="869"/>
                    <a:pt x="29" y="862"/>
                    <a:pt x="16" y="849"/>
                  </a:cubicBezTo>
                  <a:cubicBezTo>
                    <a:pt x="3" y="836"/>
                    <a:pt x="9" y="810"/>
                    <a:pt x="8" y="793"/>
                  </a:cubicBezTo>
                  <a:cubicBezTo>
                    <a:pt x="7" y="776"/>
                    <a:pt x="8" y="769"/>
                    <a:pt x="8" y="745"/>
                  </a:cubicBezTo>
                  <a:cubicBezTo>
                    <a:pt x="8" y="721"/>
                    <a:pt x="0" y="665"/>
                    <a:pt x="8" y="649"/>
                  </a:cubicBezTo>
                  <a:cubicBezTo>
                    <a:pt x="16" y="633"/>
                    <a:pt x="40" y="657"/>
                    <a:pt x="56" y="649"/>
                  </a:cubicBezTo>
                  <a:cubicBezTo>
                    <a:pt x="72" y="641"/>
                    <a:pt x="79" y="626"/>
                    <a:pt x="104" y="601"/>
                  </a:cubicBezTo>
                  <a:cubicBezTo>
                    <a:pt x="129" y="576"/>
                    <a:pt x="171" y="524"/>
                    <a:pt x="208" y="497"/>
                  </a:cubicBezTo>
                  <a:cubicBezTo>
                    <a:pt x="245" y="470"/>
                    <a:pt x="297" y="465"/>
                    <a:pt x="328" y="441"/>
                  </a:cubicBezTo>
                  <a:cubicBezTo>
                    <a:pt x="359" y="417"/>
                    <a:pt x="368" y="384"/>
                    <a:pt x="392" y="353"/>
                  </a:cubicBezTo>
                  <a:cubicBezTo>
                    <a:pt x="416" y="322"/>
                    <a:pt x="440" y="288"/>
                    <a:pt x="472" y="257"/>
                  </a:cubicBezTo>
                  <a:cubicBezTo>
                    <a:pt x="504" y="226"/>
                    <a:pt x="547" y="190"/>
                    <a:pt x="584" y="169"/>
                  </a:cubicBezTo>
                  <a:cubicBezTo>
                    <a:pt x="621" y="148"/>
                    <a:pt x="640" y="145"/>
                    <a:pt x="696" y="129"/>
                  </a:cubicBezTo>
                  <a:cubicBezTo>
                    <a:pt x="752" y="113"/>
                    <a:pt x="835" y="90"/>
                    <a:pt x="920" y="73"/>
                  </a:cubicBezTo>
                  <a:cubicBezTo>
                    <a:pt x="1005" y="56"/>
                    <a:pt x="1119" y="34"/>
                    <a:pt x="1208" y="25"/>
                  </a:cubicBezTo>
                  <a:cubicBezTo>
                    <a:pt x="1297" y="16"/>
                    <a:pt x="1368" y="17"/>
                    <a:pt x="1456" y="17"/>
                  </a:cubicBezTo>
                  <a:cubicBezTo>
                    <a:pt x="1544" y="17"/>
                    <a:pt x="1617" y="0"/>
                    <a:pt x="1736" y="25"/>
                  </a:cubicBezTo>
                  <a:cubicBezTo>
                    <a:pt x="1855" y="50"/>
                    <a:pt x="2056" y="121"/>
                    <a:pt x="2168" y="169"/>
                  </a:cubicBezTo>
                  <a:cubicBezTo>
                    <a:pt x="2280" y="217"/>
                    <a:pt x="2344" y="281"/>
                    <a:pt x="2408" y="313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2" name="Freeform 320"/>
            <p:cNvSpPr>
              <a:spLocks/>
            </p:cNvSpPr>
            <p:nvPr/>
          </p:nvSpPr>
          <p:spPr bwMode="auto">
            <a:xfrm>
              <a:off x="3004" y="756"/>
              <a:ext cx="783" cy="444"/>
            </a:xfrm>
            <a:custGeom>
              <a:avLst/>
              <a:gdLst>
                <a:gd name="T0" fmla="*/ 548 w 783"/>
                <a:gd name="T1" fmla="*/ 444 h 444"/>
                <a:gd name="T2" fmla="*/ 644 w 783"/>
                <a:gd name="T3" fmla="*/ 348 h 444"/>
                <a:gd name="T4" fmla="*/ 740 w 783"/>
                <a:gd name="T5" fmla="*/ 300 h 444"/>
                <a:gd name="T6" fmla="*/ 768 w 783"/>
                <a:gd name="T7" fmla="*/ 212 h 444"/>
                <a:gd name="T8" fmla="*/ 648 w 783"/>
                <a:gd name="T9" fmla="*/ 132 h 444"/>
                <a:gd name="T10" fmla="*/ 512 w 783"/>
                <a:gd name="T11" fmla="*/ 84 h 444"/>
                <a:gd name="T12" fmla="*/ 356 w 783"/>
                <a:gd name="T13" fmla="*/ 12 h 444"/>
                <a:gd name="T14" fmla="*/ 260 w 783"/>
                <a:gd name="T15" fmla="*/ 12 h 444"/>
                <a:gd name="T16" fmla="*/ 144 w 783"/>
                <a:gd name="T17" fmla="*/ 68 h 444"/>
                <a:gd name="T18" fmla="*/ 48 w 783"/>
                <a:gd name="T19" fmla="*/ 180 h 444"/>
                <a:gd name="T20" fmla="*/ 20 w 783"/>
                <a:gd name="T21" fmla="*/ 204 h 444"/>
                <a:gd name="T22" fmla="*/ 168 w 783"/>
                <a:gd name="T23" fmla="*/ 236 h 444"/>
                <a:gd name="T24" fmla="*/ 288 w 783"/>
                <a:gd name="T25" fmla="*/ 292 h 444"/>
                <a:gd name="T26" fmla="*/ 404 w 783"/>
                <a:gd name="T27" fmla="*/ 348 h 444"/>
                <a:gd name="T28" fmla="*/ 548 w 783"/>
                <a:gd name="T29" fmla="*/ 444 h 4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83"/>
                <a:gd name="T46" fmla="*/ 0 h 444"/>
                <a:gd name="T47" fmla="*/ 783 w 783"/>
                <a:gd name="T48" fmla="*/ 444 h 44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83" h="444">
                  <a:moveTo>
                    <a:pt x="548" y="444"/>
                  </a:moveTo>
                  <a:cubicBezTo>
                    <a:pt x="588" y="444"/>
                    <a:pt x="612" y="372"/>
                    <a:pt x="644" y="348"/>
                  </a:cubicBezTo>
                  <a:cubicBezTo>
                    <a:pt x="676" y="324"/>
                    <a:pt x="719" y="323"/>
                    <a:pt x="740" y="300"/>
                  </a:cubicBezTo>
                  <a:cubicBezTo>
                    <a:pt x="761" y="277"/>
                    <a:pt x="783" y="240"/>
                    <a:pt x="768" y="212"/>
                  </a:cubicBezTo>
                  <a:cubicBezTo>
                    <a:pt x="753" y="184"/>
                    <a:pt x="691" y="153"/>
                    <a:pt x="648" y="132"/>
                  </a:cubicBezTo>
                  <a:cubicBezTo>
                    <a:pt x="605" y="111"/>
                    <a:pt x="561" y="104"/>
                    <a:pt x="512" y="84"/>
                  </a:cubicBezTo>
                  <a:cubicBezTo>
                    <a:pt x="463" y="64"/>
                    <a:pt x="398" y="24"/>
                    <a:pt x="356" y="12"/>
                  </a:cubicBezTo>
                  <a:cubicBezTo>
                    <a:pt x="314" y="0"/>
                    <a:pt x="295" y="3"/>
                    <a:pt x="260" y="12"/>
                  </a:cubicBezTo>
                  <a:cubicBezTo>
                    <a:pt x="225" y="21"/>
                    <a:pt x="179" y="40"/>
                    <a:pt x="144" y="68"/>
                  </a:cubicBezTo>
                  <a:cubicBezTo>
                    <a:pt x="109" y="96"/>
                    <a:pt x="69" y="157"/>
                    <a:pt x="48" y="180"/>
                  </a:cubicBezTo>
                  <a:cubicBezTo>
                    <a:pt x="27" y="203"/>
                    <a:pt x="0" y="195"/>
                    <a:pt x="20" y="204"/>
                  </a:cubicBezTo>
                  <a:cubicBezTo>
                    <a:pt x="40" y="213"/>
                    <a:pt x="123" y="221"/>
                    <a:pt x="168" y="236"/>
                  </a:cubicBezTo>
                  <a:cubicBezTo>
                    <a:pt x="213" y="251"/>
                    <a:pt x="249" y="273"/>
                    <a:pt x="288" y="292"/>
                  </a:cubicBezTo>
                  <a:cubicBezTo>
                    <a:pt x="327" y="311"/>
                    <a:pt x="361" y="323"/>
                    <a:pt x="404" y="348"/>
                  </a:cubicBezTo>
                  <a:cubicBezTo>
                    <a:pt x="447" y="373"/>
                    <a:pt x="508" y="444"/>
                    <a:pt x="548" y="444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3" name="Freeform 321"/>
            <p:cNvSpPr>
              <a:spLocks/>
            </p:cNvSpPr>
            <p:nvPr/>
          </p:nvSpPr>
          <p:spPr bwMode="auto">
            <a:xfrm>
              <a:off x="3024" y="1776"/>
              <a:ext cx="592" cy="341"/>
            </a:xfrm>
            <a:custGeom>
              <a:avLst/>
              <a:gdLst>
                <a:gd name="T0" fmla="*/ 0 w 592"/>
                <a:gd name="T1" fmla="*/ 144 h 341"/>
                <a:gd name="T2" fmla="*/ 276 w 592"/>
                <a:gd name="T3" fmla="*/ 320 h 341"/>
                <a:gd name="T4" fmla="*/ 268 w 592"/>
                <a:gd name="T5" fmla="*/ 272 h 341"/>
                <a:gd name="T6" fmla="*/ 288 w 592"/>
                <a:gd name="T7" fmla="*/ 240 h 341"/>
                <a:gd name="T8" fmla="*/ 316 w 592"/>
                <a:gd name="T9" fmla="*/ 272 h 341"/>
                <a:gd name="T10" fmla="*/ 336 w 592"/>
                <a:gd name="T11" fmla="*/ 288 h 341"/>
                <a:gd name="T12" fmla="*/ 336 w 592"/>
                <a:gd name="T13" fmla="*/ 240 h 341"/>
                <a:gd name="T14" fmla="*/ 480 w 592"/>
                <a:gd name="T15" fmla="*/ 240 h 341"/>
                <a:gd name="T16" fmla="*/ 576 w 592"/>
                <a:gd name="T17" fmla="*/ 192 h 341"/>
                <a:gd name="T18" fmla="*/ 576 w 592"/>
                <a:gd name="T19" fmla="*/ 144 h 341"/>
                <a:gd name="T20" fmla="*/ 508 w 592"/>
                <a:gd name="T21" fmla="*/ 64 h 341"/>
                <a:gd name="T22" fmla="*/ 396 w 592"/>
                <a:gd name="T23" fmla="*/ 40 h 341"/>
                <a:gd name="T24" fmla="*/ 308 w 592"/>
                <a:gd name="T25" fmla="*/ 8 h 341"/>
                <a:gd name="T26" fmla="*/ 164 w 592"/>
                <a:gd name="T27" fmla="*/ 88 h 341"/>
                <a:gd name="T28" fmla="*/ 60 w 592"/>
                <a:gd name="T29" fmla="*/ 120 h 341"/>
                <a:gd name="T30" fmla="*/ 0 w 592"/>
                <a:gd name="T31" fmla="*/ 144 h 34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92"/>
                <a:gd name="T49" fmla="*/ 0 h 341"/>
                <a:gd name="T50" fmla="*/ 592 w 592"/>
                <a:gd name="T51" fmla="*/ 341 h 34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92" h="341">
                  <a:moveTo>
                    <a:pt x="0" y="144"/>
                  </a:moveTo>
                  <a:cubicBezTo>
                    <a:pt x="36" y="177"/>
                    <a:pt x="231" y="299"/>
                    <a:pt x="276" y="320"/>
                  </a:cubicBezTo>
                  <a:cubicBezTo>
                    <a:pt x="321" y="341"/>
                    <a:pt x="266" y="285"/>
                    <a:pt x="268" y="272"/>
                  </a:cubicBezTo>
                  <a:cubicBezTo>
                    <a:pt x="270" y="259"/>
                    <a:pt x="280" y="240"/>
                    <a:pt x="288" y="240"/>
                  </a:cubicBezTo>
                  <a:cubicBezTo>
                    <a:pt x="296" y="240"/>
                    <a:pt x="308" y="264"/>
                    <a:pt x="316" y="272"/>
                  </a:cubicBezTo>
                  <a:cubicBezTo>
                    <a:pt x="324" y="280"/>
                    <a:pt x="333" y="293"/>
                    <a:pt x="336" y="288"/>
                  </a:cubicBezTo>
                  <a:cubicBezTo>
                    <a:pt x="339" y="283"/>
                    <a:pt x="312" y="248"/>
                    <a:pt x="336" y="240"/>
                  </a:cubicBezTo>
                  <a:cubicBezTo>
                    <a:pt x="360" y="232"/>
                    <a:pt x="440" y="248"/>
                    <a:pt x="480" y="240"/>
                  </a:cubicBezTo>
                  <a:cubicBezTo>
                    <a:pt x="520" y="232"/>
                    <a:pt x="560" y="208"/>
                    <a:pt x="576" y="192"/>
                  </a:cubicBezTo>
                  <a:cubicBezTo>
                    <a:pt x="592" y="176"/>
                    <a:pt x="587" y="165"/>
                    <a:pt x="576" y="144"/>
                  </a:cubicBezTo>
                  <a:cubicBezTo>
                    <a:pt x="565" y="123"/>
                    <a:pt x="538" y="81"/>
                    <a:pt x="508" y="64"/>
                  </a:cubicBezTo>
                  <a:cubicBezTo>
                    <a:pt x="478" y="47"/>
                    <a:pt x="429" y="49"/>
                    <a:pt x="396" y="40"/>
                  </a:cubicBezTo>
                  <a:cubicBezTo>
                    <a:pt x="363" y="31"/>
                    <a:pt x="347" y="0"/>
                    <a:pt x="308" y="8"/>
                  </a:cubicBezTo>
                  <a:cubicBezTo>
                    <a:pt x="269" y="16"/>
                    <a:pt x="205" y="69"/>
                    <a:pt x="164" y="88"/>
                  </a:cubicBezTo>
                  <a:cubicBezTo>
                    <a:pt x="123" y="107"/>
                    <a:pt x="87" y="111"/>
                    <a:pt x="60" y="120"/>
                  </a:cubicBezTo>
                  <a:cubicBezTo>
                    <a:pt x="33" y="129"/>
                    <a:pt x="12" y="139"/>
                    <a:pt x="0" y="144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" name="Freeform 322"/>
            <p:cNvSpPr>
              <a:spLocks/>
            </p:cNvSpPr>
            <p:nvPr/>
          </p:nvSpPr>
          <p:spPr bwMode="auto">
            <a:xfrm>
              <a:off x="1877" y="1911"/>
              <a:ext cx="520" cy="378"/>
            </a:xfrm>
            <a:custGeom>
              <a:avLst/>
              <a:gdLst>
                <a:gd name="T0" fmla="*/ 15 w 520"/>
                <a:gd name="T1" fmla="*/ 41 h 378"/>
                <a:gd name="T2" fmla="*/ 191 w 520"/>
                <a:gd name="T3" fmla="*/ 337 h 378"/>
                <a:gd name="T4" fmla="*/ 215 w 520"/>
                <a:gd name="T5" fmla="*/ 289 h 378"/>
                <a:gd name="T6" fmla="*/ 206 w 520"/>
                <a:gd name="T7" fmla="*/ 239 h 378"/>
                <a:gd name="T8" fmla="*/ 218 w 520"/>
                <a:gd name="T9" fmla="*/ 280 h 378"/>
                <a:gd name="T10" fmla="*/ 229 w 520"/>
                <a:gd name="T11" fmla="*/ 302 h 378"/>
                <a:gd name="T12" fmla="*/ 250 w 520"/>
                <a:gd name="T13" fmla="*/ 259 h 378"/>
                <a:gd name="T14" fmla="*/ 391 w 520"/>
                <a:gd name="T15" fmla="*/ 353 h 378"/>
                <a:gd name="T16" fmla="*/ 495 w 520"/>
                <a:gd name="T17" fmla="*/ 337 h 378"/>
                <a:gd name="T18" fmla="*/ 519 w 520"/>
                <a:gd name="T19" fmla="*/ 257 h 378"/>
                <a:gd name="T20" fmla="*/ 503 w 520"/>
                <a:gd name="T21" fmla="*/ 169 h 378"/>
                <a:gd name="T22" fmla="*/ 439 w 520"/>
                <a:gd name="T23" fmla="*/ 113 h 378"/>
                <a:gd name="T24" fmla="*/ 367 w 520"/>
                <a:gd name="T25" fmla="*/ 57 h 378"/>
                <a:gd name="T26" fmla="*/ 158 w 520"/>
                <a:gd name="T27" fmla="*/ 49 h 378"/>
                <a:gd name="T28" fmla="*/ 71 w 520"/>
                <a:gd name="T29" fmla="*/ 57 h 378"/>
                <a:gd name="T30" fmla="*/ 15 w 520"/>
                <a:gd name="T31" fmla="*/ 41 h 37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20"/>
                <a:gd name="T49" fmla="*/ 0 h 378"/>
                <a:gd name="T50" fmla="*/ 520 w 520"/>
                <a:gd name="T51" fmla="*/ 378 h 37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20" h="378">
                  <a:moveTo>
                    <a:pt x="15" y="41"/>
                  </a:moveTo>
                  <a:cubicBezTo>
                    <a:pt x="35" y="88"/>
                    <a:pt x="158" y="296"/>
                    <a:pt x="191" y="337"/>
                  </a:cubicBezTo>
                  <a:cubicBezTo>
                    <a:pt x="224" y="378"/>
                    <a:pt x="213" y="305"/>
                    <a:pt x="215" y="289"/>
                  </a:cubicBezTo>
                  <a:cubicBezTo>
                    <a:pt x="217" y="273"/>
                    <a:pt x="206" y="240"/>
                    <a:pt x="206" y="239"/>
                  </a:cubicBezTo>
                  <a:cubicBezTo>
                    <a:pt x="206" y="238"/>
                    <a:pt x="214" y="269"/>
                    <a:pt x="218" y="280"/>
                  </a:cubicBezTo>
                  <a:cubicBezTo>
                    <a:pt x="222" y="290"/>
                    <a:pt x="225" y="306"/>
                    <a:pt x="229" y="302"/>
                  </a:cubicBezTo>
                  <a:cubicBezTo>
                    <a:pt x="234" y="299"/>
                    <a:pt x="223" y="251"/>
                    <a:pt x="250" y="259"/>
                  </a:cubicBezTo>
                  <a:cubicBezTo>
                    <a:pt x="277" y="267"/>
                    <a:pt x="350" y="340"/>
                    <a:pt x="391" y="353"/>
                  </a:cubicBezTo>
                  <a:cubicBezTo>
                    <a:pt x="432" y="366"/>
                    <a:pt x="474" y="353"/>
                    <a:pt x="495" y="337"/>
                  </a:cubicBezTo>
                  <a:cubicBezTo>
                    <a:pt x="516" y="321"/>
                    <a:pt x="518" y="285"/>
                    <a:pt x="519" y="257"/>
                  </a:cubicBezTo>
                  <a:cubicBezTo>
                    <a:pt x="520" y="229"/>
                    <a:pt x="516" y="193"/>
                    <a:pt x="503" y="169"/>
                  </a:cubicBezTo>
                  <a:cubicBezTo>
                    <a:pt x="490" y="145"/>
                    <a:pt x="462" y="132"/>
                    <a:pt x="439" y="113"/>
                  </a:cubicBezTo>
                  <a:cubicBezTo>
                    <a:pt x="416" y="94"/>
                    <a:pt x="414" y="68"/>
                    <a:pt x="367" y="57"/>
                  </a:cubicBezTo>
                  <a:cubicBezTo>
                    <a:pt x="320" y="46"/>
                    <a:pt x="207" y="49"/>
                    <a:pt x="158" y="49"/>
                  </a:cubicBezTo>
                  <a:cubicBezTo>
                    <a:pt x="109" y="49"/>
                    <a:pt x="95" y="58"/>
                    <a:pt x="71" y="57"/>
                  </a:cubicBezTo>
                  <a:cubicBezTo>
                    <a:pt x="47" y="56"/>
                    <a:pt x="0" y="0"/>
                    <a:pt x="15" y="41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5" name="Freeform 323"/>
            <p:cNvSpPr>
              <a:spLocks/>
            </p:cNvSpPr>
            <p:nvPr/>
          </p:nvSpPr>
          <p:spPr bwMode="auto">
            <a:xfrm>
              <a:off x="1756" y="459"/>
              <a:ext cx="1269" cy="605"/>
            </a:xfrm>
            <a:custGeom>
              <a:avLst/>
              <a:gdLst>
                <a:gd name="T0" fmla="*/ 1220 w 1269"/>
                <a:gd name="T1" fmla="*/ 501 h 605"/>
                <a:gd name="T2" fmla="*/ 1056 w 1269"/>
                <a:gd name="T3" fmla="*/ 437 h 605"/>
                <a:gd name="T4" fmla="*/ 644 w 1269"/>
                <a:gd name="T5" fmla="*/ 453 h 605"/>
                <a:gd name="T6" fmla="*/ 308 w 1269"/>
                <a:gd name="T7" fmla="*/ 501 h 605"/>
                <a:gd name="T8" fmla="*/ 68 w 1269"/>
                <a:gd name="T9" fmla="*/ 549 h 605"/>
                <a:gd name="T10" fmla="*/ 0 w 1269"/>
                <a:gd name="T11" fmla="*/ 573 h 605"/>
                <a:gd name="T12" fmla="*/ 68 w 1269"/>
                <a:gd name="T13" fmla="*/ 357 h 605"/>
                <a:gd name="T14" fmla="*/ 184 w 1269"/>
                <a:gd name="T15" fmla="*/ 61 h 605"/>
                <a:gd name="T16" fmla="*/ 184 w 1269"/>
                <a:gd name="T17" fmla="*/ 133 h 605"/>
                <a:gd name="T18" fmla="*/ 212 w 1269"/>
                <a:gd name="T19" fmla="*/ 165 h 605"/>
                <a:gd name="T20" fmla="*/ 280 w 1269"/>
                <a:gd name="T21" fmla="*/ 117 h 605"/>
                <a:gd name="T22" fmla="*/ 308 w 1269"/>
                <a:gd name="T23" fmla="*/ 69 h 605"/>
                <a:gd name="T24" fmla="*/ 356 w 1269"/>
                <a:gd name="T25" fmla="*/ 117 h 605"/>
                <a:gd name="T26" fmla="*/ 440 w 1269"/>
                <a:gd name="T27" fmla="*/ 77 h 605"/>
                <a:gd name="T28" fmla="*/ 472 w 1269"/>
                <a:gd name="T29" fmla="*/ 37 h 605"/>
                <a:gd name="T30" fmla="*/ 512 w 1269"/>
                <a:gd name="T31" fmla="*/ 77 h 605"/>
                <a:gd name="T32" fmla="*/ 576 w 1269"/>
                <a:gd name="T33" fmla="*/ 53 h 605"/>
                <a:gd name="T34" fmla="*/ 624 w 1269"/>
                <a:gd name="T35" fmla="*/ 5 h 605"/>
                <a:gd name="T36" fmla="*/ 616 w 1269"/>
                <a:gd name="T37" fmla="*/ 85 h 605"/>
                <a:gd name="T38" fmla="*/ 704 w 1269"/>
                <a:gd name="T39" fmla="*/ 101 h 605"/>
                <a:gd name="T40" fmla="*/ 788 w 1269"/>
                <a:gd name="T41" fmla="*/ 69 h 605"/>
                <a:gd name="T42" fmla="*/ 816 w 1269"/>
                <a:gd name="T43" fmla="*/ 133 h 605"/>
                <a:gd name="T44" fmla="*/ 880 w 1269"/>
                <a:gd name="T45" fmla="*/ 117 h 605"/>
                <a:gd name="T46" fmla="*/ 980 w 1269"/>
                <a:gd name="T47" fmla="*/ 69 h 605"/>
                <a:gd name="T48" fmla="*/ 932 w 1269"/>
                <a:gd name="T49" fmla="*/ 165 h 605"/>
                <a:gd name="T50" fmla="*/ 1008 w 1269"/>
                <a:gd name="T51" fmla="*/ 189 h 605"/>
                <a:gd name="T52" fmla="*/ 1076 w 1269"/>
                <a:gd name="T53" fmla="*/ 165 h 605"/>
                <a:gd name="T54" fmla="*/ 1032 w 1269"/>
                <a:gd name="T55" fmla="*/ 221 h 605"/>
                <a:gd name="T56" fmla="*/ 1048 w 1269"/>
                <a:gd name="T57" fmla="*/ 261 h 605"/>
                <a:gd name="T58" fmla="*/ 1112 w 1269"/>
                <a:gd name="T59" fmla="*/ 285 h 605"/>
                <a:gd name="T60" fmla="*/ 1220 w 1269"/>
                <a:gd name="T61" fmla="*/ 261 h 605"/>
                <a:gd name="T62" fmla="*/ 1160 w 1269"/>
                <a:gd name="T63" fmla="*/ 325 h 605"/>
                <a:gd name="T64" fmla="*/ 1172 w 1269"/>
                <a:gd name="T65" fmla="*/ 357 h 605"/>
                <a:gd name="T66" fmla="*/ 1220 w 1269"/>
                <a:gd name="T67" fmla="*/ 405 h 605"/>
                <a:gd name="T68" fmla="*/ 1184 w 1269"/>
                <a:gd name="T69" fmla="*/ 421 h 605"/>
                <a:gd name="T70" fmla="*/ 1268 w 1269"/>
                <a:gd name="T71" fmla="*/ 501 h 605"/>
                <a:gd name="T72" fmla="*/ 1192 w 1269"/>
                <a:gd name="T73" fmla="*/ 485 h 60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69"/>
                <a:gd name="T112" fmla="*/ 0 h 605"/>
                <a:gd name="T113" fmla="*/ 1269 w 1269"/>
                <a:gd name="T114" fmla="*/ 605 h 60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69" h="605">
                  <a:moveTo>
                    <a:pt x="1220" y="501"/>
                  </a:moveTo>
                  <a:cubicBezTo>
                    <a:pt x="1193" y="490"/>
                    <a:pt x="1152" y="445"/>
                    <a:pt x="1056" y="437"/>
                  </a:cubicBezTo>
                  <a:cubicBezTo>
                    <a:pt x="960" y="429"/>
                    <a:pt x="769" y="442"/>
                    <a:pt x="644" y="453"/>
                  </a:cubicBezTo>
                  <a:cubicBezTo>
                    <a:pt x="519" y="464"/>
                    <a:pt x="404" y="485"/>
                    <a:pt x="308" y="501"/>
                  </a:cubicBezTo>
                  <a:cubicBezTo>
                    <a:pt x="212" y="517"/>
                    <a:pt x="119" y="537"/>
                    <a:pt x="68" y="549"/>
                  </a:cubicBezTo>
                  <a:cubicBezTo>
                    <a:pt x="17" y="561"/>
                    <a:pt x="0" y="605"/>
                    <a:pt x="0" y="573"/>
                  </a:cubicBezTo>
                  <a:cubicBezTo>
                    <a:pt x="0" y="541"/>
                    <a:pt x="37" y="442"/>
                    <a:pt x="68" y="357"/>
                  </a:cubicBezTo>
                  <a:cubicBezTo>
                    <a:pt x="99" y="272"/>
                    <a:pt x="165" y="98"/>
                    <a:pt x="184" y="61"/>
                  </a:cubicBezTo>
                  <a:cubicBezTo>
                    <a:pt x="203" y="24"/>
                    <a:pt x="179" y="116"/>
                    <a:pt x="184" y="133"/>
                  </a:cubicBezTo>
                  <a:cubicBezTo>
                    <a:pt x="189" y="150"/>
                    <a:pt x="196" y="168"/>
                    <a:pt x="212" y="165"/>
                  </a:cubicBezTo>
                  <a:cubicBezTo>
                    <a:pt x="228" y="162"/>
                    <a:pt x="264" y="133"/>
                    <a:pt x="280" y="117"/>
                  </a:cubicBezTo>
                  <a:cubicBezTo>
                    <a:pt x="296" y="101"/>
                    <a:pt x="295" y="69"/>
                    <a:pt x="308" y="69"/>
                  </a:cubicBezTo>
                  <a:cubicBezTo>
                    <a:pt x="321" y="69"/>
                    <a:pt x="334" y="116"/>
                    <a:pt x="356" y="117"/>
                  </a:cubicBezTo>
                  <a:cubicBezTo>
                    <a:pt x="378" y="118"/>
                    <a:pt x="421" y="90"/>
                    <a:pt x="440" y="77"/>
                  </a:cubicBezTo>
                  <a:cubicBezTo>
                    <a:pt x="459" y="64"/>
                    <a:pt x="460" y="37"/>
                    <a:pt x="472" y="37"/>
                  </a:cubicBezTo>
                  <a:cubicBezTo>
                    <a:pt x="484" y="37"/>
                    <a:pt x="495" y="74"/>
                    <a:pt x="512" y="77"/>
                  </a:cubicBezTo>
                  <a:cubicBezTo>
                    <a:pt x="529" y="80"/>
                    <a:pt x="557" y="65"/>
                    <a:pt x="576" y="53"/>
                  </a:cubicBezTo>
                  <a:cubicBezTo>
                    <a:pt x="595" y="41"/>
                    <a:pt x="617" y="0"/>
                    <a:pt x="624" y="5"/>
                  </a:cubicBezTo>
                  <a:cubicBezTo>
                    <a:pt x="631" y="10"/>
                    <a:pt x="603" y="69"/>
                    <a:pt x="616" y="85"/>
                  </a:cubicBezTo>
                  <a:cubicBezTo>
                    <a:pt x="629" y="101"/>
                    <a:pt x="675" y="104"/>
                    <a:pt x="704" y="101"/>
                  </a:cubicBezTo>
                  <a:cubicBezTo>
                    <a:pt x="733" y="98"/>
                    <a:pt x="769" y="64"/>
                    <a:pt x="788" y="69"/>
                  </a:cubicBezTo>
                  <a:cubicBezTo>
                    <a:pt x="807" y="74"/>
                    <a:pt x="801" y="125"/>
                    <a:pt x="816" y="133"/>
                  </a:cubicBezTo>
                  <a:cubicBezTo>
                    <a:pt x="831" y="141"/>
                    <a:pt x="853" y="128"/>
                    <a:pt x="880" y="117"/>
                  </a:cubicBezTo>
                  <a:cubicBezTo>
                    <a:pt x="907" y="106"/>
                    <a:pt x="971" y="61"/>
                    <a:pt x="980" y="69"/>
                  </a:cubicBezTo>
                  <a:cubicBezTo>
                    <a:pt x="989" y="77"/>
                    <a:pt x="927" y="145"/>
                    <a:pt x="932" y="165"/>
                  </a:cubicBezTo>
                  <a:cubicBezTo>
                    <a:pt x="937" y="185"/>
                    <a:pt x="984" y="189"/>
                    <a:pt x="1008" y="189"/>
                  </a:cubicBezTo>
                  <a:cubicBezTo>
                    <a:pt x="1032" y="189"/>
                    <a:pt x="1072" y="160"/>
                    <a:pt x="1076" y="165"/>
                  </a:cubicBezTo>
                  <a:cubicBezTo>
                    <a:pt x="1080" y="170"/>
                    <a:pt x="1037" y="205"/>
                    <a:pt x="1032" y="221"/>
                  </a:cubicBezTo>
                  <a:cubicBezTo>
                    <a:pt x="1027" y="237"/>
                    <a:pt x="1035" y="250"/>
                    <a:pt x="1048" y="261"/>
                  </a:cubicBezTo>
                  <a:cubicBezTo>
                    <a:pt x="1061" y="272"/>
                    <a:pt x="1083" y="285"/>
                    <a:pt x="1112" y="285"/>
                  </a:cubicBezTo>
                  <a:cubicBezTo>
                    <a:pt x="1141" y="285"/>
                    <a:pt x="1212" y="254"/>
                    <a:pt x="1220" y="261"/>
                  </a:cubicBezTo>
                  <a:cubicBezTo>
                    <a:pt x="1228" y="268"/>
                    <a:pt x="1168" y="309"/>
                    <a:pt x="1160" y="325"/>
                  </a:cubicBezTo>
                  <a:cubicBezTo>
                    <a:pt x="1152" y="341"/>
                    <a:pt x="1162" y="344"/>
                    <a:pt x="1172" y="357"/>
                  </a:cubicBezTo>
                  <a:cubicBezTo>
                    <a:pt x="1182" y="370"/>
                    <a:pt x="1218" y="394"/>
                    <a:pt x="1220" y="405"/>
                  </a:cubicBezTo>
                  <a:cubicBezTo>
                    <a:pt x="1222" y="416"/>
                    <a:pt x="1176" y="405"/>
                    <a:pt x="1184" y="421"/>
                  </a:cubicBezTo>
                  <a:cubicBezTo>
                    <a:pt x="1192" y="437"/>
                    <a:pt x="1267" y="490"/>
                    <a:pt x="1268" y="501"/>
                  </a:cubicBezTo>
                  <a:cubicBezTo>
                    <a:pt x="1269" y="512"/>
                    <a:pt x="1208" y="488"/>
                    <a:pt x="1192" y="485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6" name="Freeform 324"/>
            <p:cNvSpPr>
              <a:spLocks/>
            </p:cNvSpPr>
            <p:nvPr/>
          </p:nvSpPr>
          <p:spPr bwMode="auto">
            <a:xfrm>
              <a:off x="1488" y="1192"/>
              <a:ext cx="399" cy="664"/>
            </a:xfrm>
            <a:custGeom>
              <a:avLst/>
              <a:gdLst>
                <a:gd name="T0" fmla="*/ 0 w 399"/>
                <a:gd name="T1" fmla="*/ 104 h 664"/>
                <a:gd name="T2" fmla="*/ 192 w 399"/>
                <a:gd name="T3" fmla="*/ 8 h 664"/>
                <a:gd name="T4" fmla="*/ 288 w 399"/>
                <a:gd name="T5" fmla="*/ 56 h 664"/>
                <a:gd name="T6" fmla="*/ 356 w 399"/>
                <a:gd name="T7" fmla="*/ 136 h 664"/>
                <a:gd name="T8" fmla="*/ 372 w 399"/>
                <a:gd name="T9" fmla="*/ 232 h 664"/>
                <a:gd name="T10" fmla="*/ 396 w 399"/>
                <a:gd name="T11" fmla="*/ 360 h 664"/>
                <a:gd name="T12" fmla="*/ 356 w 399"/>
                <a:gd name="T13" fmla="*/ 480 h 664"/>
                <a:gd name="T14" fmla="*/ 316 w 399"/>
                <a:gd name="T15" fmla="*/ 568 h 664"/>
                <a:gd name="T16" fmla="*/ 240 w 399"/>
                <a:gd name="T17" fmla="*/ 632 h 664"/>
                <a:gd name="T18" fmla="*/ 180 w 399"/>
                <a:gd name="T19" fmla="*/ 664 h 6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9"/>
                <a:gd name="T31" fmla="*/ 0 h 664"/>
                <a:gd name="T32" fmla="*/ 399 w 399"/>
                <a:gd name="T33" fmla="*/ 664 h 6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9" h="664">
                  <a:moveTo>
                    <a:pt x="0" y="104"/>
                  </a:moveTo>
                  <a:cubicBezTo>
                    <a:pt x="72" y="60"/>
                    <a:pt x="144" y="16"/>
                    <a:pt x="192" y="8"/>
                  </a:cubicBezTo>
                  <a:cubicBezTo>
                    <a:pt x="240" y="0"/>
                    <a:pt x="261" y="35"/>
                    <a:pt x="288" y="56"/>
                  </a:cubicBezTo>
                  <a:cubicBezTo>
                    <a:pt x="315" y="77"/>
                    <a:pt x="342" y="107"/>
                    <a:pt x="356" y="136"/>
                  </a:cubicBezTo>
                  <a:cubicBezTo>
                    <a:pt x="370" y="165"/>
                    <a:pt x="365" y="195"/>
                    <a:pt x="372" y="232"/>
                  </a:cubicBezTo>
                  <a:cubicBezTo>
                    <a:pt x="379" y="269"/>
                    <a:pt x="399" y="319"/>
                    <a:pt x="396" y="360"/>
                  </a:cubicBezTo>
                  <a:cubicBezTo>
                    <a:pt x="393" y="401"/>
                    <a:pt x="369" y="445"/>
                    <a:pt x="356" y="480"/>
                  </a:cubicBezTo>
                  <a:cubicBezTo>
                    <a:pt x="343" y="515"/>
                    <a:pt x="335" y="543"/>
                    <a:pt x="316" y="568"/>
                  </a:cubicBezTo>
                  <a:cubicBezTo>
                    <a:pt x="297" y="593"/>
                    <a:pt x="263" y="616"/>
                    <a:pt x="240" y="632"/>
                  </a:cubicBezTo>
                  <a:cubicBezTo>
                    <a:pt x="217" y="648"/>
                    <a:pt x="192" y="657"/>
                    <a:pt x="180" y="66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7" name="Freeform 325"/>
            <p:cNvSpPr>
              <a:spLocks/>
            </p:cNvSpPr>
            <p:nvPr/>
          </p:nvSpPr>
          <p:spPr bwMode="auto">
            <a:xfrm>
              <a:off x="1668" y="1387"/>
              <a:ext cx="129" cy="397"/>
            </a:xfrm>
            <a:custGeom>
              <a:avLst/>
              <a:gdLst>
                <a:gd name="T0" fmla="*/ 12 w 129"/>
                <a:gd name="T1" fmla="*/ 5 h 397"/>
                <a:gd name="T2" fmla="*/ 96 w 129"/>
                <a:gd name="T3" fmla="*/ 29 h 397"/>
                <a:gd name="T4" fmla="*/ 128 w 129"/>
                <a:gd name="T5" fmla="*/ 181 h 397"/>
                <a:gd name="T6" fmla="*/ 88 w 129"/>
                <a:gd name="T7" fmla="*/ 317 h 397"/>
                <a:gd name="T8" fmla="*/ 0 w 129"/>
                <a:gd name="T9" fmla="*/ 397 h 3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9"/>
                <a:gd name="T16" fmla="*/ 0 h 397"/>
                <a:gd name="T17" fmla="*/ 129 w 129"/>
                <a:gd name="T18" fmla="*/ 397 h 3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9" h="397">
                  <a:moveTo>
                    <a:pt x="12" y="5"/>
                  </a:moveTo>
                  <a:cubicBezTo>
                    <a:pt x="26" y="9"/>
                    <a:pt x="77" y="0"/>
                    <a:pt x="96" y="29"/>
                  </a:cubicBezTo>
                  <a:cubicBezTo>
                    <a:pt x="115" y="58"/>
                    <a:pt x="129" y="133"/>
                    <a:pt x="128" y="181"/>
                  </a:cubicBezTo>
                  <a:cubicBezTo>
                    <a:pt x="127" y="229"/>
                    <a:pt x="109" y="281"/>
                    <a:pt x="88" y="317"/>
                  </a:cubicBezTo>
                  <a:cubicBezTo>
                    <a:pt x="67" y="353"/>
                    <a:pt x="18" y="380"/>
                    <a:pt x="0" y="397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8" name="Oval 326"/>
            <p:cNvSpPr>
              <a:spLocks noChangeArrowheads="1"/>
            </p:cNvSpPr>
            <p:nvPr/>
          </p:nvSpPr>
          <p:spPr bwMode="auto">
            <a:xfrm>
              <a:off x="1344" y="1392"/>
              <a:ext cx="192" cy="192"/>
            </a:xfrm>
            <a:prstGeom prst="ellipse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09" name="Oval 327"/>
            <p:cNvSpPr>
              <a:spLocks noChangeArrowheads="1"/>
            </p:cNvSpPr>
            <p:nvPr/>
          </p:nvSpPr>
          <p:spPr bwMode="auto">
            <a:xfrm>
              <a:off x="1392" y="1440"/>
              <a:ext cx="96" cy="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0" name="Freeform 328"/>
            <p:cNvSpPr>
              <a:spLocks/>
            </p:cNvSpPr>
            <p:nvPr/>
          </p:nvSpPr>
          <p:spPr bwMode="auto">
            <a:xfrm>
              <a:off x="1152" y="1584"/>
              <a:ext cx="366" cy="125"/>
            </a:xfrm>
            <a:custGeom>
              <a:avLst/>
              <a:gdLst>
                <a:gd name="T0" fmla="*/ 0 w 366"/>
                <a:gd name="T1" fmla="*/ 0 h 125"/>
                <a:gd name="T2" fmla="*/ 12 w 366"/>
                <a:gd name="T3" fmla="*/ 40 h 125"/>
                <a:gd name="T4" fmla="*/ 48 w 366"/>
                <a:gd name="T5" fmla="*/ 48 h 125"/>
                <a:gd name="T6" fmla="*/ 124 w 366"/>
                <a:gd name="T7" fmla="*/ 72 h 125"/>
                <a:gd name="T8" fmla="*/ 212 w 366"/>
                <a:gd name="T9" fmla="*/ 88 h 125"/>
                <a:gd name="T10" fmla="*/ 268 w 366"/>
                <a:gd name="T11" fmla="*/ 120 h 125"/>
                <a:gd name="T12" fmla="*/ 348 w 366"/>
                <a:gd name="T13" fmla="*/ 120 h 125"/>
                <a:gd name="T14" fmla="*/ 364 w 366"/>
                <a:gd name="T15" fmla="*/ 88 h 125"/>
                <a:gd name="T16" fmla="*/ 336 w 366"/>
                <a:gd name="T17" fmla="*/ 48 h 1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6"/>
                <a:gd name="T28" fmla="*/ 0 h 125"/>
                <a:gd name="T29" fmla="*/ 366 w 366"/>
                <a:gd name="T30" fmla="*/ 125 h 1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6" h="125">
                  <a:moveTo>
                    <a:pt x="0" y="0"/>
                  </a:moveTo>
                  <a:cubicBezTo>
                    <a:pt x="2" y="7"/>
                    <a:pt x="4" y="32"/>
                    <a:pt x="12" y="40"/>
                  </a:cubicBezTo>
                  <a:cubicBezTo>
                    <a:pt x="20" y="48"/>
                    <a:pt x="29" y="43"/>
                    <a:pt x="48" y="48"/>
                  </a:cubicBezTo>
                  <a:cubicBezTo>
                    <a:pt x="67" y="53"/>
                    <a:pt x="97" y="65"/>
                    <a:pt x="124" y="72"/>
                  </a:cubicBezTo>
                  <a:cubicBezTo>
                    <a:pt x="151" y="79"/>
                    <a:pt x="188" y="80"/>
                    <a:pt x="212" y="88"/>
                  </a:cubicBezTo>
                  <a:cubicBezTo>
                    <a:pt x="236" y="96"/>
                    <a:pt x="245" y="115"/>
                    <a:pt x="268" y="120"/>
                  </a:cubicBezTo>
                  <a:cubicBezTo>
                    <a:pt x="291" y="125"/>
                    <a:pt x="332" y="125"/>
                    <a:pt x="348" y="120"/>
                  </a:cubicBezTo>
                  <a:cubicBezTo>
                    <a:pt x="364" y="115"/>
                    <a:pt x="366" y="100"/>
                    <a:pt x="364" y="88"/>
                  </a:cubicBezTo>
                  <a:cubicBezTo>
                    <a:pt x="362" y="76"/>
                    <a:pt x="342" y="56"/>
                    <a:pt x="336" y="48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1" name="Freeform 329"/>
            <p:cNvSpPr>
              <a:spLocks/>
            </p:cNvSpPr>
            <p:nvPr/>
          </p:nvSpPr>
          <p:spPr bwMode="auto">
            <a:xfrm>
              <a:off x="1142" y="1632"/>
              <a:ext cx="250" cy="115"/>
            </a:xfrm>
            <a:custGeom>
              <a:avLst/>
              <a:gdLst>
                <a:gd name="T0" fmla="*/ 250 w 250"/>
                <a:gd name="T1" fmla="*/ 96 h 115"/>
                <a:gd name="T2" fmla="*/ 202 w 250"/>
                <a:gd name="T3" fmla="*/ 96 h 115"/>
                <a:gd name="T4" fmla="*/ 134 w 250"/>
                <a:gd name="T5" fmla="*/ 112 h 115"/>
                <a:gd name="T6" fmla="*/ 70 w 250"/>
                <a:gd name="T7" fmla="*/ 112 h 115"/>
                <a:gd name="T8" fmla="*/ 10 w 250"/>
                <a:gd name="T9" fmla="*/ 96 h 115"/>
                <a:gd name="T10" fmla="*/ 10 w 250"/>
                <a:gd name="T11" fmla="*/ 48 h 115"/>
                <a:gd name="T12" fmla="*/ 58 w 250"/>
                <a:gd name="T13" fmla="*/ 0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0"/>
                <a:gd name="T22" fmla="*/ 0 h 115"/>
                <a:gd name="T23" fmla="*/ 250 w 250"/>
                <a:gd name="T24" fmla="*/ 115 h 1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0" h="115">
                  <a:moveTo>
                    <a:pt x="250" y="96"/>
                  </a:moveTo>
                  <a:cubicBezTo>
                    <a:pt x="234" y="92"/>
                    <a:pt x="221" y="93"/>
                    <a:pt x="202" y="96"/>
                  </a:cubicBezTo>
                  <a:cubicBezTo>
                    <a:pt x="183" y="99"/>
                    <a:pt x="156" y="109"/>
                    <a:pt x="134" y="112"/>
                  </a:cubicBezTo>
                  <a:cubicBezTo>
                    <a:pt x="112" y="115"/>
                    <a:pt x="91" y="115"/>
                    <a:pt x="70" y="112"/>
                  </a:cubicBezTo>
                  <a:cubicBezTo>
                    <a:pt x="49" y="109"/>
                    <a:pt x="20" y="107"/>
                    <a:pt x="10" y="96"/>
                  </a:cubicBezTo>
                  <a:cubicBezTo>
                    <a:pt x="0" y="85"/>
                    <a:pt x="2" y="64"/>
                    <a:pt x="10" y="48"/>
                  </a:cubicBezTo>
                  <a:cubicBezTo>
                    <a:pt x="18" y="32"/>
                    <a:pt x="38" y="16"/>
                    <a:pt x="58" y="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2" name="Freeform 330"/>
            <p:cNvSpPr>
              <a:spLocks/>
            </p:cNvSpPr>
            <p:nvPr/>
          </p:nvSpPr>
          <p:spPr bwMode="auto">
            <a:xfrm>
              <a:off x="1204" y="1552"/>
              <a:ext cx="228" cy="160"/>
            </a:xfrm>
            <a:custGeom>
              <a:avLst/>
              <a:gdLst>
                <a:gd name="T0" fmla="*/ 0 w 228"/>
                <a:gd name="T1" fmla="*/ 0 h 160"/>
                <a:gd name="T2" fmla="*/ 136 w 228"/>
                <a:gd name="T3" fmla="*/ 48 h 160"/>
                <a:gd name="T4" fmla="*/ 168 w 228"/>
                <a:gd name="T5" fmla="*/ 88 h 160"/>
                <a:gd name="T6" fmla="*/ 184 w 228"/>
                <a:gd name="T7" fmla="*/ 128 h 160"/>
                <a:gd name="T8" fmla="*/ 224 w 228"/>
                <a:gd name="T9" fmla="*/ 152 h 160"/>
                <a:gd name="T10" fmla="*/ 208 w 228"/>
                <a:gd name="T11" fmla="*/ 80 h 160"/>
                <a:gd name="T12" fmla="*/ 176 w 228"/>
                <a:gd name="T13" fmla="*/ 48 h 1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8"/>
                <a:gd name="T22" fmla="*/ 0 h 160"/>
                <a:gd name="T23" fmla="*/ 228 w 228"/>
                <a:gd name="T24" fmla="*/ 160 h 1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8" h="160">
                  <a:moveTo>
                    <a:pt x="0" y="0"/>
                  </a:moveTo>
                  <a:cubicBezTo>
                    <a:pt x="23" y="8"/>
                    <a:pt x="108" y="33"/>
                    <a:pt x="136" y="48"/>
                  </a:cubicBezTo>
                  <a:cubicBezTo>
                    <a:pt x="164" y="63"/>
                    <a:pt x="160" y="75"/>
                    <a:pt x="168" y="88"/>
                  </a:cubicBezTo>
                  <a:cubicBezTo>
                    <a:pt x="176" y="101"/>
                    <a:pt x="175" y="117"/>
                    <a:pt x="184" y="128"/>
                  </a:cubicBezTo>
                  <a:cubicBezTo>
                    <a:pt x="193" y="139"/>
                    <a:pt x="220" y="160"/>
                    <a:pt x="224" y="152"/>
                  </a:cubicBezTo>
                  <a:cubicBezTo>
                    <a:pt x="228" y="144"/>
                    <a:pt x="216" y="97"/>
                    <a:pt x="208" y="80"/>
                  </a:cubicBezTo>
                  <a:cubicBezTo>
                    <a:pt x="200" y="63"/>
                    <a:pt x="183" y="55"/>
                    <a:pt x="176" y="48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3" name="Freeform 331"/>
            <p:cNvSpPr>
              <a:spLocks/>
            </p:cNvSpPr>
            <p:nvPr/>
          </p:nvSpPr>
          <p:spPr bwMode="auto">
            <a:xfrm>
              <a:off x="1968" y="1527"/>
              <a:ext cx="432" cy="281"/>
            </a:xfrm>
            <a:custGeom>
              <a:avLst/>
              <a:gdLst>
                <a:gd name="T0" fmla="*/ 36 w 432"/>
                <a:gd name="T1" fmla="*/ 73 h 281"/>
                <a:gd name="T2" fmla="*/ 28 w 432"/>
                <a:gd name="T3" fmla="*/ 73 h 281"/>
                <a:gd name="T4" fmla="*/ 48 w 432"/>
                <a:gd name="T5" fmla="*/ 105 h 281"/>
                <a:gd name="T6" fmla="*/ 44 w 432"/>
                <a:gd name="T7" fmla="*/ 65 h 281"/>
                <a:gd name="T8" fmla="*/ 240 w 432"/>
                <a:gd name="T9" fmla="*/ 9 h 281"/>
                <a:gd name="T10" fmla="*/ 384 w 432"/>
                <a:gd name="T11" fmla="*/ 9 h 281"/>
                <a:gd name="T12" fmla="*/ 432 w 432"/>
                <a:gd name="T13" fmla="*/ 57 h 281"/>
                <a:gd name="T14" fmla="*/ 384 w 432"/>
                <a:gd name="T15" fmla="*/ 153 h 281"/>
                <a:gd name="T16" fmla="*/ 276 w 432"/>
                <a:gd name="T17" fmla="*/ 265 h 281"/>
                <a:gd name="T18" fmla="*/ 192 w 432"/>
                <a:gd name="T19" fmla="*/ 249 h 281"/>
                <a:gd name="T20" fmla="*/ 48 w 432"/>
                <a:gd name="T21" fmla="*/ 249 h 281"/>
                <a:gd name="T22" fmla="*/ 0 w 432"/>
                <a:gd name="T23" fmla="*/ 249 h 281"/>
                <a:gd name="T24" fmla="*/ 48 w 432"/>
                <a:gd name="T25" fmla="*/ 201 h 281"/>
                <a:gd name="T26" fmla="*/ 48 w 432"/>
                <a:gd name="T27" fmla="*/ 105 h 2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32"/>
                <a:gd name="T43" fmla="*/ 0 h 281"/>
                <a:gd name="T44" fmla="*/ 432 w 432"/>
                <a:gd name="T45" fmla="*/ 281 h 28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32" h="281">
                  <a:moveTo>
                    <a:pt x="36" y="73"/>
                  </a:moveTo>
                  <a:cubicBezTo>
                    <a:pt x="35" y="73"/>
                    <a:pt x="26" y="68"/>
                    <a:pt x="28" y="73"/>
                  </a:cubicBezTo>
                  <a:cubicBezTo>
                    <a:pt x="30" y="78"/>
                    <a:pt x="45" y="106"/>
                    <a:pt x="48" y="105"/>
                  </a:cubicBezTo>
                  <a:cubicBezTo>
                    <a:pt x="51" y="104"/>
                    <a:pt x="12" y="81"/>
                    <a:pt x="44" y="65"/>
                  </a:cubicBezTo>
                  <a:cubicBezTo>
                    <a:pt x="76" y="49"/>
                    <a:pt x="183" y="18"/>
                    <a:pt x="240" y="9"/>
                  </a:cubicBezTo>
                  <a:cubicBezTo>
                    <a:pt x="297" y="0"/>
                    <a:pt x="352" y="1"/>
                    <a:pt x="384" y="9"/>
                  </a:cubicBezTo>
                  <a:cubicBezTo>
                    <a:pt x="416" y="17"/>
                    <a:pt x="432" y="33"/>
                    <a:pt x="432" y="57"/>
                  </a:cubicBezTo>
                  <a:cubicBezTo>
                    <a:pt x="432" y="81"/>
                    <a:pt x="410" y="118"/>
                    <a:pt x="384" y="153"/>
                  </a:cubicBezTo>
                  <a:cubicBezTo>
                    <a:pt x="358" y="188"/>
                    <a:pt x="308" y="249"/>
                    <a:pt x="276" y="265"/>
                  </a:cubicBezTo>
                  <a:cubicBezTo>
                    <a:pt x="244" y="281"/>
                    <a:pt x="230" y="252"/>
                    <a:pt x="192" y="249"/>
                  </a:cubicBezTo>
                  <a:cubicBezTo>
                    <a:pt x="154" y="246"/>
                    <a:pt x="80" y="249"/>
                    <a:pt x="48" y="249"/>
                  </a:cubicBezTo>
                  <a:cubicBezTo>
                    <a:pt x="16" y="249"/>
                    <a:pt x="0" y="257"/>
                    <a:pt x="0" y="249"/>
                  </a:cubicBezTo>
                  <a:cubicBezTo>
                    <a:pt x="0" y="241"/>
                    <a:pt x="40" y="225"/>
                    <a:pt x="48" y="201"/>
                  </a:cubicBezTo>
                  <a:cubicBezTo>
                    <a:pt x="56" y="177"/>
                    <a:pt x="48" y="121"/>
                    <a:pt x="48" y="105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4" name="Freeform 332"/>
            <p:cNvSpPr>
              <a:spLocks/>
            </p:cNvSpPr>
            <p:nvPr/>
          </p:nvSpPr>
          <p:spPr bwMode="auto">
            <a:xfrm>
              <a:off x="1949" y="1032"/>
              <a:ext cx="67" cy="120"/>
            </a:xfrm>
            <a:custGeom>
              <a:avLst/>
              <a:gdLst>
                <a:gd name="T0" fmla="*/ 0 w 67"/>
                <a:gd name="T1" fmla="*/ 0 h 120"/>
                <a:gd name="T2" fmla="*/ 56 w 67"/>
                <a:gd name="T3" fmla="*/ 16 h 120"/>
                <a:gd name="T4" fmla="*/ 64 w 67"/>
                <a:gd name="T5" fmla="*/ 56 h 120"/>
                <a:gd name="T6" fmla="*/ 48 w 67"/>
                <a:gd name="T7" fmla="*/ 104 h 120"/>
                <a:gd name="T8" fmla="*/ 0 w 67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"/>
                <a:gd name="T16" fmla="*/ 0 h 120"/>
                <a:gd name="T17" fmla="*/ 67 w 67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" h="120">
                  <a:moveTo>
                    <a:pt x="0" y="0"/>
                  </a:moveTo>
                  <a:cubicBezTo>
                    <a:pt x="9" y="3"/>
                    <a:pt x="45" y="7"/>
                    <a:pt x="56" y="16"/>
                  </a:cubicBezTo>
                  <a:cubicBezTo>
                    <a:pt x="67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" name="Freeform 333"/>
            <p:cNvSpPr>
              <a:spLocks/>
            </p:cNvSpPr>
            <p:nvPr/>
          </p:nvSpPr>
          <p:spPr bwMode="auto">
            <a:xfrm>
              <a:off x="1956" y="1168"/>
              <a:ext cx="73" cy="136"/>
            </a:xfrm>
            <a:custGeom>
              <a:avLst/>
              <a:gdLst>
                <a:gd name="T0" fmla="*/ 0 w 73"/>
                <a:gd name="T1" fmla="*/ 0 h 136"/>
                <a:gd name="T2" fmla="*/ 56 w 73"/>
                <a:gd name="T3" fmla="*/ 16 h 136"/>
                <a:gd name="T4" fmla="*/ 72 w 73"/>
                <a:gd name="T5" fmla="*/ 48 h 136"/>
                <a:gd name="T6" fmla="*/ 60 w 73"/>
                <a:gd name="T7" fmla="*/ 88 h 136"/>
                <a:gd name="T8" fmla="*/ 32 w 73"/>
                <a:gd name="T9" fmla="*/ 136 h 1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"/>
                <a:gd name="T16" fmla="*/ 0 h 136"/>
                <a:gd name="T17" fmla="*/ 73 w 73"/>
                <a:gd name="T18" fmla="*/ 136 h 1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" h="136">
                  <a:moveTo>
                    <a:pt x="0" y="0"/>
                  </a:moveTo>
                  <a:cubicBezTo>
                    <a:pt x="9" y="3"/>
                    <a:pt x="44" y="8"/>
                    <a:pt x="56" y="16"/>
                  </a:cubicBezTo>
                  <a:cubicBezTo>
                    <a:pt x="68" y="24"/>
                    <a:pt x="71" y="36"/>
                    <a:pt x="72" y="48"/>
                  </a:cubicBezTo>
                  <a:cubicBezTo>
                    <a:pt x="73" y="60"/>
                    <a:pt x="67" y="73"/>
                    <a:pt x="60" y="88"/>
                  </a:cubicBezTo>
                  <a:cubicBezTo>
                    <a:pt x="53" y="103"/>
                    <a:pt x="38" y="126"/>
                    <a:pt x="32" y="136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" name="Freeform 334"/>
            <p:cNvSpPr>
              <a:spLocks/>
            </p:cNvSpPr>
            <p:nvPr/>
          </p:nvSpPr>
          <p:spPr bwMode="auto">
            <a:xfrm>
              <a:off x="2004" y="1296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7" name="Freeform 335"/>
            <p:cNvSpPr>
              <a:spLocks/>
            </p:cNvSpPr>
            <p:nvPr/>
          </p:nvSpPr>
          <p:spPr bwMode="auto">
            <a:xfrm>
              <a:off x="1968" y="1440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8" name="Freeform 336"/>
            <p:cNvSpPr>
              <a:spLocks/>
            </p:cNvSpPr>
            <p:nvPr/>
          </p:nvSpPr>
          <p:spPr bwMode="auto">
            <a:xfrm>
              <a:off x="1964" y="1592"/>
              <a:ext cx="69" cy="176"/>
            </a:xfrm>
            <a:custGeom>
              <a:avLst/>
              <a:gdLst>
                <a:gd name="T0" fmla="*/ 32 w 69"/>
                <a:gd name="T1" fmla="*/ 0 h 176"/>
                <a:gd name="T2" fmla="*/ 60 w 69"/>
                <a:gd name="T3" fmla="*/ 56 h 176"/>
                <a:gd name="T4" fmla="*/ 68 w 69"/>
                <a:gd name="T5" fmla="*/ 96 h 176"/>
                <a:gd name="T6" fmla="*/ 52 w 69"/>
                <a:gd name="T7" fmla="*/ 144 h 176"/>
                <a:gd name="T8" fmla="*/ 0 w 69"/>
                <a:gd name="T9" fmla="*/ 176 h 1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176"/>
                <a:gd name="T17" fmla="*/ 69 w 69"/>
                <a:gd name="T18" fmla="*/ 176 h 1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176">
                  <a:moveTo>
                    <a:pt x="32" y="0"/>
                  </a:moveTo>
                  <a:cubicBezTo>
                    <a:pt x="37" y="8"/>
                    <a:pt x="54" y="40"/>
                    <a:pt x="60" y="56"/>
                  </a:cubicBezTo>
                  <a:cubicBezTo>
                    <a:pt x="66" y="72"/>
                    <a:pt x="69" y="81"/>
                    <a:pt x="68" y="96"/>
                  </a:cubicBezTo>
                  <a:cubicBezTo>
                    <a:pt x="67" y="111"/>
                    <a:pt x="63" y="131"/>
                    <a:pt x="52" y="144"/>
                  </a:cubicBezTo>
                  <a:cubicBezTo>
                    <a:pt x="41" y="157"/>
                    <a:pt x="11" y="169"/>
                    <a:pt x="0" y="176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9" name="Freeform 337"/>
            <p:cNvSpPr>
              <a:spLocks/>
            </p:cNvSpPr>
            <p:nvPr/>
          </p:nvSpPr>
          <p:spPr bwMode="auto">
            <a:xfrm>
              <a:off x="1920" y="1784"/>
              <a:ext cx="65" cy="112"/>
            </a:xfrm>
            <a:custGeom>
              <a:avLst/>
              <a:gdLst>
                <a:gd name="T0" fmla="*/ 52 w 65"/>
                <a:gd name="T1" fmla="*/ 0 h 112"/>
                <a:gd name="T2" fmla="*/ 56 w 65"/>
                <a:gd name="T3" fmla="*/ 8 h 112"/>
                <a:gd name="T4" fmla="*/ 64 w 65"/>
                <a:gd name="T5" fmla="*/ 48 h 112"/>
                <a:gd name="T6" fmla="*/ 48 w 65"/>
                <a:gd name="T7" fmla="*/ 96 h 112"/>
                <a:gd name="T8" fmla="*/ 0 w 65"/>
                <a:gd name="T9" fmla="*/ 112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12"/>
                <a:gd name="T17" fmla="*/ 65 w 65"/>
                <a:gd name="T18" fmla="*/ 112 h 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0" name="Freeform 338"/>
            <p:cNvSpPr>
              <a:spLocks/>
            </p:cNvSpPr>
            <p:nvPr/>
          </p:nvSpPr>
          <p:spPr bwMode="auto">
            <a:xfrm>
              <a:off x="1824" y="1728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1" name="Freeform 339"/>
            <p:cNvSpPr>
              <a:spLocks/>
            </p:cNvSpPr>
            <p:nvPr/>
          </p:nvSpPr>
          <p:spPr bwMode="auto">
            <a:xfrm>
              <a:off x="1920" y="1584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2" name="Freeform 340"/>
            <p:cNvSpPr>
              <a:spLocks/>
            </p:cNvSpPr>
            <p:nvPr/>
          </p:nvSpPr>
          <p:spPr bwMode="auto">
            <a:xfrm rot="-365232">
              <a:off x="1872" y="1440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3" name="Freeform 341"/>
            <p:cNvSpPr>
              <a:spLocks/>
            </p:cNvSpPr>
            <p:nvPr/>
          </p:nvSpPr>
          <p:spPr bwMode="auto">
            <a:xfrm rot="-1429352">
              <a:off x="1872" y="1296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4" name="Freeform 342"/>
            <p:cNvSpPr>
              <a:spLocks/>
            </p:cNvSpPr>
            <p:nvPr/>
          </p:nvSpPr>
          <p:spPr bwMode="auto">
            <a:xfrm>
              <a:off x="2064" y="1248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" name="Freeform 343"/>
            <p:cNvSpPr>
              <a:spLocks/>
            </p:cNvSpPr>
            <p:nvPr/>
          </p:nvSpPr>
          <p:spPr bwMode="auto">
            <a:xfrm>
              <a:off x="2105" y="1392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6" name="Freeform 344"/>
            <p:cNvSpPr>
              <a:spLocks/>
            </p:cNvSpPr>
            <p:nvPr/>
          </p:nvSpPr>
          <p:spPr bwMode="auto">
            <a:xfrm>
              <a:off x="2160" y="1344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7" name="Freeform 345"/>
            <p:cNvSpPr>
              <a:spLocks/>
            </p:cNvSpPr>
            <p:nvPr/>
          </p:nvSpPr>
          <p:spPr bwMode="auto">
            <a:xfrm>
              <a:off x="2064" y="1104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8" name="Freeform 346"/>
            <p:cNvSpPr>
              <a:spLocks/>
            </p:cNvSpPr>
            <p:nvPr/>
          </p:nvSpPr>
          <p:spPr bwMode="auto">
            <a:xfrm>
              <a:off x="2160" y="1200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9" name="Freeform 347"/>
            <p:cNvSpPr>
              <a:spLocks/>
            </p:cNvSpPr>
            <p:nvPr/>
          </p:nvSpPr>
          <p:spPr bwMode="auto">
            <a:xfrm>
              <a:off x="2153" y="1056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0" name="Freeform 348"/>
            <p:cNvSpPr>
              <a:spLocks/>
            </p:cNvSpPr>
            <p:nvPr/>
          </p:nvSpPr>
          <p:spPr bwMode="auto">
            <a:xfrm>
              <a:off x="2208" y="960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1" name="Freeform 349"/>
            <p:cNvSpPr>
              <a:spLocks/>
            </p:cNvSpPr>
            <p:nvPr/>
          </p:nvSpPr>
          <p:spPr bwMode="auto">
            <a:xfrm>
              <a:off x="2256" y="1104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2" name="Freeform 350"/>
            <p:cNvSpPr>
              <a:spLocks/>
            </p:cNvSpPr>
            <p:nvPr/>
          </p:nvSpPr>
          <p:spPr bwMode="auto">
            <a:xfrm>
              <a:off x="2256" y="1248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3" name="Freeform 351"/>
            <p:cNvSpPr>
              <a:spLocks/>
            </p:cNvSpPr>
            <p:nvPr/>
          </p:nvSpPr>
          <p:spPr bwMode="auto">
            <a:xfrm>
              <a:off x="2256" y="1392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4" name="Freeform 352"/>
            <p:cNvSpPr>
              <a:spLocks/>
            </p:cNvSpPr>
            <p:nvPr/>
          </p:nvSpPr>
          <p:spPr bwMode="auto">
            <a:xfrm>
              <a:off x="2304" y="960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635" name="Group 353"/>
            <p:cNvGrpSpPr>
              <a:grpSpLocks/>
            </p:cNvGrpSpPr>
            <p:nvPr/>
          </p:nvGrpSpPr>
          <p:grpSpPr bwMode="auto">
            <a:xfrm>
              <a:off x="2345" y="1104"/>
              <a:ext cx="62" cy="288"/>
              <a:chOff x="2345" y="1104"/>
              <a:chExt cx="62" cy="288"/>
            </a:xfrm>
          </p:grpSpPr>
          <p:sp>
            <p:nvSpPr>
              <p:cNvPr id="747" name="Freeform 354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8" name="Freeform 355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36" name="Group 356"/>
            <p:cNvGrpSpPr>
              <a:grpSpLocks/>
            </p:cNvGrpSpPr>
            <p:nvPr/>
          </p:nvGrpSpPr>
          <p:grpSpPr bwMode="auto">
            <a:xfrm>
              <a:off x="2448" y="1392"/>
              <a:ext cx="62" cy="288"/>
              <a:chOff x="2345" y="1104"/>
              <a:chExt cx="62" cy="288"/>
            </a:xfrm>
          </p:grpSpPr>
          <p:sp>
            <p:nvSpPr>
              <p:cNvPr id="745" name="Freeform 357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6" name="Freeform 358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37" name="Group 359"/>
            <p:cNvGrpSpPr>
              <a:grpSpLocks/>
            </p:cNvGrpSpPr>
            <p:nvPr/>
          </p:nvGrpSpPr>
          <p:grpSpPr bwMode="auto">
            <a:xfrm>
              <a:off x="2400" y="960"/>
              <a:ext cx="62" cy="288"/>
              <a:chOff x="2345" y="1104"/>
              <a:chExt cx="62" cy="288"/>
            </a:xfrm>
          </p:grpSpPr>
          <p:sp>
            <p:nvSpPr>
              <p:cNvPr id="743" name="Freeform 360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4" name="Freeform 361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38" name="Group 362"/>
            <p:cNvGrpSpPr>
              <a:grpSpLocks/>
            </p:cNvGrpSpPr>
            <p:nvPr/>
          </p:nvGrpSpPr>
          <p:grpSpPr bwMode="auto">
            <a:xfrm>
              <a:off x="2496" y="960"/>
              <a:ext cx="62" cy="288"/>
              <a:chOff x="2345" y="1104"/>
              <a:chExt cx="62" cy="288"/>
            </a:xfrm>
          </p:grpSpPr>
          <p:sp>
            <p:nvSpPr>
              <p:cNvPr id="741" name="Freeform 363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2" name="Freeform 364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39" name="Group 365"/>
            <p:cNvGrpSpPr>
              <a:grpSpLocks/>
            </p:cNvGrpSpPr>
            <p:nvPr/>
          </p:nvGrpSpPr>
          <p:grpSpPr bwMode="auto">
            <a:xfrm>
              <a:off x="2592" y="960"/>
              <a:ext cx="62" cy="288"/>
              <a:chOff x="2345" y="1104"/>
              <a:chExt cx="62" cy="288"/>
            </a:xfrm>
          </p:grpSpPr>
          <p:sp>
            <p:nvSpPr>
              <p:cNvPr id="739" name="Freeform 366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0" name="Freeform 367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40" name="Group 368"/>
            <p:cNvGrpSpPr>
              <a:grpSpLocks/>
            </p:cNvGrpSpPr>
            <p:nvPr/>
          </p:nvGrpSpPr>
          <p:grpSpPr bwMode="auto">
            <a:xfrm>
              <a:off x="2496" y="1248"/>
              <a:ext cx="62" cy="288"/>
              <a:chOff x="2345" y="1104"/>
              <a:chExt cx="62" cy="288"/>
            </a:xfrm>
          </p:grpSpPr>
          <p:sp>
            <p:nvSpPr>
              <p:cNvPr id="737" name="Freeform 369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8" name="Freeform 370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41" name="Group 371"/>
            <p:cNvGrpSpPr>
              <a:grpSpLocks/>
            </p:cNvGrpSpPr>
            <p:nvPr/>
          </p:nvGrpSpPr>
          <p:grpSpPr bwMode="auto">
            <a:xfrm>
              <a:off x="2688" y="960"/>
              <a:ext cx="62" cy="288"/>
              <a:chOff x="2345" y="1104"/>
              <a:chExt cx="62" cy="288"/>
            </a:xfrm>
          </p:grpSpPr>
          <p:sp>
            <p:nvSpPr>
              <p:cNvPr id="735" name="Freeform 372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6" name="Freeform 373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42" name="Group 374"/>
            <p:cNvGrpSpPr>
              <a:grpSpLocks/>
            </p:cNvGrpSpPr>
            <p:nvPr/>
          </p:nvGrpSpPr>
          <p:grpSpPr bwMode="auto">
            <a:xfrm>
              <a:off x="2784" y="960"/>
              <a:ext cx="62" cy="288"/>
              <a:chOff x="2345" y="1104"/>
              <a:chExt cx="62" cy="288"/>
            </a:xfrm>
          </p:grpSpPr>
          <p:sp>
            <p:nvSpPr>
              <p:cNvPr id="733" name="Freeform 375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4" name="Freeform 376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43" name="Group 377"/>
            <p:cNvGrpSpPr>
              <a:grpSpLocks/>
            </p:cNvGrpSpPr>
            <p:nvPr/>
          </p:nvGrpSpPr>
          <p:grpSpPr bwMode="auto">
            <a:xfrm>
              <a:off x="2880" y="960"/>
              <a:ext cx="62" cy="288"/>
              <a:chOff x="2345" y="1104"/>
              <a:chExt cx="62" cy="288"/>
            </a:xfrm>
          </p:grpSpPr>
          <p:sp>
            <p:nvSpPr>
              <p:cNvPr id="731" name="Freeform 378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2" name="Freeform 379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44" name="Group 380"/>
            <p:cNvGrpSpPr>
              <a:grpSpLocks/>
            </p:cNvGrpSpPr>
            <p:nvPr/>
          </p:nvGrpSpPr>
          <p:grpSpPr bwMode="auto">
            <a:xfrm>
              <a:off x="2592" y="1248"/>
              <a:ext cx="62" cy="288"/>
              <a:chOff x="2345" y="1104"/>
              <a:chExt cx="62" cy="288"/>
            </a:xfrm>
          </p:grpSpPr>
          <p:sp>
            <p:nvSpPr>
              <p:cNvPr id="729" name="Freeform 381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0" name="Freeform 382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45" name="Group 383"/>
            <p:cNvGrpSpPr>
              <a:grpSpLocks/>
            </p:cNvGrpSpPr>
            <p:nvPr/>
          </p:nvGrpSpPr>
          <p:grpSpPr bwMode="auto">
            <a:xfrm>
              <a:off x="2592" y="1536"/>
              <a:ext cx="62" cy="288"/>
              <a:chOff x="2345" y="1104"/>
              <a:chExt cx="62" cy="288"/>
            </a:xfrm>
          </p:grpSpPr>
          <p:sp>
            <p:nvSpPr>
              <p:cNvPr id="727" name="Freeform 384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8" name="Freeform 385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46" name="Group 386"/>
            <p:cNvGrpSpPr>
              <a:grpSpLocks/>
            </p:cNvGrpSpPr>
            <p:nvPr/>
          </p:nvGrpSpPr>
          <p:grpSpPr bwMode="auto">
            <a:xfrm>
              <a:off x="2496" y="1632"/>
              <a:ext cx="62" cy="288"/>
              <a:chOff x="2345" y="1104"/>
              <a:chExt cx="62" cy="288"/>
            </a:xfrm>
          </p:grpSpPr>
          <p:sp>
            <p:nvSpPr>
              <p:cNvPr id="725" name="Freeform 387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6" name="Freeform 388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47" name="Freeform 389"/>
            <p:cNvSpPr>
              <a:spLocks/>
            </p:cNvSpPr>
            <p:nvPr/>
          </p:nvSpPr>
          <p:spPr bwMode="auto">
            <a:xfrm>
              <a:off x="2256" y="1824"/>
              <a:ext cx="65" cy="112"/>
            </a:xfrm>
            <a:custGeom>
              <a:avLst/>
              <a:gdLst>
                <a:gd name="T0" fmla="*/ 52 w 65"/>
                <a:gd name="T1" fmla="*/ 0 h 112"/>
                <a:gd name="T2" fmla="*/ 56 w 65"/>
                <a:gd name="T3" fmla="*/ 8 h 112"/>
                <a:gd name="T4" fmla="*/ 64 w 65"/>
                <a:gd name="T5" fmla="*/ 48 h 112"/>
                <a:gd name="T6" fmla="*/ 48 w 65"/>
                <a:gd name="T7" fmla="*/ 96 h 112"/>
                <a:gd name="T8" fmla="*/ 0 w 65"/>
                <a:gd name="T9" fmla="*/ 112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12"/>
                <a:gd name="T17" fmla="*/ 65 w 65"/>
                <a:gd name="T18" fmla="*/ 112 h 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8" name="Freeform 390"/>
            <p:cNvSpPr>
              <a:spLocks/>
            </p:cNvSpPr>
            <p:nvPr/>
          </p:nvSpPr>
          <p:spPr bwMode="auto">
            <a:xfrm>
              <a:off x="2352" y="1680"/>
              <a:ext cx="65" cy="112"/>
            </a:xfrm>
            <a:custGeom>
              <a:avLst/>
              <a:gdLst>
                <a:gd name="T0" fmla="*/ 52 w 65"/>
                <a:gd name="T1" fmla="*/ 0 h 112"/>
                <a:gd name="T2" fmla="*/ 56 w 65"/>
                <a:gd name="T3" fmla="*/ 8 h 112"/>
                <a:gd name="T4" fmla="*/ 64 w 65"/>
                <a:gd name="T5" fmla="*/ 48 h 112"/>
                <a:gd name="T6" fmla="*/ 48 w 65"/>
                <a:gd name="T7" fmla="*/ 96 h 112"/>
                <a:gd name="T8" fmla="*/ 0 w 65"/>
                <a:gd name="T9" fmla="*/ 112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12"/>
                <a:gd name="T17" fmla="*/ 65 w 65"/>
                <a:gd name="T18" fmla="*/ 112 h 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9" name="Freeform 391"/>
            <p:cNvSpPr>
              <a:spLocks/>
            </p:cNvSpPr>
            <p:nvPr/>
          </p:nvSpPr>
          <p:spPr bwMode="auto">
            <a:xfrm>
              <a:off x="2400" y="1824"/>
              <a:ext cx="65" cy="112"/>
            </a:xfrm>
            <a:custGeom>
              <a:avLst/>
              <a:gdLst>
                <a:gd name="T0" fmla="*/ 52 w 65"/>
                <a:gd name="T1" fmla="*/ 0 h 112"/>
                <a:gd name="T2" fmla="*/ 56 w 65"/>
                <a:gd name="T3" fmla="*/ 8 h 112"/>
                <a:gd name="T4" fmla="*/ 64 w 65"/>
                <a:gd name="T5" fmla="*/ 48 h 112"/>
                <a:gd name="T6" fmla="*/ 48 w 65"/>
                <a:gd name="T7" fmla="*/ 96 h 112"/>
                <a:gd name="T8" fmla="*/ 0 w 65"/>
                <a:gd name="T9" fmla="*/ 112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12"/>
                <a:gd name="T17" fmla="*/ 65 w 65"/>
                <a:gd name="T18" fmla="*/ 112 h 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0" name="Freeform 392"/>
            <p:cNvSpPr>
              <a:spLocks/>
            </p:cNvSpPr>
            <p:nvPr/>
          </p:nvSpPr>
          <p:spPr bwMode="auto">
            <a:xfrm>
              <a:off x="2352" y="1392"/>
              <a:ext cx="65" cy="112"/>
            </a:xfrm>
            <a:custGeom>
              <a:avLst/>
              <a:gdLst>
                <a:gd name="T0" fmla="*/ 52 w 65"/>
                <a:gd name="T1" fmla="*/ 0 h 112"/>
                <a:gd name="T2" fmla="*/ 56 w 65"/>
                <a:gd name="T3" fmla="*/ 8 h 112"/>
                <a:gd name="T4" fmla="*/ 64 w 65"/>
                <a:gd name="T5" fmla="*/ 48 h 112"/>
                <a:gd name="T6" fmla="*/ 48 w 65"/>
                <a:gd name="T7" fmla="*/ 96 h 112"/>
                <a:gd name="T8" fmla="*/ 0 w 65"/>
                <a:gd name="T9" fmla="*/ 112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12"/>
                <a:gd name="T17" fmla="*/ 65 w 65"/>
                <a:gd name="T18" fmla="*/ 112 h 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651" name="Group 393"/>
            <p:cNvGrpSpPr>
              <a:grpSpLocks/>
            </p:cNvGrpSpPr>
            <p:nvPr/>
          </p:nvGrpSpPr>
          <p:grpSpPr bwMode="auto">
            <a:xfrm>
              <a:off x="2736" y="1248"/>
              <a:ext cx="62" cy="288"/>
              <a:chOff x="2345" y="1104"/>
              <a:chExt cx="62" cy="288"/>
            </a:xfrm>
          </p:grpSpPr>
          <p:sp>
            <p:nvSpPr>
              <p:cNvPr id="723" name="Freeform 394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4" name="Freeform 395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52" name="Group 396"/>
            <p:cNvGrpSpPr>
              <a:grpSpLocks/>
            </p:cNvGrpSpPr>
            <p:nvPr/>
          </p:nvGrpSpPr>
          <p:grpSpPr bwMode="auto">
            <a:xfrm>
              <a:off x="2688" y="1536"/>
              <a:ext cx="62" cy="288"/>
              <a:chOff x="2345" y="1104"/>
              <a:chExt cx="62" cy="288"/>
            </a:xfrm>
          </p:grpSpPr>
          <p:sp>
            <p:nvSpPr>
              <p:cNvPr id="721" name="Freeform 397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2" name="Freeform 398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53" name="Group 399"/>
            <p:cNvGrpSpPr>
              <a:grpSpLocks/>
            </p:cNvGrpSpPr>
            <p:nvPr/>
          </p:nvGrpSpPr>
          <p:grpSpPr bwMode="auto">
            <a:xfrm>
              <a:off x="2784" y="1632"/>
              <a:ext cx="62" cy="288"/>
              <a:chOff x="2345" y="1104"/>
              <a:chExt cx="62" cy="288"/>
            </a:xfrm>
          </p:grpSpPr>
          <p:sp>
            <p:nvSpPr>
              <p:cNvPr id="719" name="Freeform 400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0" name="Freeform 401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54" name="Group 402"/>
            <p:cNvGrpSpPr>
              <a:grpSpLocks/>
            </p:cNvGrpSpPr>
            <p:nvPr/>
          </p:nvGrpSpPr>
          <p:grpSpPr bwMode="auto">
            <a:xfrm>
              <a:off x="2880" y="1632"/>
              <a:ext cx="62" cy="288"/>
              <a:chOff x="2345" y="1104"/>
              <a:chExt cx="62" cy="288"/>
            </a:xfrm>
          </p:grpSpPr>
          <p:sp>
            <p:nvSpPr>
              <p:cNvPr id="717" name="Freeform 403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" name="Freeform 404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55" name="Freeform 405"/>
            <p:cNvSpPr>
              <a:spLocks/>
            </p:cNvSpPr>
            <p:nvPr/>
          </p:nvSpPr>
          <p:spPr bwMode="auto">
            <a:xfrm>
              <a:off x="2640" y="1824"/>
              <a:ext cx="65" cy="112"/>
            </a:xfrm>
            <a:custGeom>
              <a:avLst/>
              <a:gdLst>
                <a:gd name="T0" fmla="*/ 52 w 65"/>
                <a:gd name="T1" fmla="*/ 0 h 112"/>
                <a:gd name="T2" fmla="*/ 56 w 65"/>
                <a:gd name="T3" fmla="*/ 8 h 112"/>
                <a:gd name="T4" fmla="*/ 64 w 65"/>
                <a:gd name="T5" fmla="*/ 48 h 112"/>
                <a:gd name="T6" fmla="*/ 48 w 65"/>
                <a:gd name="T7" fmla="*/ 96 h 112"/>
                <a:gd name="T8" fmla="*/ 0 w 65"/>
                <a:gd name="T9" fmla="*/ 112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12"/>
                <a:gd name="T17" fmla="*/ 65 w 65"/>
                <a:gd name="T18" fmla="*/ 112 h 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656" name="Group 406"/>
            <p:cNvGrpSpPr>
              <a:grpSpLocks/>
            </p:cNvGrpSpPr>
            <p:nvPr/>
          </p:nvGrpSpPr>
          <p:grpSpPr bwMode="auto">
            <a:xfrm>
              <a:off x="2832" y="1296"/>
              <a:ext cx="62" cy="288"/>
              <a:chOff x="2345" y="1104"/>
              <a:chExt cx="62" cy="288"/>
            </a:xfrm>
          </p:grpSpPr>
          <p:sp>
            <p:nvSpPr>
              <p:cNvPr id="715" name="Freeform 407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6" name="Freeform 408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57" name="Group 409"/>
            <p:cNvGrpSpPr>
              <a:grpSpLocks/>
            </p:cNvGrpSpPr>
            <p:nvPr/>
          </p:nvGrpSpPr>
          <p:grpSpPr bwMode="auto">
            <a:xfrm>
              <a:off x="2976" y="1632"/>
              <a:ext cx="62" cy="288"/>
              <a:chOff x="2345" y="1104"/>
              <a:chExt cx="62" cy="288"/>
            </a:xfrm>
          </p:grpSpPr>
          <p:sp>
            <p:nvSpPr>
              <p:cNvPr id="713" name="Freeform 410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4" name="Freeform 411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58" name="Group 412"/>
            <p:cNvGrpSpPr>
              <a:grpSpLocks/>
            </p:cNvGrpSpPr>
            <p:nvPr/>
          </p:nvGrpSpPr>
          <p:grpSpPr bwMode="auto">
            <a:xfrm>
              <a:off x="2976" y="1344"/>
              <a:ext cx="62" cy="288"/>
              <a:chOff x="2345" y="1104"/>
              <a:chExt cx="62" cy="288"/>
            </a:xfrm>
          </p:grpSpPr>
          <p:sp>
            <p:nvSpPr>
              <p:cNvPr id="711" name="Freeform 413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2" name="Freeform 414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59" name="Group 415"/>
            <p:cNvGrpSpPr>
              <a:grpSpLocks/>
            </p:cNvGrpSpPr>
            <p:nvPr/>
          </p:nvGrpSpPr>
          <p:grpSpPr bwMode="auto">
            <a:xfrm>
              <a:off x="2976" y="1056"/>
              <a:ext cx="62" cy="288"/>
              <a:chOff x="2345" y="1104"/>
              <a:chExt cx="62" cy="288"/>
            </a:xfrm>
          </p:grpSpPr>
          <p:sp>
            <p:nvSpPr>
              <p:cNvPr id="709" name="Freeform 416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0" name="Freeform 417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60" name="Group 418"/>
            <p:cNvGrpSpPr>
              <a:grpSpLocks/>
            </p:cNvGrpSpPr>
            <p:nvPr/>
          </p:nvGrpSpPr>
          <p:grpSpPr bwMode="auto">
            <a:xfrm>
              <a:off x="3120" y="1056"/>
              <a:ext cx="62" cy="288"/>
              <a:chOff x="2345" y="1104"/>
              <a:chExt cx="62" cy="288"/>
            </a:xfrm>
          </p:grpSpPr>
          <p:sp>
            <p:nvSpPr>
              <p:cNvPr id="707" name="Freeform 419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8" name="Freeform 420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61" name="Group 421"/>
            <p:cNvGrpSpPr>
              <a:grpSpLocks/>
            </p:cNvGrpSpPr>
            <p:nvPr/>
          </p:nvGrpSpPr>
          <p:grpSpPr bwMode="auto">
            <a:xfrm>
              <a:off x="3072" y="1296"/>
              <a:ext cx="62" cy="288"/>
              <a:chOff x="2345" y="1104"/>
              <a:chExt cx="62" cy="288"/>
            </a:xfrm>
          </p:grpSpPr>
          <p:sp>
            <p:nvSpPr>
              <p:cNvPr id="705" name="Freeform 422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6" name="Freeform 423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62" name="Group 424"/>
            <p:cNvGrpSpPr>
              <a:grpSpLocks/>
            </p:cNvGrpSpPr>
            <p:nvPr/>
          </p:nvGrpSpPr>
          <p:grpSpPr bwMode="auto">
            <a:xfrm>
              <a:off x="3120" y="1536"/>
              <a:ext cx="62" cy="288"/>
              <a:chOff x="2345" y="1104"/>
              <a:chExt cx="62" cy="288"/>
            </a:xfrm>
          </p:grpSpPr>
          <p:sp>
            <p:nvSpPr>
              <p:cNvPr id="703" name="Freeform 425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4" name="Freeform 426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63" name="Group 427"/>
            <p:cNvGrpSpPr>
              <a:grpSpLocks/>
            </p:cNvGrpSpPr>
            <p:nvPr/>
          </p:nvGrpSpPr>
          <p:grpSpPr bwMode="auto">
            <a:xfrm>
              <a:off x="3216" y="1488"/>
              <a:ext cx="62" cy="288"/>
              <a:chOff x="2345" y="1104"/>
              <a:chExt cx="62" cy="288"/>
            </a:xfrm>
          </p:grpSpPr>
          <p:sp>
            <p:nvSpPr>
              <p:cNvPr id="701" name="Freeform 428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2" name="Freeform 429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64" name="Group 430"/>
            <p:cNvGrpSpPr>
              <a:grpSpLocks/>
            </p:cNvGrpSpPr>
            <p:nvPr/>
          </p:nvGrpSpPr>
          <p:grpSpPr bwMode="auto">
            <a:xfrm>
              <a:off x="3168" y="1200"/>
              <a:ext cx="62" cy="288"/>
              <a:chOff x="2345" y="1104"/>
              <a:chExt cx="62" cy="288"/>
            </a:xfrm>
          </p:grpSpPr>
          <p:sp>
            <p:nvSpPr>
              <p:cNvPr id="699" name="Freeform 431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0" name="Freeform 432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65" name="Group 433"/>
            <p:cNvGrpSpPr>
              <a:grpSpLocks/>
            </p:cNvGrpSpPr>
            <p:nvPr/>
          </p:nvGrpSpPr>
          <p:grpSpPr bwMode="auto">
            <a:xfrm>
              <a:off x="3264" y="1104"/>
              <a:ext cx="62" cy="288"/>
              <a:chOff x="2345" y="1104"/>
              <a:chExt cx="62" cy="288"/>
            </a:xfrm>
          </p:grpSpPr>
          <p:sp>
            <p:nvSpPr>
              <p:cNvPr id="697" name="Freeform 434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8" name="Freeform 435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66" name="Group 436"/>
            <p:cNvGrpSpPr>
              <a:grpSpLocks/>
            </p:cNvGrpSpPr>
            <p:nvPr/>
          </p:nvGrpSpPr>
          <p:grpSpPr bwMode="auto">
            <a:xfrm>
              <a:off x="3264" y="1392"/>
              <a:ext cx="62" cy="288"/>
              <a:chOff x="2345" y="1104"/>
              <a:chExt cx="62" cy="288"/>
            </a:xfrm>
          </p:grpSpPr>
          <p:sp>
            <p:nvSpPr>
              <p:cNvPr id="695" name="Freeform 437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6" name="Freeform 438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67" name="Group 439"/>
            <p:cNvGrpSpPr>
              <a:grpSpLocks/>
            </p:cNvGrpSpPr>
            <p:nvPr/>
          </p:nvGrpSpPr>
          <p:grpSpPr bwMode="auto">
            <a:xfrm>
              <a:off x="3408" y="1392"/>
              <a:ext cx="62" cy="288"/>
              <a:chOff x="2345" y="1104"/>
              <a:chExt cx="62" cy="288"/>
            </a:xfrm>
          </p:grpSpPr>
          <p:sp>
            <p:nvSpPr>
              <p:cNvPr id="693" name="Freeform 440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4" name="Freeform 441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68" name="Group 442"/>
            <p:cNvGrpSpPr>
              <a:grpSpLocks/>
            </p:cNvGrpSpPr>
            <p:nvPr/>
          </p:nvGrpSpPr>
          <p:grpSpPr bwMode="auto">
            <a:xfrm>
              <a:off x="3600" y="1344"/>
              <a:ext cx="62" cy="288"/>
              <a:chOff x="2345" y="1104"/>
              <a:chExt cx="62" cy="288"/>
            </a:xfrm>
          </p:grpSpPr>
          <p:sp>
            <p:nvSpPr>
              <p:cNvPr id="691" name="Freeform 443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2" name="Freeform 444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69" name="Group 445"/>
            <p:cNvGrpSpPr>
              <a:grpSpLocks/>
            </p:cNvGrpSpPr>
            <p:nvPr/>
          </p:nvGrpSpPr>
          <p:grpSpPr bwMode="auto">
            <a:xfrm>
              <a:off x="3744" y="1296"/>
              <a:ext cx="62" cy="288"/>
              <a:chOff x="2345" y="1104"/>
              <a:chExt cx="62" cy="288"/>
            </a:xfrm>
          </p:grpSpPr>
          <p:sp>
            <p:nvSpPr>
              <p:cNvPr id="689" name="Freeform 446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0" name="Freeform 447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70" name="Group 448"/>
            <p:cNvGrpSpPr>
              <a:grpSpLocks/>
            </p:cNvGrpSpPr>
            <p:nvPr/>
          </p:nvGrpSpPr>
          <p:grpSpPr bwMode="auto">
            <a:xfrm>
              <a:off x="3504" y="1344"/>
              <a:ext cx="62" cy="288"/>
              <a:chOff x="2345" y="1104"/>
              <a:chExt cx="62" cy="288"/>
            </a:xfrm>
          </p:grpSpPr>
          <p:sp>
            <p:nvSpPr>
              <p:cNvPr id="687" name="Freeform 449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8" name="Freeform 450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71" name="Freeform 451"/>
            <p:cNvSpPr>
              <a:spLocks/>
            </p:cNvSpPr>
            <p:nvPr/>
          </p:nvSpPr>
          <p:spPr bwMode="auto">
            <a:xfrm rot="-1429352">
              <a:off x="3360" y="1248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2" name="Freeform 452"/>
            <p:cNvSpPr>
              <a:spLocks/>
            </p:cNvSpPr>
            <p:nvPr/>
          </p:nvSpPr>
          <p:spPr bwMode="auto">
            <a:xfrm rot="-1429352">
              <a:off x="3456" y="1200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3" name="Freeform 453"/>
            <p:cNvSpPr>
              <a:spLocks/>
            </p:cNvSpPr>
            <p:nvPr/>
          </p:nvSpPr>
          <p:spPr bwMode="auto">
            <a:xfrm rot="-1429352">
              <a:off x="3648" y="1248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674" name="Group 454"/>
            <p:cNvGrpSpPr>
              <a:grpSpLocks/>
            </p:cNvGrpSpPr>
            <p:nvPr/>
          </p:nvGrpSpPr>
          <p:grpSpPr bwMode="auto">
            <a:xfrm>
              <a:off x="3840" y="1296"/>
              <a:ext cx="62" cy="288"/>
              <a:chOff x="2345" y="1104"/>
              <a:chExt cx="62" cy="288"/>
            </a:xfrm>
          </p:grpSpPr>
          <p:sp>
            <p:nvSpPr>
              <p:cNvPr id="685" name="Freeform 455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6" name="Freeform 456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75" name="Freeform 457"/>
            <p:cNvSpPr>
              <a:spLocks/>
            </p:cNvSpPr>
            <p:nvPr/>
          </p:nvSpPr>
          <p:spPr bwMode="auto">
            <a:xfrm rot="-1429352">
              <a:off x="3888" y="1392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" name="Freeform 458"/>
            <p:cNvSpPr>
              <a:spLocks/>
            </p:cNvSpPr>
            <p:nvPr/>
          </p:nvSpPr>
          <p:spPr bwMode="auto">
            <a:xfrm rot="-1429352">
              <a:off x="3648" y="1440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7" name="Freeform 459"/>
            <p:cNvSpPr>
              <a:spLocks/>
            </p:cNvSpPr>
            <p:nvPr/>
          </p:nvSpPr>
          <p:spPr bwMode="auto">
            <a:xfrm rot="-1429352">
              <a:off x="3552" y="1248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8" name="Freeform 460"/>
            <p:cNvSpPr>
              <a:spLocks/>
            </p:cNvSpPr>
            <p:nvPr/>
          </p:nvSpPr>
          <p:spPr bwMode="auto">
            <a:xfrm rot="-1429352">
              <a:off x="3360" y="1104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9" name="Freeform 461"/>
            <p:cNvSpPr>
              <a:spLocks/>
            </p:cNvSpPr>
            <p:nvPr/>
          </p:nvSpPr>
          <p:spPr bwMode="auto">
            <a:xfrm>
              <a:off x="3936" y="1288"/>
              <a:ext cx="96" cy="344"/>
            </a:xfrm>
            <a:custGeom>
              <a:avLst/>
              <a:gdLst>
                <a:gd name="T0" fmla="*/ 0 w 96"/>
                <a:gd name="T1" fmla="*/ 8 h 344"/>
                <a:gd name="T2" fmla="*/ 48 w 96"/>
                <a:gd name="T3" fmla="*/ 8 h 344"/>
                <a:gd name="T4" fmla="*/ 48 w 96"/>
                <a:gd name="T5" fmla="*/ 56 h 344"/>
                <a:gd name="T6" fmla="*/ 48 w 96"/>
                <a:gd name="T7" fmla="*/ 152 h 344"/>
                <a:gd name="T8" fmla="*/ 48 w 96"/>
                <a:gd name="T9" fmla="*/ 200 h 344"/>
                <a:gd name="T10" fmla="*/ 96 w 96"/>
                <a:gd name="T11" fmla="*/ 296 h 344"/>
                <a:gd name="T12" fmla="*/ 48 w 96"/>
                <a:gd name="T13" fmla="*/ 344 h 3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"/>
                <a:gd name="T22" fmla="*/ 0 h 344"/>
                <a:gd name="T23" fmla="*/ 96 w 96"/>
                <a:gd name="T24" fmla="*/ 344 h 3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" h="344">
                  <a:moveTo>
                    <a:pt x="0" y="8"/>
                  </a:moveTo>
                  <a:cubicBezTo>
                    <a:pt x="20" y="4"/>
                    <a:pt x="40" y="0"/>
                    <a:pt x="48" y="8"/>
                  </a:cubicBezTo>
                  <a:cubicBezTo>
                    <a:pt x="56" y="16"/>
                    <a:pt x="48" y="32"/>
                    <a:pt x="48" y="56"/>
                  </a:cubicBezTo>
                  <a:cubicBezTo>
                    <a:pt x="48" y="80"/>
                    <a:pt x="48" y="128"/>
                    <a:pt x="48" y="152"/>
                  </a:cubicBezTo>
                  <a:cubicBezTo>
                    <a:pt x="48" y="176"/>
                    <a:pt x="40" y="176"/>
                    <a:pt x="48" y="200"/>
                  </a:cubicBezTo>
                  <a:cubicBezTo>
                    <a:pt x="56" y="224"/>
                    <a:pt x="96" y="272"/>
                    <a:pt x="96" y="296"/>
                  </a:cubicBezTo>
                  <a:cubicBezTo>
                    <a:pt x="96" y="320"/>
                    <a:pt x="56" y="336"/>
                    <a:pt x="48" y="3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0" name="Freeform 462"/>
            <p:cNvSpPr>
              <a:spLocks/>
            </p:cNvSpPr>
            <p:nvPr/>
          </p:nvSpPr>
          <p:spPr bwMode="auto">
            <a:xfrm>
              <a:off x="3984" y="1056"/>
              <a:ext cx="672" cy="816"/>
            </a:xfrm>
            <a:custGeom>
              <a:avLst/>
              <a:gdLst>
                <a:gd name="T0" fmla="*/ 576 w 672"/>
                <a:gd name="T1" fmla="*/ 0 h 816"/>
                <a:gd name="T2" fmla="*/ 0 w 672"/>
                <a:gd name="T3" fmla="*/ 240 h 816"/>
                <a:gd name="T4" fmla="*/ 672 w 672"/>
                <a:gd name="T5" fmla="*/ 48 h 816"/>
                <a:gd name="T6" fmla="*/ 48 w 672"/>
                <a:gd name="T7" fmla="*/ 288 h 816"/>
                <a:gd name="T8" fmla="*/ 624 w 672"/>
                <a:gd name="T9" fmla="*/ 192 h 816"/>
                <a:gd name="T10" fmla="*/ 572 w 672"/>
                <a:gd name="T11" fmla="*/ 240 h 816"/>
                <a:gd name="T12" fmla="*/ 48 w 672"/>
                <a:gd name="T13" fmla="*/ 288 h 816"/>
                <a:gd name="T14" fmla="*/ 432 w 672"/>
                <a:gd name="T15" fmla="*/ 336 h 816"/>
                <a:gd name="T16" fmla="*/ 0 w 672"/>
                <a:gd name="T17" fmla="*/ 384 h 816"/>
                <a:gd name="T18" fmla="*/ 384 w 672"/>
                <a:gd name="T19" fmla="*/ 384 h 816"/>
                <a:gd name="T20" fmla="*/ 76 w 672"/>
                <a:gd name="T21" fmla="*/ 408 h 816"/>
                <a:gd name="T22" fmla="*/ 420 w 672"/>
                <a:gd name="T23" fmla="*/ 424 h 816"/>
                <a:gd name="T24" fmla="*/ 432 w 672"/>
                <a:gd name="T25" fmla="*/ 432 h 816"/>
                <a:gd name="T26" fmla="*/ 96 w 672"/>
                <a:gd name="T27" fmla="*/ 432 h 816"/>
                <a:gd name="T28" fmla="*/ 528 w 672"/>
                <a:gd name="T29" fmla="*/ 576 h 816"/>
                <a:gd name="T30" fmla="*/ 48 w 672"/>
                <a:gd name="T31" fmla="*/ 480 h 816"/>
                <a:gd name="T32" fmla="*/ 624 w 672"/>
                <a:gd name="T33" fmla="*/ 720 h 816"/>
                <a:gd name="T34" fmla="*/ 96 w 672"/>
                <a:gd name="T35" fmla="*/ 528 h 816"/>
                <a:gd name="T36" fmla="*/ 480 w 672"/>
                <a:gd name="T37" fmla="*/ 816 h 816"/>
                <a:gd name="T38" fmla="*/ 48 w 672"/>
                <a:gd name="T39" fmla="*/ 576 h 81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72"/>
                <a:gd name="T61" fmla="*/ 0 h 816"/>
                <a:gd name="T62" fmla="*/ 672 w 672"/>
                <a:gd name="T63" fmla="*/ 816 h 81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72" h="816">
                  <a:moveTo>
                    <a:pt x="576" y="0"/>
                  </a:moveTo>
                  <a:lnTo>
                    <a:pt x="0" y="240"/>
                  </a:lnTo>
                  <a:lnTo>
                    <a:pt x="672" y="48"/>
                  </a:lnTo>
                  <a:lnTo>
                    <a:pt x="48" y="288"/>
                  </a:lnTo>
                  <a:lnTo>
                    <a:pt x="624" y="192"/>
                  </a:lnTo>
                  <a:lnTo>
                    <a:pt x="572" y="240"/>
                  </a:lnTo>
                  <a:lnTo>
                    <a:pt x="48" y="288"/>
                  </a:lnTo>
                  <a:lnTo>
                    <a:pt x="432" y="336"/>
                  </a:lnTo>
                  <a:lnTo>
                    <a:pt x="0" y="384"/>
                  </a:lnTo>
                  <a:lnTo>
                    <a:pt x="384" y="384"/>
                  </a:lnTo>
                  <a:lnTo>
                    <a:pt x="76" y="408"/>
                  </a:lnTo>
                  <a:lnTo>
                    <a:pt x="420" y="424"/>
                  </a:lnTo>
                  <a:lnTo>
                    <a:pt x="432" y="432"/>
                  </a:lnTo>
                  <a:lnTo>
                    <a:pt x="96" y="432"/>
                  </a:lnTo>
                  <a:lnTo>
                    <a:pt x="528" y="576"/>
                  </a:lnTo>
                  <a:lnTo>
                    <a:pt x="48" y="480"/>
                  </a:lnTo>
                  <a:lnTo>
                    <a:pt x="624" y="720"/>
                  </a:lnTo>
                  <a:lnTo>
                    <a:pt x="96" y="528"/>
                  </a:lnTo>
                  <a:lnTo>
                    <a:pt x="480" y="816"/>
                  </a:lnTo>
                  <a:lnTo>
                    <a:pt x="48" y="576"/>
                  </a:ln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1" name="Freeform 463"/>
            <p:cNvSpPr>
              <a:spLocks/>
            </p:cNvSpPr>
            <p:nvPr/>
          </p:nvSpPr>
          <p:spPr bwMode="auto">
            <a:xfrm>
              <a:off x="3072" y="768"/>
              <a:ext cx="672" cy="384"/>
            </a:xfrm>
            <a:custGeom>
              <a:avLst/>
              <a:gdLst>
                <a:gd name="T0" fmla="*/ 144 w 672"/>
                <a:gd name="T1" fmla="*/ 0 h 384"/>
                <a:gd name="T2" fmla="*/ 0 w 672"/>
                <a:gd name="T3" fmla="*/ 192 h 384"/>
                <a:gd name="T4" fmla="*/ 288 w 672"/>
                <a:gd name="T5" fmla="*/ 0 h 384"/>
                <a:gd name="T6" fmla="*/ 144 w 672"/>
                <a:gd name="T7" fmla="*/ 192 h 384"/>
                <a:gd name="T8" fmla="*/ 384 w 672"/>
                <a:gd name="T9" fmla="*/ 48 h 384"/>
                <a:gd name="T10" fmla="*/ 192 w 672"/>
                <a:gd name="T11" fmla="*/ 240 h 384"/>
                <a:gd name="T12" fmla="*/ 432 w 672"/>
                <a:gd name="T13" fmla="*/ 96 h 384"/>
                <a:gd name="T14" fmla="*/ 288 w 672"/>
                <a:gd name="T15" fmla="*/ 288 h 384"/>
                <a:gd name="T16" fmla="*/ 528 w 672"/>
                <a:gd name="T17" fmla="*/ 144 h 384"/>
                <a:gd name="T18" fmla="*/ 288 w 672"/>
                <a:gd name="T19" fmla="*/ 336 h 384"/>
                <a:gd name="T20" fmla="*/ 624 w 672"/>
                <a:gd name="T21" fmla="*/ 192 h 384"/>
                <a:gd name="T22" fmla="*/ 384 w 672"/>
                <a:gd name="T23" fmla="*/ 384 h 384"/>
                <a:gd name="T24" fmla="*/ 672 w 672"/>
                <a:gd name="T25" fmla="*/ 240 h 384"/>
                <a:gd name="T26" fmla="*/ 432 w 672"/>
                <a:gd name="T27" fmla="*/ 384 h 38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72"/>
                <a:gd name="T43" fmla="*/ 0 h 384"/>
                <a:gd name="T44" fmla="*/ 672 w 672"/>
                <a:gd name="T45" fmla="*/ 384 h 38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72" h="384">
                  <a:moveTo>
                    <a:pt x="144" y="0"/>
                  </a:moveTo>
                  <a:lnTo>
                    <a:pt x="0" y="192"/>
                  </a:lnTo>
                  <a:lnTo>
                    <a:pt x="288" y="0"/>
                  </a:lnTo>
                  <a:lnTo>
                    <a:pt x="144" y="192"/>
                  </a:lnTo>
                  <a:lnTo>
                    <a:pt x="384" y="48"/>
                  </a:lnTo>
                  <a:lnTo>
                    <a:pt x="192" y="240"/>
                  </a:lnTo>
                  <a:lnTo>
                    <a:pt x="432" y="96"/>
                  </a:lnTo>
                  <a:lnTo>
                    <a:pt x="288" y="288"/>
                  </a:lnTo>
                  <a:lnTo>
                    <a:pt x="528" y="144"/>
                  </a:lnTo>
                  <a:lnTo>
                    <a:pt x="288" y="336"/>
                  </a:lnTo>
                  <a:lnTo>
                    <a:pt x="624" y="192"/>
                  </a:lnTo>
                  <a:lnTo>
                    <a:pt x="384" y="384"/>
                  </a:lnTo>
                  <a:lnTo>
                    <a:pt x="672" y="240"/>
                  </a:lnTo>
                  <a:lnTo>
                    <a:pt x="432" y="384"/>
                  </a:ln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2" name="Freeform 464"/>
            <p:cNvSpPr>
              <a:spLocks/>
            </p:cNvSpPr>
            <p:nvPr/>
          </p:nvSpPr>
          <p:spPr bwMode="auto">
            <a:xfrm>
              <a:off x="3072" y="1824"/>
              <a:ext cx="480" cy="192"/>
            </a:xfrm>
            <a:custGeom>
              <a:avLst/>
              <a:gdLst>
                <a:gd name="T0" fmla="*/ 240 w 480"/>
                <a:gd name="T1" fmla="*/ 0 h 192"/>
                <a:gd name="T2" fmla="*/ 480 w 480"/>
                <a:gd name="T3" fmla="*/ 144 h 192"/>
                <a:gd name="T4" fmla="*/ 192 w 480"/>
                <a:gd name="T5" fmla="*/ 0 h 192"/>
                <a:gd name="T6" fmla="*/ 432 w 480"/>
                <a:gd name="T7" fmla="*/ 192 h 192"/>
                <a:gd name="T8" fmla="*/ 144 w 480"/>
                <a:gd name="T9" fmla="*/ 48 h 192"/>
                <a:gd name="T10" fmla="*/ 288 w 480"/>
                <a:gd name="T11" fmla="*/ 192 h 192"/>
                <a:gd name="T12" fmla="*/ 96 w 480"/>
                <a:gd name="T13" fmla="*/ 48 h 192"/>
                <a:gd name="T14" fmla="*/ 192 w 480"/>
                <a:gd name="T15" fmla="*/ 192 h 192"/>
                <a:gd name="T16" fmla="*/ 0 w 480"/>
                <a:gd name="T17" fmla="*/ 96 h 1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0"/>
                <a:gd name="T28" fmla="*/ 0 h 192"/>
                <a:gd name="T29" fmla="*/ 480 w 480"/>
                <a:gd name="T30" fmla="*/ 192 h 19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0" h="192">
                  <a:moveTo>
                    <a:pt x="240" y="0"/>
                  </a:moveTo>
                  <a:lnTo>
                    <a:pt x="480" y="144"/>
                  </a:lnTo>
                  <a:lnTo>
                    <a:pt x="192" y="0"/>
                  </a:lnTo>
                  <a:lnTo>
                    <a:pt x="432" y="192"/>
                  </a:lnTo>
                  <a:lnTo>
                    <a:pt x="144" y="48"/>
                  </a:lnTo>
                  <a:lnTo>
                    <a:pt x="288" y="192"/>
                  </a:lnTo>
                  <a:lnTo>
                    <a:pt x="96" y="48"/>
                  </a:lnTo>
                  <a:lnTo>
                    <a:pt x="192" y="192"/>
                  </a:lnTo>
                  <a:lnTo>
                    <a:pt x="0" y="96"/>
                  </a:ln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3" name="Freeform 465"/>
            <p:cNvSpPr>
              <a:spLocks/>
            </p:cNvSpPr>
            <p:nvPr/>
          </p:nvSpPr>
          <p:spPr bwMode="auto">
            <a:xfrm>
              <a:off x="1920" y="1968"/>
              <a:ext cx="480" cy="288"/>
            </a:xfrm>
            <a:custGeom>
              <a:avLst/>
              <a:gdLst>
                <a:gd name="T0" fmla="*/ 336 w 480"/>
                <a:gd name="T1" fmla="*/ 0 h 288"/>
                <a:gd name="T2" fmla="*/ 480 w 480"/>
                <a:gd name="T3" fmla="*/ 240 h 288"/>
                <a:gd name="T4" fmla="*/ 336 w 480"/>
                <a:gd name="T5" fmla="*/ 96 h 288"/>
                <a:gd name="T6" fmla="*/ 288 w 480"/>
                <a:gd name="T7" fmla="*/ 0 h 288"/>
                <a:gd name="T8" fmla="*/ 288 w 480"/>
                <a:gd name="T9" fmla="*/ 96 h 288"/>
                <a:gd name="T10" fmla="*/ 384 w 480"/>
                <a:gd name="T11" fmla="*/ 288 h 288"/>
                <a:gd name="T12" fmla="*/ 240 w 480"/>
                <a:gd name="T13" fmla="*/ 96 h 288"/>
                <a:gd name="T14" fmla="*/ 192 w 480"/>
                <a:gd name="T15" fmla="*/ 0 h 288"/>
                <a:gd name="T16" fmla="*/ 288 w 480"/>
                <a:gd name="T17" fmla="*/ 240 h 288"/>
                <a:gd name="T18" fmla="*/ 144 w 480"/>
                <a:gd name="T19" fmla="*/ 0 h 288"/>
                <a:gd name="T20" fmla="*/ 192 w 480"/>
                <a:gd name="T21" fmla="*/ 192 h 288"/>
                <a:gd name="T22" fmla="*/ 96 w 480"/>
                <a:gd name="T23" fmla="*/ 0 h 288"/>
                <a:gd name="T24" fmla="*/ 0 w 480"/>
                <a:gd name="T25" fmla="*/ 48 h 288"/>
                <a:gd name="T26" fmla="*/ 48 w 480"/>
                <a:gd name="T27" fmla="*/ 48 h 288"/>
                <a:gd name="T28" fmla="*/ 96 w 480"/>
                <a:gd name="T29" fmla="*/ 48 h 288"/>
                <a:gd name="T30" fmla="*/ 48 w 480"/>
                <a:gd name="T31" fmla="*/ 48 h 28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80"/>
                <a:gd name="T49" fmla="*/ 0 h 288"/>
                <a:gd name="T50" fmla="*/ 480 w 480"/>
                <a:gd name="T51" fmla="*/ 288 h 28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80" h="288">
                  <a:moveTo>
                    <a:pt x="336" y="0"/>
                  </a:moveTo>
                  <a:lnTo>
                    <a:pt x="480" y="240"/>
                  </a:lnTo>
                  <a:lnTo>
                    <a:pt x="336" y="96"/>
                  </a:lnTo>
                  <a:lnTo>
                    <a:pt x="288" y="0"/>
                  </a:lnTo>
                  <a:lnTo>
                    <a:pt x="288" y="96"/>
                  </a:lnTo>
                  <a:lnTo>
                    <a:pt x="384" y="288"/>
                  </a:lnTo>
                  <a:lnTo>
                    <a:pt x="240" y="96"/>
                  </a:lnTo>
                  <a:lnTo>
                    <a:pt x="192" y="0"/>
                  </a:lnTo>
                  <a:lnTo>
                    <a:pt x="288" y="240"/>
                  </a:lnTo>
                  <a:lnTo>
                    <a:pt x="144" y="0"/>
                  </a:lnTo>
                  <a:lnTo>
                    <a:pt x="192" y="192"/>
                  </a:lnTo>
                  <a:lnTo>
                    <a:pt x="96" y="0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96" y="48"/>
                  </a:lnTo>
                  <a:lnTo>
                    <a:pt x="48" y="48"/>
                  </a:ln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4" name="Freeform 466"/>
            <p:cNvSpPr>
              <a:spLocks/>
            </p:cNvSpPr>
            <p:nvPr/>
          </p:nvSpPr>
          <p:spPr bwMode="auto">
            <a:xfrm>
              <a:off x="1824" y="432"/>
              <a:ext cx="1104" cy="560"/>
            </a:xfrm>
            <a:custGeom>
              <a:avLst/>
              <a:gdLst>
                <a:gd name="T0" fmla="*/ 48 w 1104"/>
                <a:gd name="T1" fmla="*/ 264 h 560"/>
                <a:gd name="T2" fmla="*/ 0 w 1104"/>
                <a:gd name="T3" fmla="*/ 504 h 560"/>
                <a:gd name="T4" fmla="*/ 8 w 1104"/>
                <a:gd name="T5" fmla="*/ 560 h 560"/>
                <a:gd name="T6" fmla="*/ 48 w 1104"/>
                <a:gd name="T7" fmla="*/ 552 h 560"/>
                <a:gd name="T8" fmla="*/ 96 w 1104"/>
                <a:gd name="T9" fmla="*/ 456 h 560"/>
                <a:gd name="T10" fmla="*/ 240 w 1104"/>
                <a:gd name="T11" fmla="*/ 120 h 560"/>
                <a:gd name="T12" fmla="*/ 152 w 1104"/>
                <a:gd name="T13" fmla="*/ 544 h 560"/>
                <a:gd name="T14" fmla="*/ 240 w 1104"/>
                <a:gd name="T15" fmla="*/ 456 h 560"/>
                <a:gd name="T16" fmla="*/ 224 w 1104"/>
                <a:gd name="T17" fmla="*/ 456 h 560"/>
                <a:gd name="T18" fmla="*/ 384 w 1104"/>
                <a:gd name="T19" fmla="*/ 72 h 560"/>
                <a:gd name="T20" fmla="*/ 264 w 1104"/>
                <a:gd name="T21" fmla="*/ 520 h 560"/>
                <a:gd name="T22" fmla="*/ 336 w 1104"/>
                <a:gd name="T23" fmla="*/ 472 h 560"/>
                <a:gd name="T24" fmla="*/ 568 w 1104"/>
                <a:gd name="T25" fmla="*/ 0 h 560"/>
                <a:gd name="T26" fmla="*/ 384 w 1104"/>
                <a:gd name="T27" fmla="*/ 504 h 560"/>
                <a:gd name="T28" fmla="*/ 480 w 1104"/>
                <a:gd name="T29" fmla="*/ 456 h 560"/>
                <a:gd name="T30" fmla="*/ 720 w 1104"/>
                <a:gd name="T31" fmla="*/ 24 h 560"/>
                <a:gd name="T32" fmla="*/ 568 w 1104"/>
                <a:gd name="T33" fmla="*/ 472 h 560"/>
                <a:gd name="T34" fmla="*/ 664 w 1104"/>
                <a:gd name="T35" fmla="*/ 440 h 560"/>
                <a:gd name="T36" fmla="*/ 912 w 1104"/>
                <a:gd name="T37" fmla="*/ 72 h 560"/>
                <a:gd name="T38" fmla="*/ 720 w 1104"/>
                <a:gd name="T39" fmla="*/ 456 h 560"/>
                <a:gd name="T40" fmla="*/ 768 w 1104"/>
                <a:gd name="T41" fmla="*/ 456 h 560"/>
                <a:gd name="T42" fmla="*/ 960 w 1104"/>
                <a:gd name="T43" fmla="*/ 168 h 560"/>
                <a:gd name="T44" fmla="*/ 816 w 1104"/>
                <a:gd name="T45" fmla="*/ 456 h 560"/>
                <a:gd name="T46" fmla="*/ 928 w 1104"/>
                <a:gd name="T47" fmla="*/ 448 h 560"/>
                <a:gd name="T48" fmla="*/ 960 w 1104"/>
                <a:gd name="T49" fmla="*/ 408 h 560"/>
                <a:gd name="T50" fmla="*/ 1104 w 1104"/>
                <a:gd name="T51" fmla="*/ 264 h 560"/>
                <a:gd name="T52" fmla="*/ 1008 w 1104"/>
                <a:gd name="T53" fmla="*/ 456 h 560"/>
                <a:gd name="T54" fmla="*/ 1056 w 1104"/>
                <a:gd name="T55" fmla="*/ 456 h 56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04"/>
                <a:gd name="T85" fmla="*/ 0 h 560"/>
                <a:gd name="T86" fmla="*/ 1104 w 1104"/>
                <a:gd name="T87" fmla="*/ 560 h 56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04" h="560">
                  <a:moveTo>
                    <a:pt x="48" y="264"/>
                  </a:moveTo>
                  <a:lnTo>
                    <a:pt x="0" y="504"/>
                  </a:lnTo>
                  <a:lnTo>
                    <a:pt x="8" y="560"/>
                  </a:lnTo>
                  <a:lnTo>
                    <a:pt x="48" y="552"/>
                  </a:lnTo>
                  <a:lnTo>
                    <a:pt x="96" y="456"/>
                  </a:lnTo>
                  <a:lnTo>
                    <a:pt x="240" y="120"/>
                  </a:lnTo>
                  <a:lnTo>
                    <a:pt x="152" y="544"/>
                  </a:lnTo>
                  <a:lnTo>
                    <a:pt x="240" y="456"/>
                  </a:lnTo>
                  <a:lnTo>
                    <a:pt x="224" y="456"/>
                  </a:lnTo>
                  <a:lnTo>
                    <a:pt x="384" y="72"/>
                  </a:lnTo>
                  <a:lnTo>
                    <a:pt x="264" y="520"/>
                  </a:lnTo>
                  <a:lnTo>
                    <a:pt x="336" y="472"/>
                  </a:lnTo>
                  <a:lnTo>
                    <a:pt x="568" y="0"/>
                  </a:lnTo>
                  <a:lnTo>
                    <a:pt x="384" y="504"/>
                  </a:lnTo>
                  <a:lnTo>
                    <a:pt x="480" y="456"/>
                  </a:lnTo>
                  <a:lnTo>
                    <a:pt x="720" y="24"/>
                  </a:lnTo>
                  <a:lnTo>
                    <a:pt x="568" y="472"/>
                  </a:lnTo>
                  <a:lnTo>
                    <a:pt x="664" y="440"/>
                  </a:lnTo>
                  <a:lnTo>
                    <a:pt x="912" y="72"/>
                  </a:lnTo>
                  <a:lnTo>
                    <a:pt x="720" y="456"/>
                  </a:lnTo>
                  <a:lnTo>
                    <a:pt x="768" y="456"/>
                  </a:lnTo>
                  <a:lnTo>
                    <a:pt x="960" y="168"/>
                  </a:lnTo>
                  <a:lnTo>
                    <a:pt x="816" y="456"/>
                  </a:lnTo>
                  <a:lnTo>
                    <a:pt x="928" y="448"/>
                  </a:lnTo>
                  <a:lnTo>
                    <a:pt x="960" y="408"/>
                  </a:lnTo>
                  <a:lnTo>
                    <a:pt x="1104" y="264"/>
                  </a:lnTo>
                  <a:lnTo>
                    <a:pt x="1008" y="456"/>
                  </a:lnTo>
                  <a:lnTo>
                    <a:pt x="1056" y="456"/>
                  </a:ln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49" name="Group 318"/>
          <p:cNvGrpSpPr>
            <a:grpSpLocks/>
          </p:cNvGrpSpPr>
          <p:nvPr/>
        </p:nvGrpSpPr>
        <p:grpSpPr bwMode="auto">
          <a:xfrm rot="327503">
            <a:off x="4571656" y="2534838"/>
            <a:ext cx="3810000" cy="1676400"/>
            <a:chOff x="1142" y="432"/>
            <a:chExt cx="3523" cy="1857"/>
          </a:xfrm>
        </p:grpSpPr>
        <p:sp>
          <p:nvSpPr>
            <p:cNvPr id="750" name="Freeform 319"/>
            <p:cNvSpPr>
              <a:spLocks/>
            </p:cNvSpPr>
            <p:nvPr/>
          </p:nvSpPr>
          <p:spPr bwMode="auto">
            <a:xfrm>
              <a:off x="1144" y="887"/>
              <a:ext cx="3521" cy="1108"/>
            </a:xfrm>
            <a:custGeom>
              <a:avLst/>
              <a:gdLst>
                <a:gd name="T0" fmla="*/ 2408 w 3521"/>
                <a:gd name="T1" fmla="*/ 313 h 1108"/>
                <a:gd name="T2" fmla="*/ 2552 w 3521"/>
                <a:gd name="T3" fmla="*/ 361 h 1108"/>
                <a:gd name="T4" fmla="*/ 2696 w 3521"/>
                <a:gd name="T5" fmla="*/ 409 h 1108"/>
                <a:gd name="T6" fmla="*/ 2888 w 3521"/>
                <a:gd name="T7" fmla="*/ 361 h 1108"/>
                <a:gd name="T8" fmla="*/ 3032 w 3521"/>
                <a:gd name="T9" fmla="*/ 265 h 1108"/>
                <a:gd name="T10" fmla="*/ 3176 w 3521"/>
                <a:gd name="T11" fmla="*/ 201 h 1108"/>
                <a:gd name="T12" fmla="*/ 3388 w 3521"/>
                <a:gd name="T13" fmla="*/ 161 h 1108"/>
                <a:gd name="T14" fmla="*/ 3500 w 3521"/>
                <a:gd name="T15" fmla="*/ 209 h 1108"/>
                <a:gd name="T16" fmla="*/ 3512 w 3521"/>
                <a:gd name="T17" fmla="*/ 265 h 1108"/>
                <a:gd name="T18" fmla="*/ 3492 w 3521"/>
                <a:gd name="T19" fmla="*/ 345 h 1108"/>
                <a:gd name="T20" fmla="*/ 3416 w 3521"/>
                <a:gd name="T21" fmla="*/ 409 h 1108"/>
                <a:gd name="T22" fmla="*/ 3268 w 3521"/>
                <a:gd name="T23" fmla="*/ 473 h 1108"/>
                <a:gd name="T24" fmla="*/ 3228 w 3521"/>
                <a:gd name="T25" fmla="*/ 577 h 1108"/>
                <a:gd name="T26" fmla="*/ 3316 w 3521"/>
                <a:gd name="T27" fmla="*/ 657 h 1108"/>
                <a:gd name="T28" fmla="*/ 3416 w 3521"/>
                <a:gd name="T29" fmla="*/ 745 h 1108"/>
                <a:gd name="T30" fmla="*/ 3492 w 3521"/>
                <a:gd name="T31" fmla="*/ 849 h 1108"/>
                <a:gd name="T32" fmla="*/ 3476 w 3521"/>
                <a:gd name="T33" fmla="*/ 969 h 1108"/>
                <a:gd name="T34" fmla="*/ 3368 w 3521"/>
                <a:gd name="T35" fmla="*/ 985 h 1108"/>
                <a:gd name="T36" fmla="*/ 3224 w 3521"/>
                <a:gd name="T37" fmla="*/ 985 h 1108"/>
                <a:gd name="T38" fmla="*/ 3036 w 3521"/>
                <a:gd name="T39" fmla="*/ 905 h 1108"/>
                <a:gd name="T40" fmla="*/ 2932 w 3521"/>
                <a:gd name="T41" fmla="*/ 809 h 1108"/>
                <a:gd name="T42" fmla="*/ 2816 w 3521"/>
                <a:gd name="T43" fmla="*/ 737 h 1108"/>
                <a:gd name="T44" fmla="*/ 2552 w 3521"/>
                <a:gd name="T45" fmla="*/ 745 h 1108"/>
                <a:gd name="T46" fmla="*/ 2312 w 3521"/>
                <a:gd name="T47" fmla="*/ 841 h 1108"/>
                <a:gd name="T48" fmla="*/ 1936 w 3521"/>
                <a:gd name="T49" fmla="*/ 1017 h 1108"/>
                <a:gd name="T50" fmla="*/ 1480 w 3521"/>
                <a:gd name="T51" fmla="*/ 1097 h 1108"/>
                <a:gd name="T52" fmla="*/ 1064 w 3521"/>
                <a:gd name="T53" fmla="*/ 1081 h 1108"/>
                <a:gd name="T54" fmla="*/ 736 w 3521"/>
                <a:gd name="T55" fmla="*/ 1073 h 1108"/>
                <a:gd name="T56" fmla="*/ 504 w 3521"/>
                <a:gd name="T57" fmla="*/ 985 h 1108"/>
                <a:gd name="T58" fmla="*/ 280 w 3521"/>
                <a:gd name="T59" fmla="*/ 937 h 1108"/>
                <a:gd name="T60" fmla="*/ 152 w 3521"/>
                <a:gd name="T61" fmla="*/ 873 h 1108"/>
                <a:gd name="T62" fmla="*/ 88 w 3521"/>
                <a:gd name="T63" fmla="*/ 873 h 1108"/>
                <a:gd name="T64" fmla="*/ 16 w 3521"/>
                <a:gd name="T65" fmla="*/ 849 h 1108"/>
                <a:gd name="T66" fmla="*/ 8 w 3521"/>
                <a:gd name="T67" fmla="*/ 793 h 1108"/>
                <a:gd name="T68" fmla="*/ 8 w 3521"/>
                <a:gd name="T69" fmla="*/ 745 h 1108"/>
                <a:gd name="T70" fmla="*/ 8 w 3521"/>
                <a:gd name="T71" fmla="*/ 649 h 1108"/>
                <a:gd name="T72" fmla="*/ 56 w 3521"/>
                <a:gd name="T73" fmla="*/ 649 h 1108"/>
                <a:gd name="T74" fmla="*/ 104 w 3521"/>
                <a:gd name="T75" fmla="*/ 601 h 1108"/>
                <a:gd name="T76" fmla="*/ 208 w 3521"/>
                <a:gd name="T77" fmla="*/ 497 h 1108"/>
                <a:gd name="T78" fmla="*/ 328 w 3521"/>
                <a:gd name="T79" fmla="*/ 441 h 1108"/>
                <a:gd name="T80" fmla="*/ 392 w 3521"/>
                <a:gd name="T81" fmla="*/ 353 h 1108"/>
                <a:gd name="T82" fmla="*/ 472 w 3521"/>
                <a:gd name="T83" fmla="*/ 257 h 1108"/>
                <a:gd name="T84" fmla="*/ 584 w 3521"/>
                <a:gd name="T85" fmla="*/ 169 h 1108"/>
                <a:gd name="T86" fmla="*/ 696 w 3521"/>
                <a:gd name="T87" fmla="*/ 129 h 1108"/>
                <a:gd name="T88" fmla="*/ 920 w 3521"/>
                <a:gd name="T89" fmla="*/ 73 h 1108"/>
                <a:gd name="T90" fmla="*/ 1208 w 3521"/>
                <a:gd name="T91" fmla="*/ 25 h 1108"/>
                <a:gd name="T92" fmla="*/ 1456 w 3521"/>
                <a:gd name="T93" fmla="*/ 17 h 1108"/>
                <a:gd name="T94" fmla="*/ 1736 w 3521"/>
                <a:gd name="T95" fmla="*/ 25 h 1108"/>
                <a:gd name="T96" fmla="*/ 2168 w 3521"/>
                <a:gd name="T97" fmla="*/ 169 h 1108"/>
                <a:gd name="T98" fmla="*/ 2408 w 3521"/>
                <a:gd name="T99" fmla="*/ 313 h 110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521"/>
                <a:gd name="T151" fmla="*/ 0 h 1108"/>
                <a:gd name="T152" fmla="*/ 3521 w 3521"/>
                <a:gd name="T153" fmla="*/ 1108 h 110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521" h="1108">
                  <a:moveTo>
                    <a:pt x="2408" y="313"/>
                  </a:moveTo>
                  <a:cubicBezTo>
                    <a:pt x="2472" y="345"/>
                    <a:pt x="2504" y="345"/>
                    <a:pt x="2552" y="361"/>
                  </a:cubicBezTo>
                  <a:cubicBezTo>
                    <a:pt x="2600" y="377"/>
                    <a:pt x="2640" y="409"/>
                    <a:pt x="2696" y="409"/>
                  </a:cubicBezTo>
                  <a:cubicBezTo>
                    <a:pt x="2752" y="409"/>
                    <a:pt x="2832" y="385"/>
                    <a:pt x="2888" y="361"/>
                  </a:cubicBezTo>
                  <a:cubicBezTo>
                    <a:pt x="2944" y="337"/>
                    <a:pt x="2984" y="292"/>
                    <a:pt x="3032" y="265"/>
                  </a:cubicBezTo>
                  <a:cubicBezTo>
                    <a:pt x="3080" y="238"/>
                    <a:pt x="3117" y="218"/>
                    <a:pt x="3176" y="201"/>
                  </a:cubicBezTo>
                  <a:cubicBezTo>
                    <a:pt x="3235" y="184"/>
                    <a:pt x="3334" y="160"/>
                    <a:pt x="3388" y="161"/>
                  </a:cubicBezTo>
                  <a:cubicBezTo>
                    <a:pt x="3442" y="162"/>
                    <a:pt x="3479" y="192"/>
                    <a:pt x="3500" y="209"/>
                  </a:cubicBezTo>
                  <a:cubicBezTo>
                    <a:pt x="3521" y="226"/>
                    <a:pt x="3513" y="242"/>
                    <a:pt x="3512" y="265"/>
                  </a:cubicBezTo>
                  <a:cubicBezTo>
                    <a:pt x="3511" y="288"/>
                    <a:pt x="3508" y="321"/>
                    <a:pt x="3492" y="345"/>
                  </a:cubicBezTo>
                  <a:cubicBezTo>
                    <a:pt x="3476" y="369"/>
                    <a:pt x="3453" y="388"/>
                    <a:pt x="3416" y="409"/>
                  </a:cubicBezTo>
                  <a:cubicBezTo>
                    <a:pt x="3379" y="430"/>
                    <a:pt x="3299" y="445"/>
                    <a:pt x="3268" y="473"/>
                  </a:cubicBezTo>
                  <a:cubicBezTo>
                    <a:pt x="3237" y="501"/>
                    <a:pt x="3220" y="546"/>
                    <a:pt x="3228" y="577"/>
                  </a:cubicBezTo>
                  <a:cubicBezTo>
                    <a:pt x="3236" y="608"/>
                    <a:pt x="3285" y="629"/>
                    <a:pt x="3316" y="657"/>
                  </a:cubicBezTo>
                  <a:cubicBezTo>
                    <a:pt x="3347" y="685"/>
                    <a:pt x="3387" y="713"/>
                    <a:pt x="3416" y="745"/>
                  </a:cubicBezTo>
                  <a:cubicBezTo>
                    <a:pt x="3445" y="777"/>
                    <a:pt x="3482" y="812"/>
                    <a:pt x="3492" y="849"/>
                  </a:cubicBezTo>
                  <a:cubicBezTo>
                    <a:pt x="3502" y="886"/>
                    <a:pt x="3497" y="946"/>
                    <a:pt x="3476" y="969"/>
                  </a:cubicBezTo>
                  <a:cubicBezTo>
                    <a:pt x="3455" y="992"/>
                    <a:pt x="3410" y="982"/>
                    <a:pt x="3368" y="985"/>
                  </a:cubicBezTo>
                  <a:cubicBezTo>
                    <a:pt x="3326" y="988"/>
                    <a:pt x="3279" y="998"/>
                    <a:pt x="3224" y="985"/>
                  </a:cubicBezTo>
                  <a:cubicBezTo>
                    <a:pt x="3169" y="972"/>
                    <a:pt x="3085" y="934"/>
                    <a:pt x="3036" y="905"/>
                  </a:cubicBezTo>
                  <a:cubicBezTo>
                    <a:pt x="2987" y="876"/>
                    <a:pt x="2969" y="837"/>
                    <a:pt x="2932" y="809"/>
                  </a:cubicBezTo>
                  <a:cubicBezTo>
                    <a:pt x="2895" y="781"/>
                    <a:pt x="2879" y="748"/>
                    <a:pt x="2816" y="737"/>
                  </a:cubicBezTo>
                  <a:cubicBezTo>
                    <a:pt x="2753" y="726"/>
                    <a:pt x="2636" y="728"/>
                    <a:pt x="2552" y="745"/>
                  </a:cubicBezTo>
                  <a:cubicBezTo>
                    <a:pt x="2468" y="762"/>
                    <a:pt x="2415" y="796"/>
                    <a:pt x="2312" y="841"/>
                  </a:cubicBezTo>
                  <a:cubicBezTo>
                    <a:pt x="2209" y="886"/>
                    <a:pt x="2075" y="974"/>
                    <a:pt x="1936" y="1017"/>
                  </a:cubicBezTo>
                  <a:cubicBezTo>
                    <a:pt x="1797" y="1060"/>
                    <a:pt x="1625" y="1086"/>
                    <a:pt x="1480" y="1097"/>
                  </a:cubicBezTo>
                  <a:cubicBezTo>
                    <a:pt x="1335" y="1108"/>
                    <a:pt x="1188" y="1085"/>
                    <a:pt x="1064" y="1081"/>
                  </a:cubicBezTo>
                  <a:cubicBezTo>
                    <a:pt x="940" y="1077"/>
                    <a:pt x="829" y="1089"/>
                    <a:pt x="736" y="1073"/>
                  </a:cubicBezTo>
                  <a:cubicBezTo>
                    <a:pt x="643" y="1057"/>
                    <a:pt x="580" y="1008"/>
                    <a:pt x="504" y="985"/>
                  </a:cubicBezTo>
                  <a:cubicBezTo>
                    <a:pt x="428" y="962"/>
                    <a:pt x="339" y="956"/>
                    <a:pt x="280" y="937"/>
                  </a:cubicBezTo>
                  <a:cubicBezTo>
                    <a:pt x="221" y="918"/>
                    <a:pt x="184" y="884"/>
                    <a:pt x="152" y="873"/>
                  </a:cubicBezTo>
                  <a:cubicBezTo>
                    <a:pt x="120" y="862"/>
                    <a:pt x="111" y="877"/>
                    <a:pt x="88" y="873"/>
                  </a:cubicBezTo>
                  <a:cubicBezTo>
                    <a:pt x="65" y="869"/>
                    <a:pt x="29" y="862"/>
                    <a:pt x="16" y="849"/>
                  </a:cubicBezTo>
                  <a:cubicBezTo>
                    <a:pt x="3" y="836"/>
                    <a:pt x="9" y="810"/>
                    <a:pt x="8" y="793"/>
                  </a:cubicBezTo>
                  <a:cubicBezTo>
                    <a:pt x="7" y="776"/>
                    <a:pt x="8" y="769"/>
                    <a:pt x="8" y="745"/>
                  </a:cubicBezTo>
                  <a:cubicBezTo>
                    <a:pt x="8" y="721"/>
                    <a:pt x="0" y="665"/>
                    <a:pt x="8" y="649"/>
                  </a:cubicBezTo>
                  <a:cubicBezTo>
                    <a:pt x="16" y="633"/>
                    <a:pt x="40" y="657"/>
                    <a:pt x="56" y="649"/>
                  </a:cubicBezTo>
                  <a:cubicBezTo>
                    <a:pt x="72" y="641"/>
                    <a:pt x="79" y="626"/>
                    <a:pt x="104" y="601"/>
                  </a:cubicBezTo>
                  <a:cubicBezTo>
                    <a:pt x="129" y="576"/>
                    <a:pt x="171" y="524"/>
                    <a:pt x="208" y="497"/>
                  </a:cubicBezTo>
                  <a:cubicBezTo>
                    <a:pt x="245" y="470"/>
                    <a:pt x="297" y="465"/>
                    <a:pt x="328" y="441"/>
                  </a:cubicBezTo>
                  <a:cubicBezTo>
                    <a:pt x="359" y="417"/>
                    <a:pt x="368" y="384"/>
                    <a:pt x="392" y="353"/>
                  </a:cubicBezTo>
                  <a:cubicBezTo>
                    <a:pt x="416" y="322"/>
                    <a:pt x="440" y="288"/>
                    <a:pt x="472" y="257"/>
                  </a:cubicBezTo>
                  <a:cubicBezTo>
                    <a:pt x="504" y="226"/>
                    <a:pt x="547" y="190"/>
                    <a:pt x="584" y="169"/>
                  </a:cubicBezTo>
                  <a:cubicBezTo>
                    <a:pt x="621" y="148"/>
                    <a:pt x="640" y="145"/>
                    <a:pt x="696" y="129"/>
                  </a:cubicBezTo>
                  <a:cubicBezTo>
                    <a:pt x="752" y="113"/>
                    <a:pt x="835" y="90"/>
                    <a:pt x="920" y="73"/>
                  </a:cubicBezTo>
                  <a:cubicBezTo>
                    <a:pt x="1005" y="56"/>
                    <a:pt x="1119" y="34"/>
                    <a:pt x="1208" y="25"/>
                  </a:cubicBezTo>
                  <a:cubicBezTo>
                    <a:pt x="1297" y="16"/>
                    <a:pt x="1368" y="17"/>
                    <a:pt x="1456" y="17"/>
                  </a:cubicBezTo>
                  <a:cubicBezTo>
                    <a:pt x="1544" y="17"/>
                    <a:pt x="1617" y="0"/>
                    <a:pt x="1736" y="25"/>
                  </a:cubicBezTo>
                  <a:cubicBezTo>
                    <a:pt x="1855" y="50"/>
                    <a:pt x="2056" y="121"/>
                    <a:pt x="2168" y="169"/>
                  </a:cubicBezTo>
                  <a:cubicBezTo>
                    <a:pt x="2280" y="217"/>
                    <a:pt x="2344" y="281"/>
                    <a:pt x="2408" y="313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51" name="Freeform 320"/>
            <p:cNvSpPr>
              <a:spLocks/>
            </p:cNvSpPr>
            <p:nvPr/>
          </p:nvSpPr>
          <p:spPr bwMode="auto">
            <a:xfrm>
              <a:off x="3004" y="756"/>
              <a:ext cx="783" cy="444"/>
            </a:xfrm>
            <a:custGeom>
              <a:avLst/>
              <a:gdLst>
                <a:gd name="T0" fmla="*/ 548 w 783"/>
                <a:gd name="T1" fmla="*/ 444 h 444"/>
                <a:gd name="T2" fmla="*/ 644 w 783"/>
                <a:gd name="T3" fmla="*/ 348 h 444"/>
                <a:gd name="T4" fmla="*/ 740 w 783"/>
                <a:gd name="T5" fmla="*/ 300 h 444"/>
                <a:gd name="T6" fmla="*/ 768 w 783"/>
                <a:gd name="T7" fmla="*/ 212 h 444"/>
                <a:gd name="T8" fmla="*/ 648 w 783"/>
                <a:gd name="T9" fmla="*/ 132 h 444"/>
                <a:gd name="T10" fmla="*/ 512 w 783"/>
                <a:gd name="T11" fmla="*/ 84 h 444"/>
                <a:gd name="T12" fmla="*/ 356 w 783"/>
                <a:gd name="T13" fmla="*/ 12 h 444"/>
                <a:gd name="T14" fmla="*/ 260 w 783"/>
                <a:gd name="T15" fmla="*/ 12 h 444"/>
                <a:gd name="T16" fmla="*/ 144 w 783"/>
                <a:gd name="T17" fmla="*/ 68 h 444"/>
                <a:gd name="T18" fmla="*/ 48 w 783"/>
                <a:gd name="T19" fmla="*/ 180 h 444"/>
                <a:gd name="T20" fmla="*/ 20 w 783"/>
                <a:gd name="T21" fmla="*/ 204 h 444"/>
                <a:gd name="T22" fmla="*/ 168 w 783"/>
                <a:gd name="T23" fmla="*/ 236 h 444"/>
                <a:gd name="T24" fmla="*/ 288 w 783"/>
                <a:gd name="T25" fmla="*/ 292 h 444"/>
                <a:gd name="T26" fmla="*/ 404 w 783"/>
                <a:gd name="T27" fmla="*/ 348 h 444"/>
                <a:gd name="T28" fmla="*/ 548 w 783"/>
                <a:gd name="T29" fmla="*/ 444 h 4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83"/>
                <a:gd name="T46" fmla="*/ 0 h 444"/>
                <a:gd name="T47" fmla="*/ 783 w 783"/>
                <a:gd name="T48" fmla="*/ 444 h 44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83" h="444">
                  <a:moveTo>
                    <a:pt x="548" y="444"/>
                  </a:moveTo>
                  <a:cubicBezTo>
                    <a:pt x="588" y="444"/>
                    <a:pt x="612" y="372"/>
                    <a:pt x="644" y="348"/>
                  </a:cubicBezTo>
                  <a:cubicBezTo>
                    <a:pt x="676" y="324"/>
                    <a:pt x="719" y="323"/>
                    <a:pt x="740" y="300"/>
                  </a:cubicBezTo>
                  <a:cubicBezTo>
                    <a:pt x="761" y="277"/>
                    <a:pt x="783" y="240"/>
                    <a:pt x="768" y="212"/>
                  </a:cubicBezTo>
                  <a:cubicBezTo>
                    <a:pt x="753" y="184"/>
                    <a:pt x="691" y="153"/>
                    <a:pt x="648" y="132"/>
                  </a:cubicBezTo>
                  <a:cubicBezTo>
                    <a:pt x="605" y="111"/>
                    <a:pt x="561" y="104"/>
                    <a:pt x="512" y="84"/>
                  </a:cubicBezTo>
                  <a:cubicBezTo>
                    <a:pt x="463" y="64"/>
                    <a:pt x="398" y="24"/>
                    <a:pt x="356" y="12"/>
                  </a:cubicBezTo>
                  <a:cubicBezTo>
                    <a:pt x="314" y="0"/>
                    <a:pt x="295" y="3"/>
                    <a:pt x="260" y="12"/>
                  </a:cubicBezTo>
                  <a:cubicBezTo>
                    <a:pt x="225" y="21"/>
                    <a:pt x="179" y="40"/>
                    <a:pt x="144" y="68"/>
                  </a:cubicBezTo>
                  <a:cubicBezTo>
                    <a:pt x="109" y="96"/>
                    <a:pt x="69" y="157"/>
                    <a:pt x="48" y="180"/>
                  </a:cubicBezTo>
                  <a:cubicBezTo>
                    <a:pt x="27" y="203"/>
                    <a:pt x="0" y="195"/>
                    <a:pt x="20" y="204"/>
                  </a:cubicBezTo>
                  <a:cubicBezTo>
                    <a:pt x="40" y="213"/>
                    <a:pt x="123" y="221"/>
                    <a:pt x="168" y="236"/>
                  </a:cubicBezTo>
                  <a:cubicBezTo>
                    <a:pt x="213" y="251"/>
                    <a:pt x="249" y="273"/>
                    <a:pt x="288" y="292"/>
                  </a:cubicBezTo>
                  <a:cubicBezTo>
                    <a:pt x="327" y="311"/>
                    <a:pt x="361" y="323"/>
                    <a:pt x="404" y="348"/>
                  </a:cubicBezTo>
                  <a:cubicBezTo>
                    <a:pt x="447" y="373"/>
                    <a:pt x="508" y="444"/>
                    <a:pt x="548" y="444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52" name="Freeform 321"/>
            <p:cNvSpPr>
              <a:spLocks/>
            </p:cNvSpPr>
            <p:nvPr/>
          </p:nvSpPr>
          <p:spPr bwMode="auto">
            <a:xfrm>
              <a:off x="3024" y="1776"/>
              <a:ext cx="592" cy="341"/>
            </a:xfrm>
            <a:custGeom>
              <a:avLst/>
              <a:gdLst>
                <a:gd name="T0" fmla="*/ 0 w 592"/>
                <a:gd name="T1" fmla="*/ 144 h 341"/>
                <a:gd name="T2" fmla="*/ 276 w 592"/>
                <a:gd name="T3" fmla="*/ 320 h 341"/>
                <a:gd name="T4" fmla="*/ 268 w 592"/>
                <a:gd name="T5" fmla="*/ 272 h 341"/>
                <a:gd name="T6" fmla="*/ 288 w 592"/>
                <a:gd name="T7" fmla="*/ 240 h 341"/>
                <a:gd name="T8" fmla="*/ 316 w 592"/>
                <a:gd name="T9" fmla="*/ 272 h 341"/>
                <a:gd name="T10" fmla="*/ 336 w 592"/>
                <a:gd name="T11" fmla="*/ 288 h 341"/>
                <a:gd name="T12" fmla="*/ 336 w 592"/>
                <a:gd name="T13" fmla="*/ 240 h 341"/>
                <a:gd name="T14" fmla="*/ 480 w 592"/>
                <a:gd name="T15" fmla="*/ 240 h 341"/>
                <a:gd name="T16" fmla="*/ 576 w 592"/>
                <a:gd name="T17" fmla="*/ 192 h 341"/>
                <a:gd name="T18" fmla="*/ 576 w 592"/>
                <a:gd name="T19" fmla="*/ 144 h 341"/>
                <a:gd name="T20" fmla="*/ 508 w 592"/>
                <a:gd name="T21" fmla="*/ 64 h 341"/>
                <a:gd name="T22" fmla="*/ 396 w 592"/>
                <a:gd name="T23" fmla="*/ 40 h 341"/>
                <a:gd name="T24" fmla="*/ 308 w 592"/>
                <a:gd name="T25" fmla="*/ 8 h 341"/>
                <a:gd name="T26" fmla="*/ 164 w 592"/>
                <a:gd name="T27" fmla="*/ 88 h 341"/>
                <a:gd name="T28" fmla="*/ 60 w 592"/>
                <a:gd name="T29" fmla="*/ 120 h 341"/>
                <a:gd name="T30" fmla="*/ 0 w 592"/>
                <a:gd name="T31" fmla="*/ 144 h 34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92"/>
                <a:gd name="T49" fmla="*/ 0 h 341"/>
                <a:gd name="T50" fmla="*/ 592 w 592"/>
                <a:gd name="T51" fmla="*/ 341 h 34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92" h="341">
                  <a:moveTo>
                    <a:pt x="0" y="144"/>
                  </a:moveTo>
                  <a:cubicBezTo>
                    <a:pt x="36" y="177"/>
                    <a:pt x="231" y="299"/>
                    <a:pt x="276" y="320"/>
                  </a:cubicBezTo>
                  <a:cubicBezTo>
                    <a:pt x="321" y="341"/>
                    <a:pt x="266" y="285"/>
                    <a:pt x="268" y="272"/>
                  </a:cubicBezTo>
                  <a:cubicBezTo>
                    <a:pt x="270" y="259"/>
                    <a:pt x="280" y="240"/>
                    <a:pt x="288" y="240"/>
                  </a:cubicBezTo>
                  <a:cubicBezTo>
                    <a:pt x="296" y="240"/>
                    <a:pt x="308" y="264"/>
                    <a:pt x="316" y="272"/>
                  </a:cubicBezTo>
                  <a:cubicBezTo>
                    <a:pt x="324" y="280"/>
                    <a:pt x="333" y="293"/>
                    <a:pt x="336" y="288"/>
                  </a:cubicBezTo>
                  <a:cubicBezTo>
                    <a:pt x="339" y="283"/>
                    <a:pt x="312" y="248"/>
                    <a:pt x="336" y="240"/>
                  </a:cubicBezTo>
                  <a:cubicBezTo>
                    <a:pt x="360" y="232"/>
                    <a:pt x="440" y="248"/>
                    <a:pt x="480" y="240"/>
                  </a:cubicBezTo>
                  <a:cubicBezTo>
                    <a:pt x="520" y="232"/>
                    <a:pt x="560" y="208"/>
                    <a:pt x="576" y="192"/>
                  </a:cubicBezTo>
                  <a:cubicBezTo>
                    <a:pt x="592" y="176"/>
                    <a:pt x="587" y="165"/>
                    <a:pt x="576" y="144"/>
                  </a:cubicBezTo>
                  <a:cubicBezTo>
                    <a:pt x="565" y="123"/>
                    <a:pt x="538" y="81"/>
                    <a:pt x="508" y="64"/>
                  </a:cubicBezTo>
                  <a:cubicBezTo>
                    <a:pt x="478" y="47"/>
                    <a:pt x="429" y="49"/>
                    <a:pt x="396" y="40"/>
                  </a:cubicBezTo>
                  <a:cubicBezTo>
                    <a:pt x="363" y="31"/>
                    <a:pt x="347" y="0"/>
                    <a:pt x="308" y="8"/>
                  </a:cubicBezTo>
                  <a:cubicBezTo>
                    <a:pt x="269" y="16"/>
                    <a:pt x="205" y="69"/>
                    <a:pt x="164" y="88"/>
                  </a:cubicBezTo>
                  <a:cubicBezTo>
                    <a:pt x="123" y="107"/>
                    <a:pt x="87" y="111"/>
                    <a:pt x="60" y="120"/>
                  </a:cubicBezTo>
                  <a:cubicBezTo>
                    <a:pt x="33" y="129"/>
                    <a:pt x="12" y="139"/>
                    <a:pt x="0" y="144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53" name="Freeform 322"/>
            <p:cNvSpPr>
              <a:spLocks/>
            </p:cNvSpPr>
            <p:nvPr/>
          </p:nvSpPr>
          <p:spPr bwMode="auto">
            <a:xfrm>
              <a:off x="1877" y="1911"/>
              <a:ext cx="520" cy="378"/>
            </a:xfrm>
            <a:custGeom>
              <a:avLst/>
              <a:gdLst>
                <a:gd name="T0" fmla="*/ 15 w 520"/>
                <a:gd name="T1" fmla="*/ 41 h 378"/>
                <a:gd name="T2" fmla="*/ 191 w 520"/>
                <a:gd name="T3" fmla="*/ 337 h 378"/>
                <a:gd name="T4" fmla="*/ 215 w 520"/>
                <a:gd name="T5" fmla="*/ 289 h 378"/>
                <a:gd name="T6" fmla="*/ 206 w 520"/>
                <a:gd name="T7" fmla="*/ 239 h 378"/>
                <a:gd name="T8" fmla="*/ 218 w 520"/>
                <a:gd name="T9" fmla="*/ 280 h 378"/>
                <a:gd name="T10" fmla="*/ 229 w 520"/>
                <a:gd name="T11" fmla="*/ 302 h 378"/>
                <a:gd name="T12" fmla="*/ 250 w 520"/>
                <a:gd name="T13" fmla="*/ 259 h 378"/>
                <a:gd name="T14" fmla="*/ 391 w 520"/>
                <a:gd name="T15" fmla="*/ 353 h 378"/>
                <a:gd name="T16" fmla="*/ 495 w 520"/>
                <a:gd name="T17" fmla="*/ 337 h 378"/>
                <a:gd name="T18" fmla="*/ 519 w 520"/>
                <a:gd name="T19" fmla="*/ 257 h 378"/>
                <a:gd name="T20" fmla="*/ 503 w 520"/>
                <a:gd name="T21" fmla="*/ 169 h 378"/>
                <a:gd name="T22" fmla="*/ 439 w 520"/>
                <a:gd name="T23" fmla="*/ 113 h 378"/>
                <a:gd name="T24" fmla="*/ 367 w 520"/>
                <a:gd name="T25" fmla="*/ 57 h 378"/>
                <a:gd name="T26" fmla="*/ 158 w 520"/>
                <a:gd name="T27" fmla="*/ 49 h 378"/>
                <a:gd name="T28" fmla="*/ 71 w 520"/>
                <a:gd name="T29" fmla="*/ 57 h 378"/>
                <a:gd name="T30" fmla="*/ 15 w 520"/>
                <a:gd name="T31" fmla="*/ 41 h 37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20"/>
                <a:gd name="T49" fmla="*/ 0 h 378"/>
                <a:gd name="T50" fmla="*/ 520 w 520"/>
                <a:gd name="T51" fmla="*/ 378 h 37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20" h="378">
                  <a:moveTo>
                    <a:pt x="15" y="41"/>
                  </a:moveTo>
                  <a:cubicBezTo>
                    <a:pt x="35" y="88"/>
                    <a:pt x="158" y="296"/>
                    <a:pt x="191" y="337"/>
                  </a:cubicBezTo>
                  <a:cubicBezTo>
                    <a:pt x="224" y="378"/>
                    <a:pt x="213" y="305"/>
                    <a:pt x="215" y="289"/>
                  </a:cubicBezTo>
                  <a:cubicBezTo>
                    <a:pt x="217" y="273"/>
                    <a:pt x="206" y="240"/>
                    <a:pt x="206" y="239"/>
                  </a:cubicBezTo>
                  <a:cubicBezTo>
                    <a:pt x="206" y="238"/>
                    <a:pt x="214" y="269"/>
                    <a:pt x="218" y="280"/>
                  </a:cubicBezTo>
                  <a:cubicBezTo>
                    <a:pt x="222" y="290"/>
                    <a:pt x="225" y="306"/>
                    <a:pt x="229" y="302"/>
                  </a:cubicBezTo>
                  <a:cubicBezTo>
                    <a:pt x="234" y="299"/>
                    <a:pt x="223" y="251"/>
                    <a:pt x="250" y="259"/>
                  </a:cubicBezTo>
                  <a:cubicBezTo>
                    <a:pt x="277" y="267"/>
                    <a:pt x="350" y="340"/>
                    <a:pt x="391" y="353"/>
                  </a:cubicBezTo>
                  <a:cubicBezTo>
                    <a:pt x="432" y="366"/>
                    <a:pt x="474" y="353"/>
                    <a:pt x="495" y="337"/>
                  </a:cubicBezTo>
                  <a:cubicBezTo>
                    <a:pt x="516" y="321"/>
                    <a:pt x="518" y="285"/>
                    <a:pt x="519" y="257"/>
                  </a:cubicBezTo>
                  <a:cubicBezTo>
                    <a:pt x="520" y="229"/>
                    <a:pt x="516" y="193"/>
                    <a:pt x="503" y="169"/>
                  </a:cubicBezTo>
                  <a:cubicBezTo>
                    <a:pt x="490" y="145"/>
                    <a:pt x="462" y="132"/>
                    <a:pt x="439" y="113"/>
                  </a:cubicBezTo>
                  <a:cubicBezTo>
                    <a:pt x="416" y="94"/>
                    <a:pt x="414" y="68"/>
                    <a:pt x="367" y="57"/>
                  </a:cubicBezTo>
                  <a:cubicBezTo>
                    <a:pt x="320" y="46"/>
                    <a:pt x="207" y="49"/>
                    <a:pt x="158" y="49"/>
                  </a:cubicBezTo>
                  <a:cubicBezTo>
                    <a:pt x="109" y="49"/>
                    <a:pt x="95" y="58"/>
                    <a:pt x="71" y="57"/>
                  </a:cubicBezTo>
                  <a:cubicBezTo>
                    <a:pt x="47" y="56"/>
                    <a:pt x="0" y="0"/>
                    <a:pt x="15" y="41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54" name="Freeform 323"/>
            <p:cNvSpPr>
              <a:spLocks/>
            </p:cNvSpPr>
            <p:nvPr/>
          </p:nvSpPr>
          <p:spPr bwMode="auto">
            <a:xfrm>
              <a:off x="1756" y="459"/>
              <a:ext cx="1269" cy="605"/>
            </a:xfrm>
            <a:custGeom>
              <a:avLst/>
              <a:gdLst>
                <a:gd name="T0" fmla="*/ 1220 w 1269"/>
                <a:gd name="T1" fmla="*/ 501 h 605"/>
                <a:gd name="T2" fmla="*/ 1056 w 1269"/>
                <a:gd name="T3" fmla="*/ 437 h 605"/>
                <a:gd name="T4" fmla="*/ 644 w 1269"/>
                <a:gd name="T5" fmla="*/ 453 h 605"/>
                <a:gd name="T6" fmla="*/ 308 w 1269"/>
                <a:gd name="T7" fmla="*/ 501 h 605"/>
                <a:gd name="T8" fmla="*/ 68 w 1269"/>
                <a:gd name="T9" fmla="*/ 549 h 605"/>
                <a:gd name="T10" fmla="*/ 0 w 1269"/>
                <a:gd name="T11" fmla="*/ 573 h 605"/>
                <a:gd name="T12" fmla="*/ 68 w 1269"/>
                <a:gd name="T13" fmla="*/ 357 h 605"/>
                <a:gd name="T14" fmla="*/ 184 w 1269"/>
                <a:gd name="T15" fmla="*/ 61 h 605"/>
                <a:gd name="T16" fmla="*/ 184 w 1269"/>
                <a:gd name="T17" fmla="*/ 133 h 605"/>
                <a:gd name="T18" fmla="*/ 212 w 1269"/>
                <a:gd name="T19" fmla="*/ 165 h 605"/>
                <a:gd name="T20" fmla="*/ 280 w 1269"/>
                <a:gd name="T21" fmla="*/ 117 h 605"/>
                <a:gd name="T22" fmla="*/ 308 w 1269"/>
                <a:gd name="T23" fmla="*/ 69 h 605"/>
                <a:gd name="T24" fmla="*/ 356 w 1269"/>
                <a:gd name="T25" fmla="*/ 117 h 605"/>
                <a:gd name="T26" fmla="*/ 440 w 1269"/>
                <a:gd name="T27" fmla="*/ 77 h 605"/>
                <a:gd name="T28" fmla="*/ 472 w 1269"/>
                <a:gd name="T29" fmla="*/ 37 h 605"/>
                <a:gd name="T30" fmla="*/ 512 w 1269"/>
                <a:gd name="T31" fmla="*/ 77 h 605"/>
                <a:gd name="T32" fmla="*/ 576 w 1269"/>
                <a:gd name="T33" fmla="*/ 53 h 605"/>
                <a:gd name="T34" fmla="*/ 624 w 1269"/>
                <a:gd name="T35" fmla="*/ 5 h 605"/>
                <a:gd name="T36" fmla="*/ 616 w 1269"/>
                <a:gd name="T37" fmla="*/ 85 h 605"/>
                <a:gd name="T38" fmla="*/ 704 w 1269"/>
                <a:gd name="T39" fmla="*/ 101 h 605"/>
                <a:gd name="T40" fmla="*/ 788 w 1269"/>
                <a:gd name="T41" fmla="*/ 69 h 605"/>
                <a:gd name="T42" fmla="*/ 816 w 1269"/>
                <a:gd name="T43" fmla="*/ 133 h 605"/>
                <a:gd name="T44" fmla="*/ 880 w 1269"/>
                <a:gd name="T45" fmla="*/ 117 h 605"/>
                <a:gd name="T46" fmla="*/ 980 w 1269"/>
                <a:gd name="T47" fmla="*/ 69 h 605"/>
                <a:gd name="T48" fmla="*/ 932 w 1269"/>
                <a:gd name="T49" fmla="*/ 165 h 605"/>
                <a:gd name="T50" fmla="*/ 1008 w 1269"/>
                <a:gd name="T51" fmla="*/ 189 h 605"/>
                <a:gd name="T52" fmla="*/ 1076 w 1269"/>
                <a:gd name="T53" fmla="*/ 165 h 605"/>
                <a:gd name="T54" fmla="*/ 1032 w 1269"/>
                <a:gd name="T55" fmla="*/ 221 h 605"/>
                <a:gd name="T56" fmla="*/ 1048 w 1269"/>
                <a:gd name="T57" fmla="*/ 261 h 605"/>
                <a:gd name="T58" fmla="*/ 1112 w 1269"/>
                <a:gd name="T59" fmla="*/ 285 h 605"/>
                <a:gd name="T60" fmla="*/ 1220 w 1269"/>
                <a:gd name="T61" fmla="*/ 261 h 605"/>
                <a:gd name="T62" fmla="*/ 1160 w 1269"/>
                <a:gd name="T63" fmla="*/ 325 h 605"/>
                <a:gd name="T64" fmla="*/ 1172 w 1269"/>
                <a:gd name="T65" fmla="*/ 357 h 605"/>
                <a:gd name="T66" fmla="*/ 1220 w 1269"/>
                <a:gd name="T67" fmla="*/ 405 h 605"/>
                <a:gd name="T68" fmla="*/ 1184 w 1269"/>
                <a:gd name="T69" fmla="*/ 421 h 605"/>
                <a:gd name="T70" fmla="*/ 1268 w 1269"/>
                <a:gd name="T71" fmla="*/ 501 h 605"/>
                <a:gd name="T72" fmla="*/ 1192 w 1269"/>
                <a:gd name="T73" fmla="*/ 485 h 60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69"/>
                <a:gd name="T112" fmla="*/ 0 h 605"/>
                <a:gd name="T113" fmla="*/ 1269 w 1269"/>
                <a:gd name="T114" fmla="*/ 605 h 60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69" h="605">
                  <a:moveTo>
                    <a:pt x="1220" y="501"/>
                  </a:moveTo>
                  <a:cubicBezTo>
                    <a:pt x="1193" y="490"/>
                    <a:pt x="1152" y="445"/>
                    <a:pt x="1056" y="437"/>
                  </a:cubicBezTo>
                  <a:cubicBezTo>
                    <a:pt x="960" y="429"/>
                    <a:pt x="769" y="442"/>
                    <a:pt x="644" y="453"/>
                  </a:cubicBezTo>
                  <a:cubicBezTo>
                    <a:pt x="519" y="464"/>
                    <a:pt x="404" y="485"/>
                    <a:pt x="308" y="501"/>
                  </a:cubicBezTo>
                  <a:cubicBezTo>
                    <a:pt x="212" y="517"/>
                    <a:pt x="119" y="537"/>
                    <a:pt x="68" y="549"/>
                  </a:cubicBezTo>
                  <a:cubicBezTo>
                    <a:pt x="17" y="561"/>
                    <a:pt x="0" y="605"/>
                    <a:pt x="0" y="573"/>
                  </a:cubicBezTo>
                  <a:cubicBezTo>
                    <a:pt x="0" y="541"/>
                    <a:pt x="37" y="442"/>
                    <a:pt x="68" y="357"/>
                  </a:cubicBezTo>
                  <a:cubicBezTo>
                    <a:pt x="99" y="272"/>
                    <a:pt x="165" y="98"/>
                    <a:pt x="184" y="61"/>
                  </a:cubicBezTo>
                  <a:cubicBezTo>
                    <a:pt x="203" y="24"/>
                    <a:pt x="179" y="116"/>
                    <a:pt x="184" y="133"/>
                  </a:cubicBezTo>
                  <a:cubicBezTo>
                    <a:pt x="189" y="150"/>
                    <a:pt x="196" y="168"/>
                    <a:pt x="212" y="165"/>
                  </a:cubicBezTo>
                  <a:cubicBezTo>
                    <a:pt x="228" y="162"/>
                    <a:pt x="264" y="133"/>
                    <a:pt x="280" y="117"/>
                  </a:cubicBezTo>
                  <a:cubicBezTo>
                    <a:pt x="296" y="101"/>
                    <a:pt x="295" y="69"/>
                    <a:pt x="308" y="69"/>
                  </a:cubicBezTo>
                  <a:cubicBezTo>
                    <a:pt x="321" y="69"/>
                    <a:pt x="334" y="116"/>
                    <a:pt x="356" y="117"/>
                  </a:cubicBezTo>
                  <a:cubicBezTo>
                    <a:pt x="378" y="118"/>
                    <a:pt x="421" y="90"/>
                    <a:pt x="440" y="77"/>
                  </a:cubicBezTo>
                  <a:cubicBezTo>
                    <a:pt x="459" y="64"/>
                    <a:pt x="460" y="37"/>
                    <a:pt x="472" y="37"/>
                  </a:cubicBezTo>
                  <a:cubicBezTo>
                    <a:pt x="484" y="37"/>
                    <a:pt x="495" y="74"/>
                    <a:pt x="512" y="77"/>
                  </a:cubicBezTo>
                  <a:cubicBezTo>
                    <a:pt x="529" y="80"/>
                    <a:pt x="557" y="65"/>
                    <a:pt x="576" y="53"/>
                  </a:cubicBezTo>
                  <a:cubicBezTo>
                    <a:pt x="595" y="41"/>
                    <a:pt x="617" y="0"/>
                    <a:pt x="624" y="5"/>
                  </a:cubicBezTo>
                  <a:cubicBezTo>
                    <a:pt x="631" y="10"/>
                    <a:pt x="603" y="69"/>
                    <a:pt x="616" y="85"/>
                  </a:cubicBezTo>
                  <a:cubicBezTo>
                    <a:pt x="629" y="101"/>
                    <a:pt x="675" y="104"/>
                    <a:pt x="704" y="101"/>
                  </a:cubicBezTo>
                  <a:cubicBezTo>
                    <a:pt x="733" y="98"/>
                    <a:pt x="769" y="64"/>
                    <a:pt x="788" y="69"/>
                  </a:cubicBezTo>
                  <a:cubicBezTo>
                    <a:pt x="807" y="74"/>
                    <a:pt x="801" y="125"/>
                    <a:pt x="816" y="133"/>
                  </a:cubicBezTo>
                  <a:cubicBezTo>
                    <a:pt x="831" y="141"/>
                    <a:pt x="853" y="128"/>
                    <a:pt x="880" y="117"/>
                  </a:cubicBezTo>
                  <a:cubicBezTo>
                    <a:pt x="907" y="106"/>
                    <a:pt x="971" y="61"/>
                    <a:pt x="980" y="69"/>
                  </a:cubicBezTo>
                  <a:cubicBezTo>
                    <a:pt x="989" y="77"/>
                    <a:pt x="927" y="145"/>
                    <a:pt x="932" y="165"/>
                  </a:cubicBezTo>
                  <a:cubicBezTo>
                    <a:pt x="937" y="185"/>
                    <a:pt x="984" y="189"/>
                    <a:pt x="1008" y="189"/>
                  </a:cubicBezTo>
                  <a:cubicBezTo>
                    <a:pt x="1032" y="189"/>
                    <a:pt x="1072" y="160"/>
                    <a:pt x="1076" y="165"/>
                  </a:cubicBezTo>
                  <a:cubicBezTo>
                    <a:pt x="1080" y="170"/>
                    <a:pt x="1037" y="205"/>
                    <a:pt x="1032" y="221"/>
                  </a:cubicBezTo>
                  <a:cubicBezTo>
                    <a:pt x="1027" y="237"/>
                    <a:pt x="1035" y="250"/>
                    <a:pt x="1048" y="261"/>
                  </a:cubicBezTo>
                  <a:cubicBezTo>
                    <a:pt x="1061" y="272"/>
                    <a:pt x="1083" y="285"/>
                    <a:pt x="1112" y="285"/>
                  </a:cubicBezTo>
                  <a:cubicBezTo>
                    <a:pt x="1141" y="285"/>
                    <a:pt x="1212" y="254"/>
                    <a:pt x="1220" y="261"/>
                  </a:cubicBezTo>
                  <a:cubicBezTo>
                    <a:pt x="1228" y="268"/>
                    <a:pt x="1168" y="309"/>
                    <a:pt x="1160" y="325"/>
                  </a:cubicBezTo>
                  <a:cubicBezTo>
                    <a:pt x="1152" y="341"/>
                    <a:pt x="1162" y="344"/>
                    <a:pt x="1172" y="357"/>
                  </a:cubicBezTo>
                  <a:cubicBezTo>
                    <a:pt x="1182" y="370"/>
                    <a:pt x="1218" y="394"/>
                    <a:pt x="1220" y="405"/>
                  </a:cubicBezTo>
                  <a:cubicBezTo>
                    <a:pt x="1222" y="416"/>
                    <a:pt x="1176" y="405"/>
                    <a:pt x="1184" y="421"/>
                  </a:cubicBezTo>
                  <a:cubicBezTo>
                    <a:pt x="1192" y="437"/>
                    <a:pt x="1267" y="490"/>
                    <a:pt x="1268" y="501"/>
                  </a:cubicBezTo>
                  <a:cubicBezTo>
                    <a:pt x="1269" y="512"/>
                    <a:pt x="1208" y="488"/>
                    <a:pt x="1192" y="485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55" name="Freeform 324"/>
            <p:cNvSpPr>
              <a:spLocks/>
            </p:cNvSpPr>
            <p:nvPr/>
          </p:nvSpPr>
          <p:spPr bwMode="auto">
            <a:xfrm>
              <a:off x="1488" y="1192"/>
              <a:ext cx="399" cy="664"/>
            </a:xfrm>
            <a:custGeom>
              <a:avLst/>
              <a:gdLst>
                <a:gd name="T0" fmla="*/ 0 w 399"/>
                <a:gd name="T1" fmla="*/ 104 h 664"/>
                <a:gd name="T2" fmla="*/ 192 w 399"/>
                <a:gd name="T3" fmla="*/ 8 h 664"/>
                <a:gd name="T4" fmla="*/ 288 w 399"/>
                <a:gd name="T5" fmla="*/ 56 h 664"/>
                <a:gd name="T6" fmla="*/ 356 w 399"/>
                <a:gd name="T7" fmla="*/ 136 h 664"/>
                <a:gd name="T8" fmla="*/ 372 w 399"/>
                <a:gd name="T9" fmla="*/ 232 h 664"/>
                <a:gd name="T10" fmla="*/ 396 w 399"/>
                <a:gd name="T11" fmla="*/ 360 h 664"/>
                <a:gd name="T12" fmla="*/ 356 w 399"/>
                <a:gd name="T13" fmla="*/ 480 h 664"/>
                <a:gd name="T14" fmla="*/ 316 w 399"/>
                <a:gd name="T15" fmla="*/ 568 h 664"/>
                <a:gd name="T16" fmla="*/ 240 w 399"/>
                <a:gd name="T17" fmla="*/ 632 h 664"/>
                <a:gd name="T18" fmla="*/ 180 w 399"/>
                <a:gd name="T19" fmla="*/ 664 h 6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9"/>
                <a:gd name="T31" fmla="*/ 0 h 664"/>
                <a:gd name="T32" fmla="*/ 399 w 399"/>
                <a:gd name="T33" fmla="*/ 664 h 6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9" h="664">
                  <a:moveTo>
                    <a:pt x="0" y="104"/>
                  </a:moveTo>
                  <a:cubicBezTo>
                    <a:pt x="72" y="60"/>
                    <a:pt x="144" y="16"/>
                    <a:pt x="192" y="8"/>
                  </a:cubicBezTo>
                  <a:cubicBezTo>
                    <a:pt x="240" y="0"/>
                    <a:pt x="261" y="35"/>
                    <a:pt x="288" y="56"/>
                  </a:cubicBezTo>
                  <a:cubicBezTo>
                    <a:pt x="315" y="77"/>
                    <a:pt x="342" y="107"/>
                    <a:pt x="356" y="136"/>
                  </a:cubicBezTo>
                  <a:cubicBezTo>
                    <a:pt x="370" y="165"/>
                    <a:pt x="365" y="195"/>
                    <a:pt x="372" y="232"/>
                  </a:cubicBezTo>
                  <a:cubicBezTo>
                    <a:pt x="379" y="269"/>
                    <a:pt x="399" y="319"/>
                    <a:pt x="396" y="360"/>
                  </a:cubicBezTo>
                  <a:cubicBezTo>
                    <a:pt x="393" y="401"/>
                    <a:pt x="369" y="445"/>
                    <a:pt x="356" y="480"/>
                  </a:cubicBezTo>
                  <a:cubicBezTo>
                    <a:pt x="343" y="515"/>
                    <a:pt x="335" y="543"/>
                    <a:pt x="316" y="568"/>
                  </a:cubicBezTo>
                  <a:cubicBezTo>
                    <a:pt x="297" y="593"/>
                    <a:pt x="263" y="616"/>
                    <a:pt x="240" y="632"/>
                  </a:cubicBezTo>
                  <a:cubicBezTo>
                    <a:pt x="217" y="648"/>
                    <a:pt x="192" y="657"/>
                    <a:pt x="180" y="66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56" name="Freeform 325"/>
            <p:cNvSpPr>
              <a:spLocks/>
            </p:cNvSpPr>
            <p:nvPr/>
          </p:nvSpPr>
          <p:spPr bwMode="auto">
            <a:xfrm>
              <a:off x="1668" y="1387"/>
              <a:ext cx="129" cy="397"/>
            </a:xfrm>
            <a:custGeom>
              <a:avLst/>
              <a:gdLst>
                <a:gd name="T0" fmla="*/ 12 w 129"/>
                <a:gd name="T1" fmla="*/ 5 h 397"/>
                <a:gd name="T2" fmla="*/ 96 w 129"/>
                <a:gd name="T3" fmla="*/ 29 h 397"/>
                <a:gd name="T4" fmla="*/ 128 w 129"/>
                <a:gd name="T5" fmla="*/ 181 h 397"/>
                <a:gd name="T6" fmla="*/ 88 w 129"/>
                <a:gd name="T7" fmla="*/ 317 h 397"/>
                <a:gd name="T8" fmla="*/ 0 w 129"/>
                <a:gd name="T9" fmla="*/ 397 h 3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9"/>
                <a:gd name="T16" fmla="*/ 0 h 397"/>
                <a:gd name="T17" fmla="*/ 129 w 129"/>
                <a:gd name="T18" fmla="*/ 397 h 3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9" h="397">
                  <a:moveTo>
                    <a:pt x="12" y="5"/>
                  </a:moveTo>
                  <a:cubicBezTo>
                    <a:pt x="26" y="9"/>
                    <a:pt x="77" y="0"/>
                    <a:pt x="96" y="29"/>
                  </a:cubicBezTo>
                  <a:cubicBezTo>
                    <a:pt x="115" y="58"/>
                    <a:pt x="129" y="133"/>
                    <a:pt x="128" y="181"/>
                  </a:cubicBezTo>
                  <a:cubicBezTo>
                    <a:pt x="127" y="229"/>
                    <a:pt x="109" y="281"/>
                    <a:pt x="88" y="317"/>
                  </a:cubicBezTo>
                  <a:cubicBezTo>
                    <a:pt x="67" y="353"/>
                    <a:pt x="18" y="380"/>
                    <a:pt x="0" y="397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57" name="Oval 326"/>
            <p:cNvSpPr>
              <a:spLocks noChangeArrowheads="1"/>
            </p:cNvSpPr>
            <p:nvPr/>
          </p:nvSpPr>
          <p:spPr bwMode="auto">
            <a:xfrm>
              <a:off x="1344" y="1392"/>
              <a:ext cx="192" cy="192"/>
            </a:xfrm>
            <a:prstGeom prst="ellipse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58" name="Oval 327"/>
            <p:cNvSpPr>
              <a:spLocks noChangeArrowheads="1"/>
            </p:cNvSpPr>
            <p:nvPr/>
          </p:nvSpPr>
          <p:spPr bwMode="auto">
            <a:xfrm>
              <a:off x="1392" y="1440"/>
              <a:ext cx="96" cy="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59" name="Freeform 328"/>
            <p:cNvSpPr>
              <a:spLocks/>
            </p:cNvSpPr>
            <p:nvPr/>
          </p:nvSpPr>
          <p:spPr bwMode="auto">
            <a:xfrm>
              <a:off x="1152" y="1584"/>
              <a:ext cx="366" cy="125"/>
            </a:xfrm>
            <a:custGeom>
              <a:avLst/>
              <a:gdLst>
                <a:gd name="T0" fmla="*/ 0 w 366"/>
                <a:gd name="T1" fmla="*/ 0 h 125"/>
                <a:gd name="T2" fmla="*/ 12 w 366"/>
                <a:gd name="T3" fmla="*/ 40 h 125"/>
                <a:gd name="T4" fmla="*/ 48 w 366"/>
                <a:gd name="T5" fmla="*/ 48 h 125"/>
                <a:gd name="T6" fmla="*/ 124 w 366"/>
                <a:gd name="T7" fmla="*/ 72 h 125"/>
                <a:gd name="T8" fmla="*/ 212 w 366"/>
                <a:gd name="T9" fmla="*/ 88 h 125"/>
                <a:gd name="T10" fmla="*/ 268 w 366"/>
                <a:gd name="T11" fmla="*/ 120 h 125"/>
                <a:gd name="T12" fmla="*/ 348 w 366"/>
                <a:gd name="T13" fmla="*/ 120 h 125"/>
                <a:gd name="T14" fmla="*/ 364 w 366"/>
                <a:gd name="T15" fmla="*/ 88 h 125"/>
                <a:gd name="T16" fmla="*/ 336 w 366"/>
                <a:gd name="T17" fmla="*/ 48 h 1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6"/>
                <a:gd name="T28" fmla="*/ 0 h 125"/>
                <a:gd name="T29" fmla="*/ 366 w 366"/>
                <a:gd name="T30" fmla="*/ 125 h 1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6" h="125">
                  <a:moveTo>
                    <a:pt x="0" y="0"/>
                  </a:moveTo>
                  <a:cubicBezTo>
                    <a:pt x="2" y="7"/>
                    <a:pt x="4" y="32"/>
                    <a:pt x="12" y="40"/>
                  </a:cubicBezTo>
                  <a:cubicBezTo>
                    <a:pt x="20" y="48"/>
                    <a:pt x="29" y="43"/>
                    <a:pt x="48" y="48"/>
                  </a:cubicBezTo>
                  <a:cubicBezTo>
                    <a:pt x="67" y="53"/>
                    <a:pt x="97" y="65"/>
                    <a:pt x="124" y="72"/>
                  </a:cubicBezTo>
                  <a:cubicBezTo>
                    <a:pt x="151" y="79"/>
                    <a:pt x="188" y="80"/>
                    <a:pt x="212" y="88"/>
                  </a:cubicBezTo>
                  <a:cubicBezTo>
                    <a:pt x="236" y="96"/>
                    <a:pt x="245" y="115"/>
                    <a:pt x="268" y="120"/>
                  </a:cubicBezTo>
                  <a:cubicBezTo>
                    <a:pt x="291" y="125"/>
                    <a:pt x="332" y="125"/>
                    <a:pt x="348" y="120"/>
                  </a:cubicBezTo>
                  <a:cubicBezTo>
                    <a:pt x="364" y="115"/>
                    <a:pt x="366" y="100"/>
                    <a:pt x="364" y="88"/>
                  </a:cubicBezTo>
                  <a:cubicBezTo>
                    <a:pt x="362" y="76"/>
                    <a:pt x="342" y="56"/>
                    <a:pt x="336" y="48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0" name="Freeform 329"/>
            <p:cNvSpPr>
              <a:spLocks/>
            </p:cNvSpPr>
            <p:nvPr/>
          </p:nvSpPr>
          <p:spPr bwMode="auto">
            <a:xfrm>
              <a:off x="1142" y="1632"/>
              <a:ext cx="250" cy="115"/>
            </a:xfrm>
            <a:custGeom>
              <a:avLst/>
              <a:gdLst>
                <a:gd name="T0" fmla="*/ 250 w 250"/>
                <a:gd name="T1" fmla="*/ 96 h 115"/>
                <a:gd name="T2" fmla="*/ 202 w 250"/>
                <a:gd name="T3" fmla="*/ 96 h 115"/>
                <a:gd name="T4" fmla="*/ 134 w 250"/>
                <a:gd name="T5" fmla="*/ 112 h 115"/>
                <a:gd name="T6" fmla="*/ 70 w 250"/>
                <a:gd name="T7" fmla="*/ 112 h 115"/>
                <a:gd name="T8" fmla="*/ 10 w 250"/>
                <a:gd name="T9" fmla="*/ 96 h 115"/>
                <a:gd name="T10" fmla="*/ 10 w 250"/>
                <a:gd name="T11" fmla="*/ 48 h 115"/>
                <a:gd name="T12" fmla="*/ 58 w 250"/>
                <a:gd name="T13" fmla="*/ 0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0"/>
                <a:gd name="T22" fmla="*/ 0 h 115"/>
                <a:gd name="T23" fmla="*/ 250 w 250"/>
                <a:gd name="T24" fmla="*/ 115 h 1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0" h="115">
                  <a:moveTo>
                    <a:pt x="250" y="96"/>
                  </a:moveTo>
                  <a:cubicBezTo>
                    <a:pt x="234" y="92"/>
                    <a:pt x="221" y="93"/>
                    <a:pt x="202" y="96"/>
                  </a:cubicBezTo>
                  <a:cubicBezTo>
                    <a:pt x="183" y="99"/>
                    <a:pt x="156" y="109"/>
                    <a:pt x="134" y="112"/>
                  </a:cubicBezTo>
                  <a:cubicBezTo>
                    <a:pt x="112" y="115"/>
                    <a:pt x="91" y="115"/>
                    <a:pt x="70" y="112"/>
                  </a:cubicBezTo>
                  <a:cubicBezTo>
                    <a:pt x="49" y="109"/>
                    <a:pt x="20" y="107"/>
                    <a:pt x="10" y="96"/>
                  </a:cubicBezTo>
                  <a:cubicBezTo>
                    <a:pt x="0" y="85"/>
                    <a:pt x="2" y="64"/>
                    <a:pt x="10" y="48"/>
                  </a:cubicBezTo>
                  <a:cubicBezTo>
                    <a:pt x="18" y="32"/>
                    <a:pt x="38" y="16"/>
                    <a:pt x="58" y="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1" name="Freeform 330"/>
            <p:cNvSpPr>
              <a:spLocks/>
            </p:cNvSpPr>
            <p:nvPr/>
          </p:nvSpPr>
          <p:spPr bwMode="auto">
            <a:xfrm>
              <a:off x="1204" y="1552"/>
              <a:ext cx="228" cy="160"/>
            </a:xfrm>
            <a:custGeom>
              <a:avLst/>
              <a:gdLst>
                <a:gd name="T0" fmla="*/ 0 w 228"/>
                <a:gd name="T1" fmla="*/ 0 h 160"/>
                <a:gd name="T2" fmla="*/ 136 w 228"/>
                <a:gd name="T3" fmla="*/ 48 h 160"/>
                <a:gd name="T4" fmla="*/ 168 w 228"/>
                <a:gd name="T5" fmla="*/ 88 h 160"/>
                <a:gd name="T6" fmla="*/ 184 w 228"/>
                <a:gd name="T7" fmla="*/ 128 h 160"/>
                <a:gd name="T8" fmla="*/ 224 w 228"/>
                <a:gd name="T9" fmla="*/ 152 h 160"/>
                <a:gd name="T10" fmla="*/ 208 w 228"/>
                <a:gd name="T11" fmla="*/ 80 h 160"/>
                <a:gd name="T12" fmla="*/ 176 w 228"/>
                <a:gd name="T13" fmla="*/ 48 h 1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8"/>
                <a:gd name="T22" fmla="*/ 0 h 160"/>
                <a:gd name="T23" fmla="*/ 228 w 228"/>
                <a:gd name="T24" fmla="*/ 160 h 1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8" h="160">
                  <a:moveTo>
                    <a:pt x="0" y="0"/>
                  </a:moveTo>
                  <a:cubicBezTo>
                    <a:pt x="23" y="8"/>
                    <a:pt x="108" y="33"/>
                    <a:pt x="136" y="48"/>
                  </a:cubicBezTo>
                  <a:cubicBezTo>
                    <a:pt x="164" y="63"/>
                    <a:pt x="160" y="75"/>
                    <a:pt x="168" y="88"/>
                  </a:cubicBezTo>
                  <a:cubicBezTo>
                    <a:pt x="176" y="101"/>
                    <a:pt x="175" y="117"/>
                    <a:pt x="184" y="128"/>
                  </a:cubicBezTo>
                  <a:cubicBezTo>
                    <a:pt x="193" y="139"/>
                    <a:pt x="220" y="160"/>
                    <a:pt x="224" y="152"/>
                  </a:cubicBezTo>
                  <a:cubicBezTo>
                    <a:pt x="228" y="144"/>
                    <a:pt x="216" y="97"/>
                    <a:pt x="208" y="80"/>
                  </a:cubicBezTo>
                  <a:cubicBezTo>
                    <a:pt x="200" y="63"/>
                    <a:pt x="183" y="55"/>
                    <a:pt x="176" y="48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2" name="Freeform 331"/>
            <p:cNvSpPr>
              <a:spLocks/>
            </p:cNvSpPr>
            <p:nvPr/>
          </p:nvSpPr>
          <p:spPr bwMode="auto">
            <a:xfrm>
              <a:off x="1968" y="1527"/>
              <a:ext cx="432" cy="281"/>
            </a:xfrm>
            <a:custGeom>
              <a:avLst/>
              <a:gdLst>
                <a:gd name="T0" fmla="*/ 36 w 432"/>
                <a:gd name="T1" fmla="*/ 73 h 281"/>
                <a:gd name="T2" fmla="*/ 28 w 432"/>
                <a:gd name="T3" fmla="*/ 73 h 281"/>
                <a:gd name="T4" fmla="*/ 48 w 432"/>
                <a:gd name="T5" fmla="*/ 105 h 281"/>
                <a:gd name="T6" fmla="*/ 44 w 432"/>
                <a:gd name="T7" fmla="*/ 65 h 281"/>
                <a:gd name="T8" fmla="*/ 240 w 432"/>
                <a:gd name="T9" fmla="*/ 9 h 281"/>
                <a:gd name="T10" fmla="*/ 384 w 432"/>
                <a:gd name="T11" fmla="*/ 9 h 281"/>
                <a:gd name="T12" fmla="*/ 432 w 432"/>
                <a:gd name="T13" fmla="*/ 57 h 281"/>
                <a:gd name="T14" fmla="*/ 384 w 432"/>
                <a:gd name="T15" fmla="*/ 153 h 281"/>
                <a:gd name="T16" fmla="*/ 276 w 432"/>
                <a:gd name="T17" fmla="*/ 265 h 281"/>
                <a:gd name="T18" fmla="*/ 192 w 432"/>
                <a:gd name="T19" fmla="*/ 249 h 281"/>
                <a:gd name="T20" fmla="*/ 48 w 432"/>
                <a:gd name="T21" fmla="*/ 249 h 281"/>
                <a:gd name="T22" fmla="*/ 0 w 432"/>
                <a:gd name="T23" fmla="*/ 249 h 281"/>
                <a:gd name="T24" fmla="*/ 48 w 432"/>
                <a:gd name="T25" fmla="*/ 201 h 281"/>
                <a:gd name="T26" fmla="*/ 48 w 432"/>
                <a:gd name="T27" fmla="*/ 105 h 2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32"/>
                <a:gd name="T43" fmla="*/ 0 h 281"/>
                <a:gd name="T44" fmla="*/ 432 w 432"/>
                <a:gd name="T45" fmla="*/ 281 h 28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32" h="281">
                  <a:moveTo>
                    <a:pt x="36" y="73"/>
                  </a:moveTo>
                  <a:cubicBezTo>
                    <a:pt x="35" y="73"/>
                    <a:pt x="26" y="68"/>
                    <a:pt x="28" y="73"/>
                  </a:cubicBezTo>
                  <a:cubicBezTo>
                    <a:pt x="30" y="78"/>
                    <a:pt x="45" y="106"/>
                    <a:pt x="48" y="105"/>
                  </a:cubicBezTo>
                  <a:cubicBezTo>
                    <a:pt x="51" y="104"/>
                    <a:pt x="12" y="81"/>
                    <a:pt x="44" y="65"/>
                  </a:cubicBezTo>
                  <a:cubicBezTo>
                    <a:pt x="76" y="49"/>
                    <a:pt x="183" y="18"/>
                    <a:pt x="240" y="9"/>
                  </a:cubicBezTo>
                  <a:cubicBezTo>
                    <a:pt x="297" y="0"/>
                    <a:pt x="352" y="1"/>
                    <a:pt x="384" y="9"/>
                  </a:cubicBezTo>
                  <a:cubicBezTo>
                    <a:pt x="416" y="17"/>
                    <a:pt x="432" y="33"/>
                    <a:pt x="432" y="57"/>
                  </a:cubicBezTo>
                  <a:cubicBezTo>
                    <a:pt x="432" y="81"/>
                    <a:pt x="410" y="118"/>
                    <a:pt x="384" y="153"/>
                  </a:cubicBezTo>
                  <a:cubicBezTo>
                    <a:pt x="358" y="188"/>
                    <a:pt x="308" y="249"/>
                    <a:pt x="276" y="265"/>
                  </a:cubicBezTo>
                  <a:cubicBezTo>
                    <a:pt x="244" y="281"/>
                    <a:pt x="230" y="252"/>
                    <a:pt x="192" y="249"/>
                  </a:cubicBezTo>
                  <a:cubicBezTo>
                    <a:pt x="154" y="246"/>
                    <a:pt x="80" y="249"/>
                    <a:pt x="48" y="249"/>
                  </a:cubicBezTo>
                  <a:cubicBezTo>
                    <a:pt x="16" y="249"/>
                    <a:pt x="0" y="257"/>
                    <a:pt x="0" y="249"/>
                  </a:cubicBezTo>
                  <a:cubicBezTo>
                    <a:pt x="0" y="241"/>
                    <a:pt x="40" y="225"/>
                    <a:pt x="48" y="201"/>
                  </a:cubicBezTo>
                  <a:cubicBezTo>
                    <a:pt x="56" y="177"/>
                    <a:pt x="48" y="121"/>
                    <a:pt x="48" y="105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3" name="Freeform 332"/>
            <p:cNvSpPr>
              <a:spLocks/>
            </p:cNvSpPr>
            <p:nvPr/>
          </p:nvSpPr>
          <p:spPr bwMode="auto">
            <a:xfrm>
              <a:off x="1949" y="1032"/>
              <a:ext cx="67" cy="120"/>
            </a:xfrm>
            <a:custGeom>
              <a:avLst/>
              <a:gdLst>
                <a:gd name="T0" fmla="*/ 0 w 67"/>
                <a:gd name="T1" fmla="*/ 0 h 120"/>
                <a:gd name="T2" fmla="*/ 56 w 67"/>
                <a:gd name="T3" fmla="*/ 16 h 120"/>
                <a:gd name="T4" fmla="*/ 64 w 67"/>
                <a:gd name="T5" fmla="*/ 56 h 120"/>
                <a:gd name="T6" fmla="*/ 48 w 67"/>
                <a:gd name="T7" fmla="*/ 104 h 120"/>
                <a:gd name="T8" fmla="*/ 0 w 67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"/>
                <a:gd name="T16" fmla="*/ 0 h 120"/>
                <a:gd name="T17" fmla="*/ 67 w 67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" h="120">
                  <a:moveTo>
                    <a:pt x="0" y="0"/>
                  </a:moveTo>
                  <a:cubicBezTo>
                    <a:pt x="9" y="3"/>
                    <a:pt x="45" y="7"/>
                    <a:pt x="56" y="16"/>
                  </a:cubicBezTo>
                  <a:cubicBezTo>
                    <a:pt x="67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4" name="Freeform 333"/>
            <p:cNvSpPr>
              <a:spLocks/>
            </p:cNvSpPr>
            <p:nvPr/>
          </p:nvSpPr>
          <p:spPr bwMode="auto">
            <a:xfrm>
              <a:off x="1956" y="1168"/>
              <a:ext cx="73" cy="136"/>
            </a:xfrm>
            <a:custGeom>
              <a:avLst/>
              <a:gdLst>
                <a:gd name="T0" fmla="*/ 0 w 73"/>
                <a:gd name="T1" fmla="*/ 0 h 136"/>
                <a:gd name="T2" fmla="*/ 56 w 73"/>
                <a:gd name="T3" fmla="*/ 16 h 136"/>
                <a:gd name="T4" fmla="*/ 72 w 73"/>
                <a:gd name="T5" fmla="*/ 48 h 136"/>
                <a:gd name="T6" fmla="*/ 60 w 73"/>
                <a:gd name="T7" fmla="*/ 88 h 136"/>
                <a:gd name="T8" fmla="*/ 32 w 73"/>
                <a:gd name="T9" fmla="*/ 136 h 1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"/>
                <a:gd name="T16" fmla="*/ 0 h 136"/>
                <a:gd name="T17" fmla="*/ 73 w 73"/>
                <a:gd name="T18" fmla="*/ 136 h 1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" h="136">
                  <a:moveTo>
                    <a:pt x="0" y="0"/>
                  </a:moveTo>
                  <a:cubicBezTo>
                    <a:pt x="9" y="3"/>
                    <a:pt x="44" y="8"/>
                    <a:pt x="56" y="16"/>
                  </a:cubicBezTo>
                  <a:cubicBezTo>
                    <a:pt x="68" y="24"/>
                    <a:pt x="71" y="36"/>
                    <a:pt x="72" y="48"/>
                  </a:cubicBezTo>
                  <a:cubicBezTo>
                    <a:pt x="73" y="60"/>
                    <a:pt x="67" y="73"/>
                    <a:pt x="60" y="88"/>
                  </a:cubicBezTo>
                  <a:cubicBezTo>
                    <a:pt x="53" y="103"/>
                    <a:pt x="38" y="126"/>
                    <a:pt x="32" y="136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5" name="Freeform 334"/>
            <p:cNvSpPr>
              <a:spLocks/>
            </p:cNvSpPr>
            <p:nvPr/>
          </p:nvSpPr>
          <p:spPr bwMode="auto">
            <a:xfrm>
              <a:off x="2004" y="1296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6" name="Freeform 335"/>
            <p:cNvSpPr>
              <a:spLocks/>
            </p:cNvSpPr>
            <p:nvPr/>
          </p:nvSpPr>
          <p:spPr bwMode="auto">
            <a:xfrm>
              <a:off x="1968" y="1440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7" name="Freeform 336"/>
            <p:cNvSpPr>
              <a:spLocks/>
            </p:cNvSpPr>
            <p:nvPr/>
          </p:nvSpPr>
          <p:spPr bwMode="auto">
            <a:xfrm>
              <a:off x="1964" y="1592"/>
              <a:ext cx="69" cy="176"/>
            </a:xfrm>
            <a:custGeom>
              <a:avLst/>
              <a:gdLst>
                <a:gd name="T0" fmla="*/ 32 w 69"/>
                <a:gd name="T1" fmla="*/ 0 h 176"/>
                <a:gd name="T2" fmla="*/ 60 w 69"/>
                <a:gd name="T3" fmla="*/ 56 h 176"/>
                <a:gd name="T4" fmla="*/ 68 w 69"/>
                <a:gd name="T5" fmla="*/ 96 h 176"/>
                <a:gd name="T6" fmla="*/ 52 w 69"/>
                <a:gd name="T7" fmla="*/ 144 h 176"/>
                <a:gd name="T8" fmla="*/ 0 w 69"/>
                <a:gd name="T9" fmla="*/ 176 h 1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176"/>
                <a:gd name="T17" fmla="*/ 69 w 69"/>
                <a:gd name="T18" fmla="*/ 176 h 1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176">
                  <a:moveTo>
                    <a:pt x="32" y="0"/>
                  </a:moveTo>
                  <a:cubicBezTo>
                    <a:pt x="37" y="8"/>
                    <a:pt x="54" y="40"/>
                    <a:pt x="60" y="56"/>
                  </a:cubicBezTo>
                  <a:cubicBezTo>
                    <a:pt x="66" y="72"/>
                    <a:pt x="69" y="81"/>
                    <a:pt x="68" y="96"/>
                  </a:cubicBezTo>
                  <a:cubicBezTo>
                    <a:pt x="67" y="111"/>
                    <a:pt x="63" y="131"/>
                    <a:pt x="52" y="144"/>
                  </a:cubicBezTo>
                  <a:cubicBezTo>
                    <a:pt x="41" y="157"/>
                    <a:pt x="11" y="169"/>
                    <a:pt x="0" y="176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8" name="Freeform 337"/>
            <p:cNvSpPr>
              <a:spLocks/>
            </p:cNvSpPr>
            <p:nvPr/>
          </p:nvSpPr>
          <p:spPr bwMode="auto">
            <a:xfrm>
              <a:off x="1920" y="1784"/>
              <a:ext cx="65" cy="112"/>
            </a:xfrm>
            <a:custGeom>
              <a:avLst/>
              <a:gdLst>
                <a:gd name="T0" fmla="*/ 52 w 65"/>
                <a:gd name="T1" fmla="*/ 0 h 112"/>
                <a:gd name="T2" fmla="*/ 56 w 65"/>
                <a:gd name="T3" fmla="*/ 8 h 112"/>
                <a:gd name="T4" fmla="*/ 64 w 65"/>
                <a:gd name="T5" fmla="*/ 48 h 112"/>
                <a:gd name="T6" fmla="*/ 48 w 65"/>
                <a:gd name="T7" fmla="*/ 96 h 112"/>
                <a:gd name="T8" fmla="*/ 0 w 65"/>
                <a:gd name="T9" fmla="*/ 112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12"/>
                <a:gd name="T17" fmla="*/ 65 w 65"/>
                <a:gd name="T18" fmla="*/ 112 h 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9" name="Freeform 338"/>
            <p:cNvSpPr>
              <a:spLocks/>
            </p:cNvSpPr>
            <p:nvPr/>
          </p:nvSpPr>
          <p:spPr bwMode="auto">
            <a:xfrm>
              <a:off x="1824" y="1728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0" name="Freeform 339"/>
            <p:cNvSpPr>
              <a:spLocks/>
            </p:cNvSpPr>
            <p:nvPr/>
          </p:nvSpPr>
          <p:spPr bwMode="auto">
            <a:xfrm>
              <a:off x="1920" y="1584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1" name="Freeform 340"/>
            <p:cNvSpPr>
              <a:spLocks/>
            </p:cNvSpPr>
            <p:nvPr/>
          </p:nvSpPr>
          <p:spPr bwMode="auto">
            <a:xfrm rot="-365232">
              <a:off x="1872" y="1440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2" name="Freeform 341"/>
            <p:cNvSpPr>
              <a:spLocks/>
            </p:cNvSpPr>
            <p:nvPr/>
          </p:nvSpPr>
          <p:spPr bwMode="auto">
            <a:xfrm rot="-1429352">
              <a:off x="1872" y="1296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3" name="Freeform 342"/>
            <p:cNvSpPr>
              <a:spLocks/>
            </p:cNvSpPr>
            <p:nvPr/>
          </p:nvSpPr>
          <p:spPr bwMode="auto">
            <a:xfrm>
              <a:off x="2064" y="1248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4" name="Freeform 343"/>
            <p:cNvSpPr>
              <a:spLocks/>
            </p:cNvSpPr>
            <p:nvPr/>
          </p:nvSpPr>
          <p:spPr bwMode="auto">
            <a:xfrm>
              <a:off x="2105" y="1392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5" name="Freeform 344"/>
            <p:cNvSpPr>
              <a:spLocks/>
            </p:cNvSpPr>
            <p:nvPr/>
          </p:nvSpPr>
          <p:spPr bwMode="auto">
            <a:xfrm>
              <a:off x="2160" y="1344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6" name="Freeform 345"/>
            <p:cNvSpPr>
              <a:spLocks/>
            </p:cNvSpPr>
            <p:nvPr/>
          </p:nvSpPr>
          <p:spPr bwMode="auto">
            <a:xfrm>
              <a:off x="2064" y="1104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7" name="Freeform 346"/>
            <p:cNvSpPr>
              <a:spLocks/>
            </p:cNvSpPr>
            <p:nvPr/>
          </p:nvSpPr>
          <p:spPr bwMode="auto">
            <a:xfrm>
              <a:off x="2160" y="1200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8" name="Freeform 347"/>
            <p:cNvSpPr>
              <a:spLocks/>
            </p:cNvSpPr>
            <p:nvPr/>
          </p:nvSpPr>
          <p:spPr bwMode="auto">
            <a:xfrm>
              <a:off x="2153" y="1056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9" name="Freeform 348"/>
            <p:cNvSpPr>
              <a:spLocks/>
            </p:cNvSpPr>
            <p:nvPr/>
          </p:nvSpPr>
          <p:spPr bwMode="auto">
            <a:xfrm>
              <a:off x="2208" y="960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0" name="Freeform 349"/>
            <p:cNvSpPr>
              <a:spLocks/>
            </p:cNvSpPr>
            <p:nvPr/>
          </p:nvSpPr>
          <p:spPr bwMode="auto">
            <a:xfrm>
              <a:off x="2256" y="1104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1" name="Freeform 350"/>
            <p:cNvSpPr>
              <a:spLocks/>
            </p:cNvSpPr>
            <p:nvPr/>
          </p:nvSpPr>
          <p:spPr bwMode="auto">
            <a:xfrm>
              <a:off x="2256" y="1248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2" name="Freeform 351"/>
            <p:cNvSpPr>
              <a:spLocks/>
            </p:cNvSpPr>
            <p:nvPr/>
          </p:nvSpPr>
          <p:spPr bwMode="auto">
            <a:xfrm>
              <a:off x="2256" y="1392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3" name="Freeform 352"/>
            <p:cNvSpPr>
              <a:spLocks/>
            </p:cNvSpPr>
            <p:nvPr/>
          </p:nvSpPr>
          <p:spPr bwMode="auto">
            <a:xfrm>
              <a:off x="2304" y="960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784" name="Group 353"/>
            <p:cNvGrpSpPr>
              <a:grpSpLocks/>
            </p:cNvGrpSpPr>
            <p:nvPr/>
          </p:nvGrpSpPr>
          <p:grpSpPr bwMode="auto">
            <a:xfrm>
              <a:off x="2345" y="1104"/>
              <a:ext cx="62" cy="288"/>
              <a:chOff x="2345" y="1104"/>
              <a:chExt cx="62" cy="288"/>
            </a:xfrm>
          </p:grpSpPr>
          <p:sp>
            <p:nvSpPr>
              <p:cNvPr id="896" name="Freeform 354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7" name="Freeform 355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85" name="Group 356"/>
            <p:cNvGrpSpPr>
              <a:grpSpLocks/>
            </p:cNvGrpSpPr>
            <p:nvPr/>
          </p:nvGrpSpPr>
          <p:grpSpPr bwMode="auto">
            <a:xfrm>
              <a:off x="2448" y="1392"/>
              <a:ext cx="62" cy="288"/>
              <a:chOff x="2345" y="1104"/>
              <a:chExt cx="62" cy="288"/>
            </a:xfrm>
          </p:grpSpPr>
          <p:sp>
            <p:nvSpPr>
              <p:cNvPr id="894" name="Freeform 357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5" name="Freeform 358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86" name="Group 359"/>
            <p:cNvGrpSpPr>
              <a:grpSpLocks/>
            </p:cNvGrpSpPr>
            <p:nvPr/>
          </p:nvGrpSpPr>
          <p:grpSpPr bwMode="auto">
            <a:xfrm>
              <a:off x="2400" y="960"/>
              <a:ext cx="62" cy="288"/>
              <a:chOff x="2345" y="1104"/>
              <a:chExt cx="62" cy="288"/>
            </a:xfrm>
          </p:grpSpPr>
          <p:sp>
            <p:nvSpPr>
              <p:cNvPr id="892" name="Freeform 360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3" name="Freeform 361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87" name="Group 362"/>
            <p:cNvGrpSpPr>
              <a:grpSpLocks/>
            </p:cNvGrpSpPr>
            <p:nvPr/>
          </p:nvGrpSpPr>
          <p:grpSpPr bwMode="auto">
            <a:xfrm>
              <a:off x="2496" y="960"/>
              <a:ext cx="62" cy="288"/>
              <a:chOff x="2345" y="1104"/>
              <a:chExt cx="62" cy="288"/>
            </a:xfrm>
          </p:grpSpPr>
          <p:sp>
            <p:nvSpPr>
              <p:cNvPr id="890" name="Freeform 363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1" name="Freeform 364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88" name="Group 365"/>
            <p:cNvGrpSpPr>
              <a:grpSpLocks/>
            </p:cNvGrpSpPr>
            <p:nvPr/>
          </p:nvGrpSpPr>
          <p:grpSpPr bwMode="auto">
            <a:xfrm>
              <a:off x="2592" y="960"/>
              <a:ext cx="62" cy="288"/>
              <a:chOff x="2345" y="1104"/>
              <a:chExt cx="62" cy="288"/>
            </a:xfrm>
          </p:grpSpPr>
          <p:sp>
            <p:nvSpPr>
              <p:cNvPr id="888" name="Freeform 366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89" name="Freeform 367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89" name="Group 368"/>
            <p:cNvGrpSpPr>
              <a:grpSpLocks/>
            </p:cNvGrpSpPr>
            <p:nvPr/>
          </p:nvGrpSpPr>
          <p:grpSpPr bwMode="auto">
            <a:xfrm>
              <a:off x="2496" y="1248"/>
              <a:ext cx="62" cy="288"/>
              <a:chOff x="2345" y="1104"/>
              <a:chExt cx="62" cy="288"/>
            </a:xfrm>
          </p:grpSpPr>
          <p:sp>
            <p:nvSpPr>
              <p:cNvPr id="886" name="Freeform 369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87" name="Freeform 370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90" name="Group 371"/>
            <p:cNvGrpSpPr>
              <a:grpSpLocks/>
            </p:cNvGrpSpPr>
            <p:nvPr/>
          </p:nvGrpSpPr>
          <p:grpSpPr bwMode="auto">
            <a:xfrm>
              <a:off x="2688" y="960"/>
              <a:ext cx="62" cy="288"/>
              <a:chOff x="2345" y="1104"/>
              <a:chExt cx="62" cy="288"/>
            </a:xfrm>
          </p:grpSpPr>
          <p:sp>
            <p:nvSpPr>
              <p:cNvPr id="884" name="Freeform 372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85" name="Freeform 373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91" name="Group 374"/>
            <p:cNvGrpSpPr>
              <a:grpSpLocks/>
            </p:cNvGrpSpPr>
            <p:nvPr/>
          </p:nvGrpSpPr>
          <p:grpSpPr bwMode="auto">
            <a:xfrm>
              <a:off x="2784" y="960"/>
              <a:ext cx="62" cy="288"/>
              <a:chOff x="2345" y="1104"/>
              <a:chExt cx="62" cy="288"/>
            </a:xfrm>
          </p:grpSpPr>
          <p:sp>
            <p:nvSpPr>
              <p:cNvPr id="882" name="Freeform 375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83" name="Freeform 376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92" name="Group 377"/>
            <p:cNvGrpSpPr>
              <a:grpSpLocks/>
            </p:cNvGrpSpPr>
            <p:nvPr/>
          </p:nvGrpSpPr>
          <p:grpSpPr bwMode="auto">
            <a:xfrm>
              <a:off x="2880" y="960"/>
              <a:ext cx="62" cy="288"/>
              <a:chOff x="2345" y="1104"/>
              <a:chExt cx="62" cy="288"/>
            </a:xfrm>
          </p:grpSpPr>
          <p:sp>
            <p:nvSpPr>
              <p:cNvPr id="880" name="Freeform 378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81" name="Freeform 379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93" name="Group 380"/>
            <p:cNvGrpSpPr>
              <a:grpSpLocks/>
            </p:cNvGrpSpPr>
            <p:nvPr/>
          </p:nvGrpSpPr>
          <p:grpSpPr bwMode="auto">
            <a:xfrm>
              <a:off x="2592" y="1248"/>
              <a:ext cx="62" cy="288"/>
              <a:chOff x="2345" y="1104"/>
              <a:chExt cx="62" cy="288"/>
            </a:xfrm>
          </p:grpSpPr>
          <p:sp>
            <p:nvSpPr>
              <p:cNvPr id="878" name="Freeform 381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9" name="Freeform 382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94" name="Group 383"/>
            <p:cNvGrpSpPr>
              <a:grpSpLocks/>
            </p:cNvGrpSpPr>
            <p:nvPr/>
          </p:nvGrpSpPr>
          <p:grpSpPr bwMode="auto">
            <a:xfrm>
              <a:off x="2592" y="1536"/>
              <a:ext cx="62" cy="288"/>
              <a:chOff x="2345" y="1104"/>
              <a:chExt cx="62" cy="288"/>
            </a:xfrm>
          </p:grpSpPr>
          <p:sp>
            <p:nvSpPr>
              <p:cNvPr id="876" name="Freeform 384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7" name="Freeform 385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95" name="Group 386"/>
            <p:cNvGrpSpPr>
              <a:grpSpLocks/>
            </p:cNvGrpSpPr>
            <p:nvPr/>
          </p:nvGrpSpPr>
          <p:grpSpPr bwMode="auto">
            <a:xfrm>
              <a:off x="2496" y="1632"/>
              <a:ext cx="62" cy="288"/>
              <a:chOff x="2345" y="1104"/>
              <a:chExt cx="62" cy="288"/>
            </a:xfrm>
          </p:grpSpPr>
          <p:sp>
            <p:nvSpPr>
              <p:cNvPr id="874" name="Freeform 387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5" name="Freeform 388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96" name="Freeform 389"/>
            <p:cNvSpPr>
              <a:spLocks/>
            </p:cNvSpPr>
            <p:nvPr/>
          </p:nvSpPr>
          <p:spPr bwMode="auto">
            <a:xfrm>
              <a:off x="2256" y="1824"/>
              <a:ext cx="65" cy="112"/>
            </a:xfrm>
            <a:custGeom>
              <a:avLst/>
              <a:gdLst>
                <a:gd name="T0" fmla="*/ 52 w 65"/>
                <a:gd name="T1" fmla="*/ 0 h 112"/>
                <a:gd name="T2" fmla="*/ 56 w 65"/>
                <a:gd name="T3" fmla="*/ 8 h 112"/>
                <a:gd name="T4" fmla="*/ 64 w 65"/>
                <a:gd name="T5" fmla="*/ 48 h 112"/>
                <a:gd name="T6" fmla="*/ 48 w 65"/>
                <a:gd name="T7" fmla="*/ 96 h 112"/>
                <a:gd name="T8" fmla="*/ 0 w 65"/>
                <a:gd name="T9" fmla="*/ 112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12"/>
                <a:gd name="T17" fmla="*/ 65 w 65"/>
                <a:gd name="T18" fmla="*/ 112 h 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97" name="Freeform 390"/>
            <p:cNvSpPr>
              <a:spLocks/>
            </p:cNvSpPr>
            <p:nvPr/>
          </p:nvSpPr>
          <p:spPr bwMode="auto">
            <a:xfrm>
              <a:off x="2352" y="1680"/>
              <a:ext cx="65" cy="112"/>
            </a:xfrm>
            <a:custGeom>
              <a:avLst/>
              <a:gdLst>
                <a:gd name="T0" fmla="*/ 52 w 65"/>
                <a:gd name="T1" fmla="*/ 0 h 112"/>
                <a:gd name="T2" fmla="*/ 56 w 65"/>
                <a:gd name="T3" fmla="*/ 8 h 112"/>
                <a:gd name="T4" fmla="*/ 64 w 65"/>
                <a:gd name="T5" fmla="*/ 48 h 112"/>
                <a:gd name="T6" fmla="*/ 48 w 65"/>
                <a:gd name="T7" fmla="*/ 96 h 112"/>
                <a:gd name="T8" fmla="*/ 0 w 65"/>
                <a:gd name="T9" fmla="*/ 112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12"/>
                <a:gd name="T17" fmla="*/ 65 w 65"/>
                <a:gd name="T18" fmla="*/ 112 h 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98" name="Freeform 391"/>
            <p:cNvSpPr>
              <a:spLocks/>
            </p:cNvSpPr>
            <p:nvPr/>
          </p:nvSpPr>
          <p:spPr bwMode="auto">
            <a:xfrm>
              <a:off x="2400" y="1824"/>
              <a:ext cx="65" cy="112"/>
            </a:xfrm>
            <a:custGeom>
              <a:avLst/>
              <a:gdLst>
                <a:gd name="T0" fmla="*/ 52 w 65"/>
                <a:gd name="T1" fmla="*/ 0 h 112"/>
                <a:gd name="T2" fmla="*/ 56 w 65"/>
                <a:gd name="T3" fmla="*/ 8 h 112"/>
                <a:gd name="T4" fmla="*/ 64 w 65"/>
                <a:gd name="T5" fmla="*/ 48 h 112"/>
                <a:gd name="T6" fmla="*/ 48 w 65"/>
                <a:gd name="T7" fmla="*/ 96 h 112"/>
                <a:gd name="T8" fmla="*/ 0 w 65"/>
                <a:gd name="T9" fmla="*/ 112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12"/>
                <a:gd name="T17" fmla="*/ 65 w 65"/>
                <a:gd name="T18" fmla="*/ 112 h 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99" name="Freeform 392"/>
            <p:cNvSpPr>
              <a:spLocks/>
            </p:cNvSpPr>
            <p:nvPr/>
          </p:nvSpPr>
          <p:spPr bwMode="auto">
            <a:xfrm>
              <a:off x="2352" y="1392"/>
              <a:ext cx="65" cy="112"/>
            </a:xfrm>
            <a:custGeom>
              <a:avLst/>
              <a:gdLst>
                <a:gd name="T0" fmla="*/ 52 w 65"/>
                <a:gd name="T1" fmla="*/ 0 h 112"/>
                <a:gd name="T2" fmla="*/ 56 w 65"/>
                <a:gd name="T3" fmla="*/ 8 h 112"/>
                <a:gd name="T4" fmla="*/ 64 w 65"/>
                <a:gd name="T5" fmla="*/ 48 h 112"/>
                <a:gd name="T6" fmla="*/ 48 w 65"/>
                <a:gd name="T7" fmla="*/ 96 h 112"/>
                <a:gd name="T8" fmla="*/ 0 w 65"/>
                <a:gd name="T9" fmla="*/ 112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12"/>
                <a:gd name="T17" fmla="*/ 65 w 65"/>
                <a:gd name="T18" fmla="*/ 112 h 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800" name="Group 393"/>
            <p:cNvGrpSpPr>
              <a:grpSpLocks/>
            </p:cNvGrpSpPr>
            <p:nvPr/>
          </p:nvGrpSpPr>
          <p:grpSpPr bwMode="auto">
            <a:xfrm>
              <a:off x="2736" y="1248"/>
              <a:ext cx="62" cy="288"/>
              <a:chOff x="2345" y="1104"/>
              <a:chExt cx="62" cy="288"/>
            </a:xfrm>
          </p:grpSpPr>
          <p:sp>
            <p:nvSpPr>
              <p:cNvPr id="872" name="Freeform 394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3" name="Freeform 395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01" name="Group 396"/>
            <p:cNvGrpSpPr>
              <a:grpSpLocks/>
            </p:cNvGrpSpPr>
            <p:nvPr/>
          </p:nvGrpSpPr>
          <p:grpSpPr bwMode="auto">
            <a:xfrm>
              <a:off x="2688" y="1536"/>
              <a:ext cx="62" cy="288"/>
              <a:chOff x="2345" y="1104"/>
              <a:chExt cx="62" cy="288"/>
            </a:xfrm>
          </p:grpSpPr>
          <p:sp>
            <p:nvSpPr>
              <p:cNvPr id="870" name="Freeform 397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1" name="Freeform 398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02" name="Group 399"/>
            <p:cNvGrpSpPr>
              <a:grpSpLocks/>
            </p:cNvGrpSpPr>
            <p:nvPr/>
          </p:nvGrpSpPr>
          <p:grpSpPr bwMode="auto">
            <a:xfrm>
              <a:off x="2784" y="1632"/>
              <a:ext cx="62" cy="288"/>
              <a:chOff x="2345" y="1104"/>
              <a:chExt cx="62" cy="288"/>
            </a:xfrm>
          </p:grpSpPr>
          <p:sp>
            <p:nvSpPr>
              <p:cNvPr id="868" name="Freeform 400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9" name="Freeform 401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03" name="Group 402"/>
            <p:cNvGrpSpPr>
              <a:grpSpLocks/>
            </p:cNvGrpSpPr>
            <p:nvPr/>
          </p:nvGrpSpPr>
          <p:grpSpPr bwMode="auto">
            <a:xfrm>
              <a:off x="2880" y="1632"/>
              <a:ext cx="62" cy="288"/>
              <a:chOff x="2345" y="1104"/>
              <a:chExt cx="62" cy="288"/>
            </a:xfrm>
          </p:grpSpPr>
          <p:sp>
            <p:nvSpPr>
              <p:cNvPr id="866" name="Freeform 403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7" name="Freeform 404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04" name="Freeform 405"/>
            <p:cNvSpPr>
              <a:spLocks/>
            </p:cNvSpPr>
            <p:nvPr/>
          </p:nvSpPr>
          <p:spPr bwMode="auto">
            <a:xfrm>
              <a:off x="2640" y="1824"/>
              <a:ext cx="65" cy="112"/>
            </a:xfrm>
            <a:custGeom>
              <a:avLst/>
              <a:gdLst>
                <a:gd name="T0" fmla="*/ 52 w 65"/>
                <a:gd name="T1" fmla="*/ 0 h 112"/>
                <a:gd name="T2" fmla="*/ 56 w 65"/>
                <a:gd name="T3" fmla="*/ 8 h 112"/>
                <a:gd name="T4" fmla="*/ 64 w 65"/>
                <a:gd name="T5" fmla="*/ 48 h 112"/>
                <a:gd name="T6" fmla="*/ 48 w 65"/>
                <a:gd name="T7" fmla="*/ 96 h 112"/>
                <a:gd name="T8" fmla="*/ 0 w 65"/>
                <a:gd name="T9" fmla="*/ 112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12"/>
                <a:gd name="T17" fmla="*/ 65 w 65"/>
                <a:gd name="T18" fmla="*/ 112 h 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805" name="Group 406"/>
            <p:cNvGrpSpPr>
              <a:grpSpLocks/>
            </p:cNvGrpSpPr>
            <p:nvPr/>
          </p:nvGrpSpPr>
          <p:grpSpPr bwMode="auto">
            <a:xfrm>
              <a:off x="2832" y="1296"/>
              <a:ext cx="62" cy="288"/>
              <a:chOff x="2345" y="1104"/>
              <a:chExt cx="62" cy="288"/>
            </a:xfrm>
          </p:grpSpPr>
          <p:sp>
            <p:nvSpPr>
              <p:cNvPr id="864" name="Freeform 407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5" name="Freeform 408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06" name="Group 409"/>
            <p:cNvGrpSpPr>
              <a:grpSpLocks/>
            </p:cNvGrpSpPr>
            <p:nvPr/>
          </p:nvGrpSpPr>
          <p:grpSpPr bwMode="auto">
            <a:xfrm>
              <a:off x="2976" y="1632"/>
              <a:ext cx="62" cy="288"/>
              <a:chOff x="2345" y="1104"/>
              <a:chExt cx="62" cy="288"/>
            </a:xfrm>
          </p:grpSpPr>
          <p:sp>
            <p:nvSpPr>
              <p:cNvPr id="862" name="Freeform 410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3" name="Freeform 411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07" name="Group 412"/>
            <p:cNvGrpSpPr>
              <a:grpSpLocks/>
            </p:cNvGrpSpPr>
            <p:nvPr/>
          </p:nvGrpSpPr>
          <p:grpSpPr bwMode="auto">
            <a:xfrm>
              <a:off x="2976" y="1344"/>
              <a:ext cx="62" cy="288"/>
              <a:chOff x="2345" y="1104"/>
              <a:chExt cx="62" cy="288"/>
            </a:xfrm>
          </p:grpSpPr>
          <p:sp>
            <p:nvSpPr>
              <p:cNvPr id="860" name="Freeform 413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1" name="Freeform 414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08" name="Group 415"/>
            <p:cNvGrpSpPr>
              <a:grpSpLocks/>
            </p:cNvGrpSpPr>
            <p:nvPr/>
          </p:nvGrpSpPr>
          <p:grpSpPr bwMode="auto">
            <a:xfrm>
              <a:off x="2976" y="1056"/>
              <a:ext cx="62" cy="288"/>
              <a:chOff x="2345" y="1104"/>
              <a:chExt cx="62" cy="288"/>
            </a:xfrm>
          </p:grpSpPr>
          <p:sp>
            <p:nvSpPr>
              <p:cNvPr id="858" name="Freeform 416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9" name="Freeform 417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09" name="Group 418"/>
            <p:cNvGrpSpPr>
              <a:grpSpLocks/>
            </p:cNvGrpSpPr>
            <p:nvPr/>
          </p:nvGrpSpPr>
          <p:grpSpPr bwMode="auto">
            <a:xfrm>
              <a:off x="3120" y="1056"/>
              <a:ext cx="62" cy="288"/>
              <a:chOff x="2345" y="1104"/>
              <a:chExt cx="62" cy="288"/>
            </a:xfrm>
          </p:grpSpPr>
          <p:sp>
            <p:nvSpPr>
              <p:cNvPr id="856" name="Freeform 419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7" name="Freeform 420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10" name="Group 421"/>
            <p:cNvGrpSpPr>
              <a:grpSpLocks/>
            </p:cNvGrpSpPr>
            <p:nvPr/>
          </p:nvGrpSpPr>
          <p:grpSpPr bwMode="auto">
            <a:xfrm>
              <a:off x="3072" y="1296"/>
              <a:ext cx="62" cy="288"/>
              <a:chOff x="2345" y="1104"/>
              <a:chExt cx="62" cy="288"/>
            </a:xfrm>
          </p:grpSpPr>
          <p:sp>
            <p:nvSpPr>
              <p:cNvPr id="854" name="Freeform 422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5" name="Freeform 423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11" name="Group 424"/>
            <p:cNvGrpSpPr>
              <a:grpSpLocks/>
            </p:cNvGrpSpPr>
            <p:nvPr/>
          </p:nvGrpSpPr>
          <p:grpSpPr bwMode="auto">
            <a:xfrm>
              <a:off x="3120" y="1536"/>
              <a:ext cx="62" cy="288"/>
              <a:chOff x="2345" y="1104"/>
              <a:chExt cx="62" cy="288"/>
            </a:xfrm>
          </p:grpSpPr>
          <p:sp>
            <p:nvSpPr>
              <p:cNvPr id="852" name="Freeform 425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3" name="Freeform 426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12" name="Group 427"/>
            <p:cNvGrpSpPr>
              <a:grpSpLocks/>
            </p:cNvGrpSpPr>
            <p:nvPr/>
          </p:nvGrpSpPr>
          <p:grpSpPr bwMode="auto">
            <a:xfrm>
              <a:off x="3216" y="1488"/>
              <a:ext cx="62" cy="288"/>
              <a:chOff x="2345" y="1104"/>
              <a:chExt cx="62" cy="288"/>
            </a:xfrm>
          </p:grpSpPr>
          <p:sp>
            <p:nvSpPr>
              <p:cNvPr id="850" name="Freeform 428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1" name="Freeform 429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13" name="Group 430"/>
            <p:cNvGrpSpPr>
              <a:grpSpLocks/>
            </p:cNvGrpSpPr>
            <p:nvPr/>
          </p:nvGrpSpPr>
          <p:grpSpPr bwMode="auto">
            <a:xfrm>
              <a:off x="3168" y="1200"/>
              <a:ext cx="62" cy="288"/>
              <a:chOff x="2345" y="1104"/>
              <a:chExt cx="62" cy="288"/>
            </a:xfrm>
          </p:grpSpPr>
          <p:sp>
            <p:nvSpPr>
              <p:cNvPr id="848" name="Freeform 431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49" name="Freeform 432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14" name="Group 433"/>
            <p:cNvGrpSpPr>
              <a:grpSpLocks/>
            </p:cNvGrpSpPr>
            <p:nvPr/>
          </p:nvGrpSpPr>
          <p:grpSpPr bwMode="auto">
            <a:xfrm>
              <a:off x="3264" y="1104"/>
              <a:ext cx="62" cy="288"/>
              <a:chOff x="2345" y="1104"/>
              <a:chExt cx="62" cy="288"/>
            </a:xfrm>
          </p:grpSpPr>
          <p:sp>
            <p:nvSpPr>
              <p:cNvPr id="846" name="Freeform 434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47" name="Freeform 435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15" name="Group 436"/>
            <p:cNvGrpSpPr>
              <a:grpSpLocks/>
            </p:cNvGrpSpPr>
            <p:nvPr/>
          </p:nvGrpSpPr>
          <p:grpSpPr bwMode="auto">
            <a:xfrm>
              <a:off x="3264" y="1392"/>
              <a:ext cx="62" cy="288"/>
              <a:chOff x="2345" y="1104"/>
              <a:chExt cx="62" cy="288"/>
            </a:xfrm>
          </p:grpSpPr>
          <p:sp>
            <p:nvSpPr>
              <p:cNvPr id="844" name="Freeform 437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45" name="Freeform 438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16" name="Group 439"/>
            <p:cNvGrpSpPr>
              <a:grpSpLocks/>
            </p:cNvGrpSpPr>
            <p:nvPr/>
          </p:nvGrpSpPr>
          <p:grpSpPr bwMode="auto">
            <a:xfrm>
              <a:off x="3408" y="1392"/>
              <a:ext cx="62" cy="288"/>
              <a:chOff x="2345" y="1104"/>
              <a:chExt cx="62" cy="288"/>
            </a:xfrm>
          </p:grpSpPr>
          <p:sp>
            <p:nvSpPr>
              <p:cNvPr id="842" name="Freeform 440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43" name="Freeform 441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17" name="Group 442"/>
            <p:cNvGrpSpPr>
              <a:grpSpLocks/>
            </p:cNvGrpSpPr>
            <p:nvPr/>
          </p:nvGrpSpPr>
          <p:grpSpPr bwMode="auto">
            <a:xfrm>
              <a:off x="3600" y="1344"/>
              <a:ext cx="62" cy="288"/>
              <a:chOff x="2345" y="1104"/>
              <a:chExt cx="62" cy="288"/>
            </a:xfrm>
          </p:grpSpPr>
          <p:sp>
            <p:nvSpPr>
              <p:cNvPr id="840" name="Freeform 443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41" name="Freeform 444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18" name="Group 445"/>
            <p:cNvGrpSpPr>
              <a:grpSpLocks/>
            </p:cNvGrpSpPr>
            <p:nvPr/>
          </p:nvGrpSpPr>
          <p:grpSpPr bwMode="auto">
            <a:xfrm>
              <a:off x="3744" y="1296"/>
              <a:ext cx="62" cy="288"/>
              <a:chOff x="2345" y="1104"/>
              <a:chExt cx="62" cy="288"/>
            </a:xfrm>
          </p:grpSpPr>
          <p:sp>
            <p:nvSpPr>
              <p:cNvPr id="838" name="Freeform 446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9" name="Freeform 447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19" name="Group 448"/>
            <p:cNvGrpSpPr>
              <a:grpSpLocks/>
            </p:cNvGrpSpPr>
            <p:nvPr/>
          </p:nvGrpSpPr>
          <p:grpSpPr bwMode="auto">
            <a:xfrm>
              <a:off x="3504" y="1344"/>
              <a:ext cx="62" cy="288"/>
              <a:chOff x="2345" y="1104"/>
              <a:chExt cx="62" cy="288"/>
            </a:xfrm>
          </p:grpSpPr>
          <p:sp>
            <p:nvSpPr>
              <p:cNvPr id="836" name="Freeform 449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7" name="Freeform 450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20" name="Freeform 451"/>
            <p:cNvSpPr>
              <a:spLocks/>
            </p:cNvSpPr>
            <p:nvPr/>
          </p:nvSpPr>
          <p:spPr bwMode="auto">
            <a:xfrm rot="-1429352">
              <a:off x="3360" y="1248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" name="Freeform 452"/>
            <p:cNvSpPr>
              <a:spLocks/>
            </p:cNvSpPr>
            <p:nvPr/>
          </p:nvSpPr>
          <p:spPr bwMode="auto">
            <a:xfrm rot="-1429352">
              <a:off x="3456" y="1200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" name="Freeform 453"/>
            <p:cNvSpPr>
              <a:spLocks/>
            </p:cNvSpPr>
            <p:nvPr/>
          </p:nvSpPr>
          <p:spPr bwMode="auto">
            <a:xfrm rot="-1429352">
              <a:off x="3648" y="1248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823" name="Group 454"/>
            <p:cNvGrpSpPr>
              <a:grpSpLocks/>
            </p:cNvGrpSpPr>
            <p:nvPr/>
          </p:nvGrpSpPr>
          <p:grpSpPr bwMode="auto">
            <a:xfrm>
              <a:off x="3840" y="1296"/>
              <a:ext cx="62" cy="288"/>
              <a:chOff x="2345" y="1104"/>
              <a:chExt cx="62" cy="288"/>
            </a:xfrm>
          </p:grpSpPr>
          <p:sp>
            <p:nvSpPr>
              <p:cNvPr id="834" name="Freeform 455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5" name="Freeform 456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24" name="Freeform 457"/>
            <p:cNvSpPr>
              <a:spLocks/>
            </p:cNvSpPr>
            <p:nvPr/>
          </p:nvSpPr>
          <p:spPr bwMode="auto">
            <a:xfrm rot="-1429352">
              <a:off x="3888" y="1392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" name="Freeform 458"/>
            <p:cNvSpPr>
              <a:spLocks/>
            </p:cNvSpPr>
            <p:nvPr/>
          </p:nvSpPr>
          <p:spPr bwMode="auto">
            <a:xfrm rot="-1429352">
              <a:off x="3648" y="1440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6" name="Freeform 459"/>
            <p:cNvSpPr>
              <a:spLocks/>
            </p:cNvSpPr>
            <p:nvPr/>
          </p:nvSpPr>
          <p:spPr bwMode="auto">
            <a:xfrm rot="-1429352">
              <a:off x="3552" y="1248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7" name="Freeform 460"/>
            <p:cNvSpPr>
              <a:spLocks/>
            </p:cNvSpPr>
            <p:nvPr/>
          </p:nvSpPr>
          <p:spPr bwMode="auto">
            <a:xfrm rot="-1429352">
              <a:off x="3360" y="1104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8" name="Freeform 461"/>
            <p:cNvSpPr>
              <a:spLocks/>
            </p:cNvSpPr>
            <p:nvPr/>
          </p:nvSpPr>
          <p:spPr bwMode="auto">
            <a:xfrm>
              <a:off x="3936" y="1288"/>
              <a:ext cx="96" cy="344"/>
            </a:xfrm>
            <a:custGeom>
              <a:avLst/>
              <a:gdLst>
                <a:gd name="T0" fmla="*/ 0 w 96"/>
                <a:gd name="T1" fmla="*/ 8 h 344"/>
                <a:gd name="T2" fmla="*/ 48 w 96"/>
                <a:gd name="T3" fmla="*/ 8 h 344"/>
                <a:gd name="T4" fmla="*/ 48 w 96"/>
                <a:gd name="T5" fmla="*/ 56 h 344"/>
                <a:gd name="T6" fmla="*/ 48 w 96"/>
                <a:gd name="T7" fmla="*/ 152 h 344"/>
                <a:gd name="T8" fmla="*/ 48 w 96"/>
                <a:gd name="T9" fmla="*/ 200 h 344"/>
                <a:gd name="T10" fmla="*/ 96 w 96"/>
                <a:gd name="T11" fmla="*/ 296 h 344"/>
                <a:gd name="T12" fmla="*/ 48 w 96"/>
                <a:gd name="T13" fmla="*/ 344 h 3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"/>
                <a:gd name="T22" fmla="*/ 0 h 344"/>
                <a:gd name="T23" fmla="*/ 96 w 96"/>
                <a:gd name="T24" fmla="*/ 344 h 3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" h="344">
                  <a:moveTo>
                    <a:pt x="0" y="8"/>
                  </a:moveTo>
                  <a:cubicBezTo>
                    <a:pt x="20" y="4"/>
                    <a:pt x="40" y="0"/>
                    <a:pt x="48" y="8"/>
                  </a:cubicBezTo>
                  <a:cubicBezTo>
                    <a:pt x="56" y="16"/>
                    <a:pt x="48" y="32"/>
                    <a:pt x="48" y="56"/>
                  </a:cubicBezTo>
                  <a:cubicBezTo>
                    <a:pt x="48" y="80"/>
                    <a:pt x="48" y="128"/>
                    <a:pt x="48" y="152"/>
                  </a:cubicBezTo>
                  <a:cubicBezTo>
                    <a:pt x="48" y="176"/>
                    <a:pt x="40" y="176"/>
                    <a:pt x="48" y="200"/>
                  </a:cubicBezTo>
                  <a:cubicBezTo>
                    <a:pt x="56" y="224"/>
                    <a:pt x="96" y="272"/>
                    <a:pt x="96" y="296"/>
                  </a:cubicBezTo>
                  <a:cubicBezTo>
                    <a:pt x="96" y="320"/>
                    <a:pt x="56" y="336"/>
                    <a:pt x="48" y="3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9" name="Freeform 462"/>
            <p:cNvSpPr>
              <a:spLocks/>
            </p:cNvSpPr>
            <p:nvPr/>
          </p:nvSpPr>
          <p:spPr bwMode="auto">
            <a:xfrm>
              <a:off x="3984" y="1056"/>
              <a:ext cx="672" cy="816"/>
            </a:xfrm>
            <a:custGeom>
              <a:avLst/>
              <a:gdLst>
                <a:gd name="T0" fmla="*/ 576 w 672"/>
                <a:gd name="T1" fmla="*/ 0 h 816"/>
                <a:gd name="T2" fmla="*/ 0 w 672"/>
                <a:gd name="T3" fmla="*/ 240 h 816"/>
                <a:gd name="T4" fmla="*/ 672 w 672"/>
                <a:gd name="T5" fmla="*/ 48 h 816"/>
                <a:gd name="T6" fmla="*/ 48 w 672"/>
                <a:gd name="T7" fmla="*/ 288 h 816"/>
                <a:gd name="T8" fmla="*/ 624 w 672"/>
                <a:gd name="T9" fmla="*/ 192 h 816"/>
                <a:gd name="T10" fmla="*/ 572 w 672"/>
                <a:gd name="T11" fmla="*/ 240 h 816"/>
                <a:gd name="T12" fmla="*/ 48 w 672"/>
                <a:gd name="T13" fmla="*/ 288 h 816"/>
                <a:gd name="T14" fmla="*/ 432 w 672"/>
                <a:gd name="T15" fmla="*/ 336 h 816"/>
                <a:gd name="T16" fmla="*/ 0 w 672"/>
                <a:gd name="T17" fmla="*/ 384 h 816"/>
                <a:gd name="T18" fmla="*/ 384 w 672"/>
                <a:gd name="T19" fmla="*/ 384 h 816"/>
                <a:gd name="T20" fmla="*/ 76 w 672"/>
                <a:gd name="T21" fmla="*/ 408 h 816"/>
                <a:gd name="T22" fmla="*/ 420 w 672"/>
                <a:gd name="T23" fmla="*/ 424 h 816"/>
                <a:gd name="T24" fmla="*/ 432 w 672"/>
                <a:gd name="T25" fmla="*/ 432 h 816"/>
                <a:gd name="T26" fmla="*/ 96 w 672"/>
                <a:gd name="T27" fmla="*/ 432 h 816"/>
                <a:gd name="T28" fmla="*/ 528 w 672"/>
                <a:gd name="T29" fmla="*/ 576 h 816"/>
                <a:gd name="T30" fmla="*/ 48 w 672"/>
                <a:gd name="T31" fmla="*/ 480 h 816"/>
                <a:gd name="T32" fmla="*/ 624 w 672"/>
                <a:gd name="T33" fmla="*/ 720 h 816"/>
                <a:gd name="T34" fmla="*/ 96 w 672"/>
                <a:gd name="T35" fmla="*/ 528 h 816"/>
                <a:gd name="T36" fmla="*/ 480 w 672"/>
                <a:gd name="T37" fmla="*/ 816 h 816"/>
                <a:gd name="T38" fmla="*/ 48 w 672"/>
                <a:gd name="T39" fmla="*/ 576 h 81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72"/>
                <a:gd name="T61" fmla="*/ 0 h 816"/>
                <a:gd name="T62" fmla="*/ 672 w 672"/>
                <a:gd name="T63" fmla="*/ 816 h 81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72" h="816">
                  <a:moveTo>
                    <a:pt x="576" y="0"/>
                  </a:moveTo>
                  <a:lnTo>
                    <a:pt x="0" y="240"/>
                  </a:lnTo>
                  <a:lnTo>
                    <a:pt x="672" y="48"/>
                  </a:lnTo>
                  <a:lnTo>
                    <a:pt x="48" y="288"/>
                  </a:lnTo>
                  <a:lnTo>
                    <a:pt x="624" y="192"/>
                  </a:lnTo>
                  <a:lnTo>
                    <a:pt x="572" y="240"/>
                  </a:lnTo>
                  <a:lnTo>
                    <a:pt x="48" y="288"/>
                  </a:lnTo>
                  <a:lnTo>
                    <a:pt x="432" y="336"/>
                  </a:lnTo>
                  <a:lnTo>
                    <a:pt x="0" y="384"/>
                  </a:lnTo>
                  <a:lnTo>
                    <a:pt x="384" y="384"/>
                  </a:lnTo>
                  <a:lnTo>
                    <a:pt x="76" y="408"/>
                  </a:lnTo>
                  <a:lnTo>
                    <a:pt x="420" y="424"/>
                  </a:lnTo>
                  <a:lnTo>
                    <a:pt x="432" y="432"/>
                  </a:lnTo>
                  <a:lnTo>
                    <a:pt x="96" y="432"/>
                  </a:lnTo>
                  <a:lnTo>
                    <a:pt x="528" y="576"/>
                  </a:lnTo>
                  <a:lnTo>
                    <a:pt x="48" y="480"/>
                  </a:lnTo>
                  <a:lnTo>
                    <a:pt x="624" y="720"/>
                  </a:lnTo>
                  <a:lnTo>
                    <a:pt x="96" y="528"/>
                  </a:lnTo>
                  <a:lnTo>
                    <a:pt x="480" y="816"/>
                  </a:lnTo>
                  <a:lnTo>
                    <a:pt x="48" y="576"/>
                  </a:ln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0" name="Freeform 463"/>
            <p:cNvSpPr>
              <a:spLocks/>
            </p:cNvSpPr>
            <p:nvPr/>
          </p:nvSpPr>
          <p:spPr bwMode="auto">
            <a:xfrm>
              <a:off x="3072" y="768"/>
              <a:ext cx="672" cy="384"/>
            </a:xfrm>
            <a:custGeom>
              <a:avLst/>
              <a:gdLst>
                <a:gd name="T0" fmla="*/ 144 w 672"/>
                <a:gd name="T1" fmla="*/ 0 h 384"/>
                <a:gd name="T2" fmla="*/ 0 w 672"/>
                <a:gd name="T3" fmla="*/ 192 h 384"/>
                <a:gd name="T4" fmla="*/ 288 w 672"/>
                <a:gd name="T5" fmla="*/ 0 h 384"/>
                <a:gd name="T6" fmla="*/ 144 w 672"/>
                <a:gd name="T7" fmla="*/ 192 h 384"/>
                <a:gd name="T8" fmla="*/ 384 w 672"/>
                <a:gd name="T9" fmla="*/ 48 h 384"/>
                <a:gd name="T10" fmla="*/ 192 w 672"/>
                <a:gd name="T11" fmla="*/ 240 h 384"/>
                <a:gd name="T12" fmla="*/ 432 w 672"/>
                <a:gd name="T13" fmla="*/ 96 h 384"/>
                <a:gd name="T14" fmla="*/ 288 w 672"/>
                <a:gd name="T15" fmla="*/ 288 h 384"/>
                <a:gd name="T16" fmla="*/ 528 w 672"/>
                <a:gd name="T17" fmla="*/ 144 h 384"/>
                <a:gd name="T18" fmla="*/ 288 w 672"/>
                <a:gd name="T19" fmla="*/ 336 h 384"/>
                <a:gd name="T20" fmla="*/ 624 w 672"/>
                <a:gd name="T21" fmla="*/ 192 h 384"/>
                <a:gd name="T22" fmla="*/ 384 w 672"/>
                <a:gd name="T23" fmla="*/ 384 h 384"/>
                <a:gd name="T24" fmla="*/ 672 w 672"/>
                <a:gd name="T25" fmla="*/ 240 h 384"/>
                <a:gd name="T26" fmla="*/ 432 w 672"/>
                <a:gd name="T27" fmla="*/ 384 h 38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72"/>
                <a:gd name="T43" fmla="*/ 0 h 384"/>
                <a:gd name="T44" fmla="*/ 672 w 672"/>
                <a:gd name="T45" fmla="*/ 384 h 38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72" h="384">
                  <a:moveTo>
                    <a:pt x="144" y="0"/>
                  </a:moveTo>
                  <a:lnTo>
                    <a:pt x="0" y="192"/>
                  </a:lnTo>
                  <a:lnTo>
                    <a:pt x="288" y="0"/>
                  </a:lnTo>
                  <a:lnTo>
                    <a:pt x="144" y="192"/>
                  </a:lnTo>
                  <a:lnTo>
                    <a:pt x="384" y="48"/>
                  </a:lnTo>
                  <a:lnTo>
                    <a:pt x="192" y="240"/>
                  </a:lnTo>
                  <a:lnTo>
                    <a:pt x="432" y="96"/>
                  </a:lnTo>
                  <a:lnTo>
                    <a:pt x="288" y="288"/>
                  </a:lnTo>
                  <a:lnTo>
                    <a:pt x="528" y="144"/>
                  </a:lnTo>
                  <a:lnTo>
                    <a:pt x="288" y="336"/>
                  </a:lnTo>
                  <a:lnTo>
                    <a:pt x="624" y="192"/>
                  </a:lnTo>
                  <a:lnTo>
                    <a:pt x="384" y="384"/>
                  </a:lnTo>
                  <a:lnTo>
                    <a:pt x="672" y="240"/>
                  </a:lnTo>
                  <a:lnTo>
                    <a:pt x="432" y="384"/>
                  </a:ln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1" name="Freeform 464"/>
            <p:cNvSpPr>
              <a:spLocks/>
            </p:cNvSpPr>
            <p:nvPr/>
          </p:nvSpPr>
          <p:spPr bwMode="auto">
            <a:xfrm>
              <a:off x="3072" y="1824"/>
              <a:ext cx="480" cy="192"/>
            </a:xfrm>
            <a:custGeom>
              <a:avLst/>
              <a:gdLst>
                <a:gd name="T0" fmla="*/ 240 w 480"/>
                <a:gd name="T1" fmla="*/ 0 h 192"/>
                <a:gd name="T2" fmla="*/ 480 w 480"/>
                <a:gd name="T3" fmla="*/ 144 h 192"/>
                <a:gd name="T4" fmla="*/ 192 w 480"/>
                <a:gd name="T5" fmla="*/ 0 h 192"/>
                <a:gd name="T6" fmla="*/ 432 w 480"/>
                <a:gd name="T7" fmla="*/ 192 h 192"/>
                <a:gd name="T8" fmla="*/ 144 w 480"/>
                <a:gd name="T9" fmla="*/ 48 h 192"/>
                <a:gd name="T10" fmla="*/ 288 w 480"/>
                <a:gd name="T11" fmla="*/ 192 h 192"/>
                <a:gd name="T12" fmla="*/ 96 w 480"/>
                <a:gd name="T13" fmla="*/ 48 h 192"/>
                <a:gd name="T14" fmla="*/ 192 w 480"/>
                <a:gd name="T15" fmla="*/ 192 h 192"/>
                <a:gd name="T16" fmla="*/ 0 w 480"/>
                <a:gd name="T17" fmla="*/ 96 h 1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0"/>
                <a:gd name="T28" fmla="*/ 0 h 192"/>
                <a:gd name="T29" fmla="*/ 480 w 480"/>
                <a:gd name="T30" fmla="*/ 192 h 19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0" h="192">
                  <a:moveTo>
                    <a:pt x="240" y="0"/>
                  </a:moveTo>
                  <a:lnTo>
                    <a:pt x="480" y="144"/>
                  </a:lnTo>
                  <a:lnTo>
                    <a:pt x="192" y="0"/>
                  </a:lnTo>
                  <a:lnTo>
                    <a:pt x="432" y="192"/>
                  </a:lnTo>
                  <a:lnTo>
                    <a:pt x="144" y="48"/>
                  </a:lnTo>
                  <a:lnTo>
                    <a:pt x="288" y="192"/>
                  </a:lnTo>
                  <a:lnTo>
                    <a:pt x="96" y="48"/>
                  </a:lnTo>
                  <a:lnTo>
                    <a:pt x="192" y="192"/>
                  </a:lnTo>
                  <a:lnTo>
                    <a:pt x="0" y="96"/>
                  </a:ln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2" name="Freeform 465"/>
            <p:cNvSpPr>
              <a:spLocks/>
            </p:cNvSpPr>
            <p:nvPr/>
          </p:nvSpPr>
          <p:spPr bwMode="auto">
            <a:xfrm>
              <a:off x="1920" y="1968"/>
              <a:ext cx="480" cy="288"/>
            </a:xfrm>
            <a:custGeom>
              <a:avLst/>
              <a:gdLst>
                <a:gd name="T0" fmla="*/ 336 w 480"/>
                <a:gd name="T1" fmla="*/ 0 h 288"/>
                <a:gd name="T2" fmla="*/ 480 w 480"/>
                <a:gd name="T3" fmla="*/ 240 h 288"/>
                <a:gd name="T4" fmla="*/ 336 w 480"/>
                <a:gd name="T5" fmla="*/ 96 h 288"/>
                <a:gd name="T6" fmla="*/ 288 w 480"/>
                <a:gd name="T7" fmla="*/ 0 h 288"/>
                <a:gd name="T8" fmla="*/ 288 w 480"/>
                <a:gd name="T9" fmla="*/ 96 h 288"/>
                <a:gd name="T10" fmla="*/ 384 w 480"/>
                <a:gd name="T11" fmla="*/ 288 h 288"/>
                <a:gd name="T12" fmla="*/ 240 w 480"/>
                <a:gd name="T13" fmla="*/ 96 h 288"/>
                <a:gd name="T14" fmla="*/ 192 w 480"/>
                <a:gd name="T15" fmla="*/ 0 h 288"/>
                <a:gd name="T16" fmla="*/ 288 w 480"/>
                <a:gd name="T17" fmla="*/ 240 h 288"/>
                <a:gd name="T18" fmla="*/ 144 w 480"/>
                <a:gd name="T19" fmla="*/ 0 h 288"/>
                <a:gd name="T20" fmla="*/ 192 w 480"/>
                <a:gd name="T21" fmla="*/ 192 h 288"/>
                <a:gd name="T22" fmla="*/ 96 w 480"/>
                <a:gd name="T23" fmla="*/ 0 h 288"/>
                <a:gd name="T24" fmla="*/ 0 w 480"/>
                <a:gd name="T25" fmla="*/ 48 h 288"/>
                <a:gd name="T26" fmla="*/ 48 w 480"/>
                <a:gd name="T27" fmla="*/ 48 h 288"/>
                <a:gd name="T28" fmla="*/ 96 w 480"/>
                <a:gd name="T29" fmla="*/ 48 h 288"/>
                <a:gd name="T30" fmla="*/ 48 w 480"/>
                <a:gd name="T31" fmla="*/ 48 h 28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80"/>
                <a:gd name="T49" fmla="*/ 0 h 288"/>
                <a:gd name="T50" fmla="*/ 480 w 480"/>
                <a:gd name="T51" fmla="*/ 288 h 28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80" h="288">
                  <a:moveTo>
                    <a:pt x="336" y="0"/>
                  </a:moveTo>
                  <a:lnTo>
                    <a:pt x="480" y="240"/>
                  </a:lnTo>
                  <a:lnTo>
                    <a:pt x="336" y="96"/>
                  </a:lnTo>
                  <a:lnTo>
                    <a:pt x="288" y="0"/>
                  </a:lnTo>
                  <a:lnTo>
                    <a:pt x="288" y="96"/>
                  </a:lnTo>
                  <a:lnTo>
                    <a:pt x="384" y="288"/>
                  </a:lnTo>
                  <a:lnTo>
                    <a:pt x="240" y="96"/>
                  </a:lnTo>
                  <a:lnTo>
                    <a:pt x="192" y="0"/>
                  </a:lnTo>
                  <a:lnTo>
                    <a:pt x="288" y="240"/>
                  </a:lnTo>
                  <a:lnTo>
                    <a:pt x="144" y="0"/>
                  </a:lnTo>
                  <a:lnTo>
                    <a:pt x="192" y="192"/>
                  </a:lnTo>
                  <a:lnTo>
                    <a:pt x="96" y="0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96" y="48"/>
                  </a:lnTo>
                  <a:lnTo>
                    <a:pt x="48" y="48"/>
                  </a:ln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3" name="Freeform 466"/>
            <p:cNvSpPr>
              <a:spLocks/>
            </p:cNvSpPr>
            <p:nvPr/>
          </p:nvSpPr>
          <p:spPr bwMode="auto">
            <a:xfrm>
              <a:off x="1824" y="432"/>
              <a:ext cx="1104" cy="560"/>
            </a:xfrm>
            <a:custGeom>
              <a:avLst/>
              <a:gdLst>
                <a:gd name="T0" fmla="*/ 48 w 1104"/>
                <a:gd name="T1" fmla="*/ 264 h 560"/>
                <a:gd name="T2" fmla="*/ 0 w 1104"/>
                <a:gd name="T3" fmla="*/ 504 h 560"/>
                <a:gd name="T4" fmla="*/ 8 w 1104"/>
                <a:gd name="T5" fmla="*/ 560 h 560"/>
                <a:gd name="T6" fmla="*/ 48 w 1104"/>
                <a:gd name="T7" fmla="*/ 552 h 560"/>
                <a:gd name="T8" fmla="*/ 96 w 1104"/>
                <a:gd name="T9" fmla="*/ 456 h 560"/>
                <a:gd name="T10" fmla="*/ 240 w 1104"/>
                <a:gd name="T11" fmla="*/ 120 h 560"/>
                <a:gd name="T12" fmla="*/ 152 w 1104"/>
                <a:gd name="T13" fmla="*/ 544 h 560"/>
                <a:gd name="T14" fmla="*/ 240 w 1104"/>
                <a:gd name="T15" fmla="*/ 456 h 560"/>
                <a:gd name="T16" fmla="*/ 224 w 1104"/>
                <a:gd name="T17" fmla="*/ 456 h 560"/>
                <a:gd name="T18" fmla="*/ 384 w 1104"/>
                <a:gd name="T19" fmla="*/ 72 h 560"/>
                <a:gd name="T20" fmla="*/ 264 w 1104"/>
                <a:gd name="T21" fmla="*/ 520 h 560"/>
                <a:gd name="T22" fmla="*/ 336 w 1104"/>
                <a:gd name="T23" fmla="*/ 472 h 560"/>
                <a:gd name="T24" fmla="*/ 568 w 1104"/>
                <a:gd name="T25" fmla="*/ 0 h 560"/>
                <a:gd name="T26" fmla="*/ 384 w 1104"/>
                <a:gd name="T27" fmla="*/ 504 h 560"/>
                <a:gd name="T28" fmla="*/ 480 w 1104"/>
                <a:gd name="T29" fmla="*/ 456 h 560"/>
                <a:gd name="T30" fmla="*/ 720 w 1104"/>
                <a:gd name="T31" fmla="*/ 24 h 560"/>
                <a:gd name="T32" fmla="*/ 568 w 1104"/>
                <a:gd name="T33" fmla="*/ 472 h 560"/>
                <a:gd name="T34" fmla="*/ 664 w 1104"/>
                <a:gd name="T35" fmla="*/ 440 h 560"/>
                <a:gd name="T36" fmla="*/ 912 w 1104"/>
                <a:gd name="T37" fmla="*/ 72 h 560"/>
                <a:gd name="T38" fmla="*/ 720 w 1104"/>
                <a:gd name="T39" fmla="*/ 456 h 560"/>
                <a:gd name="T40" fmla="*/ 768 w 1104"/>
                <a:gd name="T41" fmla="*/ 456 h 560"/>
                <a:gd name="T42" fmla="*/ 960 w 1104"/>
                <a:gd name="T43" fmla="*/ 168 h 560"/>
                <a:gd name="T44" fmla="*/ 816 w 1104"/>
                <a:gd name="T45" fmla="*/ 456 h 560"/>
                <a:gd name="T46" fmla="*/ 928 w 1104"/>
                <a:gd name="T47" fmla="*/ 448 h 560"/>
                <a:gd name="T48" fmla="*/ 960 w 1104"/>
                <a:gd name="T49" fmla="*/ 408 h 560"/>
                <a:gd name="T50" fmla="*/ 1104 w 1104"/>
                <a:gd name="T51" fmla="*/ 264 h 560"/>
                <a:gd name="T52" fmla="*/ 1008 w 1104"/>
                <a:gd name="T53" fmla="*/ 456 h 560"/>
                <a:gd name="T54" fmla="*/ 1056 w 1104"/>
                <a:gd name="T55" fmla="*/ 456 h 56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04"/>
                <a:gd name="T85" fmla="*/ 0 h 560"/>
                <a:gd name="T86" fmla="*/ 1104 w 1104"/>
                <a:gd name="T87" fmla="*/ 560 h 56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04" h="560">
                  <a:moveTo>
                    <a:pt x="48" y="264"/>
                  </a:moveTo>
                  <a:lnTo>
                    <a:pt x="0" y="504"/>
                  </a:lnTo>
                  <a:lnTo>
                    <a:pt x="8" y="560"/>
                  </a:lnTo>
                  <a:lnTo>
                    <a:pt x="48" y="552"/>
                  </a:lnTo>
                  <a:lnTo>
                    <a:pt x="96" y="456"/>
                  </a:lnTo>
                  <a:lnTo>
                    <a:pt x="240" y="120"/>
                  </a:lnTo>
                  <a:lnTo>
                    <a:pt x="152" y="544"/>
                  </a:lnTo>
                  <a:lnTo>
                    <a:pt x="240" y="456"/>
                  </a:lnTo>
                  <a:lnTo>
                    <a:pt x="224" y="456"/>
                  </a:lnTo>
                  <a:lnTo>
                    <a:pt x="384" y="72"/>
                  </a:lnTo>
                  <a:lnTo>
                    <a:pt x="264" y="520"/>
                  </a:lnTo>
                  <a:lnTo>
                    <a:pt x="336" y="472"/>
                  </a:lnTo>
                  <a:lnTo>
                    <a:pt x="568" y="0"/>
                  </a:lnTo>
                  <a:lnTo>
                    <a:pt x="384" y="504"/>
                  </a:lnTo>
                  <a:lnTo>
                    <a:pt x="480" y="456"/>
                  </a:lnTo>
                  <a:lnTo>
                    <a:pt x="720" y="24"/>
                  </a:lnTo>
                  <a:lnTo>
                    <a:pt x="568" y="472"/>
                  </a:lnTo>
                  <a:lnTo>
                    <a:pt x="664" y="440"/>
                  </a:lnTo>
                  <a:lnTo>
                    <a:pt x="912" y="72"/>
                  </a:lnTo>
                  <a:lnTo>
                    <a:pt x="720" y="456"/>
                  </a:lnTo>
                  <a:lnTo>
                    <a:pt x="768" y="456"/>
                  </a:lnTo>
                  <a:lnTo>
                    <a:pt x="960" y="168"/>
                  </a:lnTo>
                  <a:lnTo>
                    <a:pt x="816" y="456"/>
                  </a:lnTo>
                  <a:lnTo>
                    <a:pt x="928" y="448"/>
                  </a:lnTo>
                  <a:lnTo>
                    <a:pt x="960" y="408"/>
                  </a:lnTo>
                  <a:lnTo>
                    <a:pt x="1104" y="264"/>
                  </a:lnTo>
                  <a:lnTo>
                    <a:pt x="1008" y="456"/>
                  </a:lnTo>
                  <a:lnTo>
                    <a:pt x="1056" y="456"/>
                  </a:ln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98" name="Group 318"/>
          <p:cNvGrpSpPr>
            <a:grpSpLocks/>
          </p:cNvGrpSpPr>
          <p:nvPr/>
        </p:nvGrpSpPr>
        <p:grpSpPr bwMode="auto">
          <a:xfrm rot="327503">
            <a:off x="3571524" y="1606143"/>
            <a:ext cx="3810000" cy="1676400"/>
            <a:chOff x="1142" y="432"/>
            <a:chExt cx="3523" cy="1857"/>
          </a:xfrm>
        </p:grpSpPr>
        <p:sp>
          <p:nvSpPr>
            <p:cNvPr id="899" name="Freeform 319"/>
            <p:cNvSpPr>
              <a:spLocks/>
            </p:cNvSpPr>
            <p:nvPr/>
          </p:nvSpPr>
          <p:spPr bwMode="auto">
            <a:xfrm>
              <a:off x="1144" y="887"/>
              <a:ext cx="3521" cy="1108"/>
            </a:xfrm>
            <a:custGeom>
              <a:avLst/>
              <a:gdLst>
                <a:gd name="T0" fmla="*/ 2408 w 3521"/>
                <a:gd name="T1" fmla="*/ 313 h 1108"/>
                <a:gd name="T2" fmla="*/ 2552 w 3521"/>
                <a:gd name="T3" fmla="*/ 361 h 1108"/>
                <a:gd name="T4" fmla="*/ 2696 w 3521"/>
                <a:gd name="T5" fmla="*/ 409 h 1108"/>
                <a:gd name="T6" fmla="*/ 2888 w 3521"/>
                <a:gd name="T7" fmla="*/ 361 h 1108"/>
                <a:gd name="T8" fmla="*/ 3032 w 3521"/>
                <a:gd name="T9" fmla="*/ 265 h 1108"/>
                <a:gd name="T10" fmla="*/ 3176 w 3521"/>
                <a:gd name="T11" fmla="*/ 201 h 1108"/>
                <a:gd name="T12" fmla="*/ 3388 w 3521"/>
                <a:gd name="T13" fmla="*/ 161 h 1108"/>
                <a:gd name="T14" fmla="*/ 3500 w 3521"/>
                <a:gd name="T15" fmla="*/ 209 h 1108"/>
                <a:gd name="T16" fmla="*/ 3512 w 3521"/>
                <a:gd name="T17" fmla="*/ 265 h 1108"/>
                <a:gd name="T18" fmla="*/ 3492 w 3521"/>
                <a:gd name="T19" fmla="*/ 345 h 1108"/>
                <a:gd name="T20" fmla="*/ 3416 w 3521"/>
                <a:gd name="T21" fmla="*/ 409 h 1108"/>
                <a:gd name="T22" fmla="*/ 3268 w 3521"/>
                <a:gd name="T23" fmla="*/ 473 h 1108"/>
                <a:gd name="T24" fmla="*/ 3228 w 3521"/>
                <a:gd name="T25" fmla="*/ 577 h 1108"/>
                <a:gd name="T26" fmla="*/ 3316 w 3521"/>
                <a:gd name="T27" fmla="*/ 657 h 1108"/>
                <a:gd name="T28" fmla="*/ 3416 w 3521"/>
                <a:gd name="T29" fmla="*/ 745 h 1108"/>
                <a:gd name="T30" fmla="*/ 3492 w 3521"/>
                <a:gd name="T31" fmla="*/ 849 h 1108"/>
                <a:gd name="T32" fmla="*/ 3476 w 3521"/>
                <a:gd name="T33" fmla="*/ 969 h 1108"/>
                <a:gd name="T34" fmla="*/ 3368 w 3521"/>
                <a:gd name="T35" fmla="*/ 985 h 1108"/>
                <a:gd name="T36" fmla="*/ 3224 w 3521"/>
                <a:gd name="T37" fmla="*/ 985 h 1108"/>
                <a:gd name="T38" fmla="*/ 3036 w 3521"/>
                <a:gd name="T39" fmla="*/ 905 h 1108"/>
                <a:gd name="T40" fmla="*/ 2932 w 3521"/>
                <a:gd name="T41" fmla="*/ 809 h 1108"/>
                <a:gd name="T42" fmla="*/ 2816 w 3521"/>
                <a:gd name="T43" fmla="*/ 737 h 1108"/>
                <a:gd name="T44" fmla="*/ 2552 w 3521"/>
                <a:gd name="T45" fmla="*/ 745 h 1108"/>
                <a:gd name="T46" fmla="*/ 2312 w 3521"/>
                <a:gd name="T47" fmla="*/ 841 h 1108"/>
                <a:gd name="T48" fmla="*/ 1936 w 3521"/>
                <a:gd name="T49" fmla="*/ 1017 h 1108"/>
                <a:gd name="T50" fmla="*/ 1480 w 3521"/>
                <a:gd name="T51" fmla="*/ 1097 h 1108"/>
                <a:gd name="T52" fmla="*/ 1064 w 3521"/>
                <a:gd name="T53" fmla="*/ 1081 h 1108"/>
                <a:gd name="T54" fmla="*/ 736 w 3521"/>
                <a:gd name="T55" fmla="*/ 1073 h 1108"/>
                <a:gd name="T56" fmla="*/ 504 w 3521"/>
                <a:gd name="T57" fmla="*/ 985 h 1108"/>
                <a:gd name="T58" fmla="*/ 280 w 3521"/>
                <a:gd name="T59" fmla="*/ 937 h 1108"/>
                <a:gd name="T60" fmla="*/ 152 w 3521"/>
                <a:gd name="T61" fmla="*/ 873 h 1108"/>
                <a:gd name="T62" fmla="*/ 88 w 3521"/>
                <a:gd name="T63" fmla="*/ 873 h 1108"/>
                <a:gd name="T64" fmla="*/ 16 w 3521"/>
                <a:gd name="T65" fmla="*/ 849 h 1108"/>
                <a:gd name="T66" fmla="*/ 8 w 3521"/>
                <a:gd name="T67" fmla="*/ 793 h 1108"/>
                <a:gd name="T68" fmla="*/ 8 w 3521"/>
                <a:gd name="T69" fmla="*/ 745 h 1108"/>
                <a:gd name="T70" fmla="*/ 8 w 3521"/>
                <a:gd name="T71" fmla="*/ 649 h 1108"/>
                <a:gd name="T72" fmla="*/ 56 w 3521"/>
                <a:gd name="T73" fmla="*/ 649 h 1108"/>
                <a:gd name="T74" fmla="*/ 104 w 3521"/>
                <a:gd name="T75" fmla="*/ 601 h 1108"/>
                <a:gd name="T76" fmla="*/ 208 w 3521"/>
                <a:gd name="T77" fmla="*/ 497 h 1108"/>
                <a:gd name="T78" fmla="*/ 328 w 3521"/>
                <a:gd name="T79" fmla="*/ 441 h 1108"/>
                <a:gd name="T80" fmla="*/ 392 w 3521"/>
                <a:gd name="T81" fmla="*/ 353 h 1108"/>
                <a:gd name="T82" fmla="*/ 472 w 3521"/>
                <a:gd name="T83" fmla="*/ 257 h 1108"/>
                <a:gd name="T84" fmla="*/ 584 w 3521"/>
                <a:gd name="T85" fmla="*/ 169 h 1108"/>
                <a:gd name="T86" fmla="*/ 696 w 3521"/>
                <a:gd name="T87" fmla="*/ 129 h 1108"/>
                <a:gd name="T88" fmla="*/ 920 w 3521"/>
                <a:gd name="T89" fmla="*/ 73 h 1108"/>
                <a:gd name="T90" fmla="*/ 1208 w 3521"/>
                <a:gd name="T91" fmla="*/ 25 h 1108"/>
                <a:gd name="T92" fmla="*/ 1456 w 3521"/>
                <a:gd name="T93" fmla="*/ 17 h 1108"/>
                <a:gd name="T94" fmla="*/ 1736 w 3521"/>
                <a:gd name="T95" fmla="*/ 25 h 1108"/>
                <a:gd name="T96" fmla="*/ 2168 w 3521"/>
                <a:gd name="T97" fmla="*/ 169 h 1108"/>
                <a:gd name="T98" fmla="*/ 2408 w 3521"/>
                <a:gd name="T99" fmla="*/ 313 h 110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521"/>
                <a:gd name="T151" fmla="*/ 0 h 1108"/>
                <a:gd name="T152" fmla="*/ 3521 w 3521"/>
                <a:gd name="T153" fmla="*/ 1108 h 110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521" h="1108">
                  <a:moveTo>
                    <a:pt x="2408" y="313"/>
                  </a:moveTo>
                  <a:cubicBezTo>
                    <a:pt x="2472" y="345"/>
                    <a:pt x="2504" y="345"/>
                    <a:pt x="2552" y="361"/>
                  </a:cubicBezTo>
                  <a:cubicBezTo>
                    <a:pt x="2600" y="377"/>
                    <a:pt x="2640" y="409"/>
                    <a:pt x="2696" y="409"/>
                  </a:cubicBezTo>
                  <a:cubicBezTo>
                    <a:pt x="2752" y="409"/>
                    <a:pt x="2832" y="385"/>
                    <a:pt x="2888" y="361"/>
                  </a:cubicBezTo>
                  <a:cubicBezTo>
                    <a:pt x="2944" y="337"/>
                    <a:pt x="2984" y="292"/>
                    <a:pt x="3032" y="265"/>
                  </a:cubicBezTo>
                  <a:cubicBezTo>
                    <a:pt x="3080" y="238"/>
                    <a:pt x="3117" y="218"/>
                    <a:pt x="3176" y="201"/>
                  </a:cubicBezTo>
                  <a:cubicBezTo>
                    <a:pt x="3235" y="184"/>
                    <a:pt x="3334" y="160"/>
                    <a:pt x="3388" y="161"/>
                  </a:cubicBezTo>
                  <a:cubicBezTo>
                    <a:pt x="3442" y="162"/>
                    <a:pt x="3479" y="192"/>
                    <a:pt x="3500" y="209"/>
                  </a:cubicBezTo>
                  <a:cubicBezTo>
                    <a:pt x="3521" y="226"/>
                    <a:pt x="3513" y="242"/>
                    <a:pt x="3512" y="265"/>
                  </a:cubicBezTo>
                  <a:cubicBezTo>
                    <a:pt x="3511" y="288"/>
                    <a:pt x="3508" y="321"/>
                    <a:pt x="3492" y="345"/>
                  </a:cubicBezTo>
                  <a:cubicBezTo>
                    <a:pt x="3476" y="369"/>
                    <a:pt x="3453" y="388"/>
                    <a:pt x="3416" y="409"/>
                  </a:cubicBezTo>
                  <a:cubicBezTo>
                    <a:pt x="3379" y="430"/>
                    <a:pt x="3299" y="445"/>
                    <a:pt x="3268" y="473"/>
                  </a:cubicBezTo>
                  <a:cubicBezTo>
                    <a:pt x="3237" y="501"/>
                    <a:pt x="3220" y="546"/>
                    <a:pt x="3228" y="577"/>
                  </a:cubicBezTo>
                  <a:cubicBezTo>
                    <a:pt x="3236" y="608"/>
                    <a:pt x="3285" y="629"/>
                    <a:pt x="3316" y="657"/>
                  </a:cubicBezTo>
                  <a:cubicBezTo>
                    <a:pt x="3347" y="685"/>
                    <a:pt x="3387" y="713"/>
                    <a:pt x="3416" y="745"/>
                  </a:cubicBezTo>
                  <a:cubicBezTo>
                    <a:pt x="3445" y="777"/>
                    <a:pt x="3482" y="812"/>
                    <a:pt x="3492" y="849"/>
                  </a:cubicBezTo>
                  <a:cubicBezTo>
                    <a:pt x="3502" y="886"/>
                    <a:pt x="3497" y="946"/>
                    <a:pt x="3476" y="969"/>
                  </a:cubicBezTo>
                  <a:cubicBezTo>
                    <a:pt x="3455" y="992"/>
                    <a:pt x="3410" y="982"/>
                    <a:pt x="3368" y="985"/>
                  </a:cubicBezTo>
                  <a:cubicBezTo>
                    <a:pt x="3326" y="988"/>
                    <a:pt x="3279" y="998"/>
                    <a:pt x="3224" y="985"/>
                  </a:cubicBezTo>
                  <a:cubicBezTo>
                    <a:pt x="3169" y="972"/>
                    <a:pt x="3085" y="934"/>
                    <a:pt x="3036" y="905"/>
                  </a:cubicBezTo>
                  <a:cubicBezTo>
                    <a:pt x="2987" y="876"/>
                    <a:pt x="2969" y="837"/>
                    <a:pt x="2932" y="809"/>
                  </a:cubicBezTo>
                  <a:cubicBezTo>
                    <a:pt x="2895" y="781"/>
                    <a:pt x="2879" y="748"/>
                    <a:pt x="2816" y="737"/>
                  </a:cubicBezTo>
                  <a:cubicBezTo>
                    <a:pt x="2753" y="726"/>
                    <a:pt x="2636" y="728"/>
                    <a:pt x="2552" y="745"/>
                  </a:cubicBezTo>
                  <a:cubicBezTo>
                    <a:pt x="2468" y="762"/>
                    <a:pt x="2415" y="796"/>
                    <a:pt x="2312" y="841"/>
                  </a:cubicBezTo>
                  <a:cubicBezTo>
                    <a:pt x="2209" y="886"/>
                    <a:pt x="2075" y="974"/>
                    <a:pt x="1936" y="1017"/>
                  </a:cubicBezTo>
                  <a:cubicBezTo>
                    <a:pt x="1797" y="1060"/>
                    <a:pt x="1625" y="1086"/>
                    <a:pt x="1480" y="1097"/>
                  </a:cubicBezTo>
                  <a:cubicBezTo>
                    <a:pt x="1335" y="1108"/>
                    <a:pt x="1188" y="1085"/>
                    <a:pt x="1064" y="1081"/>
                  </a:cubicBezTo>
                  <a:cubicBezTo>
                    <a:pt x="940" y="1077"/>
                    <a:pt x="829" y="1089"/>
                    <a:pt x="736" y="1073"/>
                  </a:cubicBezTo>
                  <a:cubicBezTo>
                    <a:pt x="643" y="1057"/>
                    <a:pt x="580" y="1008"/>
                    <a:pt x="504" y="985"/>
                  </a:cubicBezTo>
                  <a:cubicBezTo>
                    <a:pt x="428" y="962"/>
                    <a:pt x="339" y="956"/>
                    <a:pt x="280" y="937"/>
                  </a:cubicBezTo>
                  <a:cubicBezTo>
                    <a:pt x="221" y="918"/>
                    <a:pt x="184" y="884"/>
                    <a:pt x="152" y="873"/>
                  </a:cubicBezTo>
                  <a:cubicBezTo>
                    <a:pt x="120" y="862"/>
                    <a:pt x="111" y="877"/>
                    <a:pt x="88" y="873"/>
                  </a:cubicBezTo>
                  <a:cubicBezTo>
                    <a:pt x="65" y="869"/>
                    <a:pt x="29" y="862"/>
                    <a:pt x="16" y="849"/>
                  </a:cubicBezTo>
                  <a:cubicBezTo>
                    <a:pt x="3" y="836"/>
                    <a:pt x="9" y="810"/>
                    <a:pt x="8" y="793"/>
                  </a:cubicBezTo>
                  <a:cubicBezTo>
                    <a:pt x="7" y="776"/>
                    <a:pt x="8" y="769"/>
                    <a:pt x="8" y="745"/>
                  </a:cubicBezTo>
                  <a:cubicBezTo>
                    <a:pt x="8" y="721"/>
                    <a:pt x="0" y="665"/>
                    <a:pt x="8" y="649"/>
                  </a:cubicBezTo>
                  <a:cubicBezTo>
                    <a:pt x="16" y="633"/>
                    <a:pt x="40" y="657"/>
                    <a:pt x="56" y="649"/>
                  </a:cubicBezTo>
                  <a:cubicBezTo>
                    <a:pt x="72" y="641"/>
                    <a:pt x="79" y="626"/>
                    <a:pt x="104" y="601"/>
                  </a:cubicBezTo>
                  <a:cubicBezTo>
                    <a:pt x="129" y="576"/>
                    <a:pt x="171" y="524"/>
                    <a:pt x="208" y="497"/>
                  </a:cubicBezTo>
                  <a:cubicBezTo>
                    <a:pt x="245" y="470"/>
                    <a:pt x="297" y="465"/>
                    <a:pt x="328" y="441"/>
                  </a:cubicBezTo>
                  <a:cubicBezTo>
                    <a:pt x="359" y="417"/>
                    <a:pt x="368" y="384"/>
                    <a:pt x="392" y="353"/>
                  </a:cubicBezTo>
                  <a:cubicBezTo>
                    <a:pt x="416" y="322"/>
                    <a:pt x="440" y="288"/>
                    <a:pt x="472" y="257"/>
                  </a:cubicBezTo>
                  <a:cubicBezTo>
                    <a:pt x="504" y="226"/>
                    <a:pt x="547" y="190"/>
                    <a:pt x="584" y="169"/>
                  </a:cubicBezTo>
                  <a:cubicBezTo>
                    <a:pt x="621" y="148"/>
                    <a:pt x="640" y="145"/>
                    <a:pt x="696" y="129"/>
                  </a:cubicBezTo>
                  <a:cubicBezTo>
                    <a:pt x="752" y="113"/>
                    <a:pt x="835" y="90"/>
                    <a:pt x="920" y="73"/>
                  </a:cubicBezTo>
                  <a:cubicBezTo>
                    <a:pt x="1005" y="56"/>
                    <a:pt x="1119" y="34"/>
                    <a:pt x="1208" y="25"/>
                  </a:cubicBezTo>
                  <a:cubicBezTo>
                    <a:pt x="1297" y="16"/>
                    <a:pt x="1368" y="17"/>
                    <a:pt x="1456" y="17"/>
                  </a:cubicBezTo>
                  <a:cubicBezTo>
                    <a:pt x="1544" y="17"/>
                    <a:pt x="1617" y="0"/>
                    <a:pt x="1736" y="25"/>
                  </a:cubicBezTo>
                  <a:cubicBezTo>
                    <a:pt x="1855" y="50"/>
                    <a:pt x="2056" y="121"/>
                    <a:pt x="2168" y="169"/>
                  </a:cubicBezTo>
                  <a:cubicBezTo>
                    <a:pt x="2280" y="217"/>
                    <a:pt x="2344" y="281"/>
                    <a:pt x="2408" y="313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00" name="Freeform 320"/>
            <p:cNvSpPr>
              <a:spLocks/>
            </p:cNvSpPr>
            <p:nvPr/>
          </p:nvSpPr>
          <p:spPr bwMode="auto">
            <a:xfrm>
              <a:off x="3004" y="756"/>
              <a:ext cx="783" cy="444"/>
            </a:xfrm>
            <a:custGeom>
              <a:avLst/>
              <a:gdLst>
                <a:gd name="T0" fmla="*/ 548 w 783"/>
                <a:gd name="T1" fmla="*/ 444 h 444"/>
                <a:gd name="T2" fmla="*/ 644 w 783"/>
                <a:gd name="T3" fmla="*/ 348 h 444"/>
                <a:gd name="T4" fmla="*/ 740 w 783"/>
                <a:gd name="T5" fmla="*/ 300 h 444"/>
                <a:gd name="T6" fmla="*/ 768 w 783"/>
                <a:gd name="T7" fmla="*/ 212 h 444"/>
                <a:gd name="T8" fmla="*/ 648 w 783"/>
                <a:gd name="T9" fmla="*/ 132 h 444"/>
                <a:gd name="T10" fmla="*/ 512 w 783"/>
                <a:gd name="T11" fmla="*/ 84 h 444"/>
                <a:gd name="T12" fmla="*/ 356 w 783"/>
                <a:gd name="T13" fmla="*/ 12 h 444"/>
                <a:gd name="T14" fmla="*/ 260 w 783"/>
                <a:gd name="T15" fmla="*/ 12 h 444"/>
                <a:gd name="T16" fmla="*/ 144 w 783"/>
                <a:gd name="T17" fmla="*/ 68 h 444"/>
                <a:gd name="T18" fmla="*/ 48 w 783"/>
                <a:gd name="T19" fmla="*/ 180 h 444"/>
                <a:gd name="T20" fmla="*/ 20 w 783"/>
                <a:gd name="T21" fmla="*/ 204 h 444"/>
                <a:gd name="T22" fmla="*/ 168 w 783"/>
                <a:gd name="T23" fmla="*/ 236 h 444"/>
                <a:gd name="T24" fmla="*/ 288 w 783"/>
                <a:gd name="T25" fmla="*/ 292 h 444"/>
                <a:gd name="T26" fmla="*/ 404 w 783"/>
                <a:gd name="T27" fmla="*/ 348 h 444"/>
                <a:gd name="T28" fmla="*/ 548 w 783"/>
                <a:gd name="T29" fmla="*/ 444 h 4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83"/>
                <a:gd name="T46" fmla="*/ 0 h 444"/>
                <a:gd name="T47" fmla="*/ 783 w 783"/>
                <a:gd name="T48" fmla="*/ 444 h 44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83" h="444">
                  <a:moveTo>
                    <a:pt x="548" y="444"/>
                  </a:moveTo>
                  <a:cubicBezTo>
                    <a:pt x="588" y="444"/>
                    <a:pt x="612" y="372"/>
                    <a:pt x="644" y="348"/>
                  </a:cubicBezTo>
                  <a:cubicBezTo>
                    <a:pt x="676" y="324"/>
                    <a:pt x="719" y="323"/>
                    <a:pt x="740" y="300"/>
                  </a:cubicBezTo>
                  <a:cubicBezTo>
                    <a:pt x="761" y="277"/>
                    <a:pt x="783" y="240"/>
                    <a:pt x="768" y="212"/>
                  </a:cubicBezTo>
                  <a:cubicBezTo>
                    <a:pt x="753" y="184"/>
                    <a:pt x="691" y="153"/>
                    <a:pt x="648" y="132"/>
                  </a:cubicBezTo>
                  <a:cubicBezTo>
                    <a:pt x="605" y="111"/>
                    <a:pt x="561" y="104"/>
                    <a:pt x="512" y="84"/>
                  </a:cubicBezTo>
                  <a:cubicBezTo>
                    <a:pt x="463" y="64"/>
                    <a:pt x="398" y="24"/>
                    <a:pt x="356" y="12"/>
                  </a:cubicBezTo>
                  <a:cubicBezTo>
                    <a:pt x="314" y="0"/>
                    <a:pt x="295" y="3"/>
                    <a:pt x="260" y="12"/>
                  </a:cubicBezTo>
                  <a:cubicBezTo>
                    <a:pt x="225" y="21"/>
                    <a:pt x="179" y="40"/>
                    <a:pt x="144" y="68"/>
                  </a:cubicBezTo>
                  <a:cubicBezTo>
                    <a:pt x="109" y="96"/>
                    <a:pt x="69" y="157"/>
                    <a:pt x="48" y="180"/>
                  </a:cubicBezTo>
                  <a:cubicBezTo>
                    <a:pt x="27" y="203"/>
                    <a:pt x="0" y="195"/>
                    <a:pt x="20" y="204"/>
                  </a:cubicBezTo>
                  <a:cubicBezTo>
                    <a:pt x="40" y="213"/>
                    <a:pt x="123" y="221"/>
                    <a:pt x="168" y="236"/>
                  </a:cubicBezTo>
                  <a:cubicBezTo>
                    <a:pt x="213" y="251"/>
                    <a:pt x="249" y="273"/>
                    <a:pt x="288" y="292"/>
                  </a:cubicBezTo>
                  <a:cubicBezTo>
                    <a:pt x="327" y="311"/>
                    <a:pt x="361" y="323"/>
                    <a:pt x="404" y="348"/>
                  </a:cubicBezTo>
                  <a:cubicBezTo>
                    <a:pt x="447" y="373"/>
                    <a:pt x="508" y="444"/>
                    <a:pt x="548" y="444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01" name="Freeform 321"/>
            <p:cNvSpPr>
              <a:spLocks/>
            </p:cNvSpPr>
            <p:nvPr/>
          </p:nvSpPr>
          <p:spPr bwMode="auto">
            <a:xfrm>
              <a:off x="3024" y="1776"/>
              <a:ext cx="592" cy="341"/>
            </a:xfrm>
            <a:custGeom>
              <a:avLst/>
              <a:gdLst>
                <a:gd name="T0" fmla="*/ 0 w 592"/>
                <a:gd name="T1" fmla="*/ 144 h 341"/>
                <a:gd name="T2" fmla="*/ 276 w 592"/>
                <a:gd name="T3" fmla="*/ 320 h 341"/>
                <a:gd name="T4" fmla="*/ 268 w 592"/>
                <a:gd name="T5" fmla="*/ 272 h 341"/>
                <a:gd name="T6" fmla="*/ 288 w 592"/>
                <a:gd name="T7" fmla="*/ 240 h 341"/>
                <a:gd name="T8" fmla="*/ 316 w 592"/>
                <a:gd name="T9" fmla="*/ 272 h 341"/>
                <a:gd name="T10" fmla="*/ 336 w 592"/>
                <a:gd name="T11" fmla="*/ 288 h 341"/>
                <a:gd name="T12" fmla="*/ 336 w 592"/>
                <a:gd name="T13" fmla="*/ 240 h 341"/>
                <a:gd name="T14" fmla="*/ 480 w 592"/>
                <a:gd name="T15" fmla="*/ 240 h 341"/>
                <a:gd name="T16" fmla="*/ 576 w 592"/>
                <a:gd name="T17" fmla="*/ 192 h 341"/>
                <a:gd name="T18" fmla="*/ 576 w 592"/>
                <a:gd name="T19" fmla="*/ 144 h 341"/>
                <a:gd name="T20" fmla="*/ 508 w 592"/>
                <a:gd name="T21" fmla="*/ 64 h 341"/>
                <a:gd name="T22" fmla="*/ 396 w 592"/>
                <a:gd name="T23" fmla="*/ 40 h 341"/>
                <a:gd name="T24" fmla="*/ 308 w 592"/>
                <a:gd name="T25" fmla="*/ 8 h 341"/>
                <a:gd name="T26" fmla="*/ 164 w 592"/>
                <a:gd name="T27" fmla="*/ 88 h 341"/>
                <a:gd name="T28" fmla="*/ 60 w 592"/>
                <a:gd name="T29" fmla="*/ 120 h 341"/>
                <a:gd name="T30" fmla="*/ 0 w 592"/>
                <a:gd name="T31" fmla="*/ 144 h 34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92"/>
                <a:gd name="T49" fmla="*/ 0 h 341"/>
                <a:gd name="T50" fmla="*/ 592 w 592"/>
                <a:gd name="T51" fmla="*/ 341 h 34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92" h="341">
                  <a:moveTo>
                    <a:pt x="0" y="144"/>
                  </a:moveTo>
                  <a:cubicBezTo>
                    <a:pt x="36" y="177"/>
                    <a:pt x="231" y="299"/>
                    <a:pt x="276" y="320"/>
                  </a:cubicBezTo>
                  <a:cubicBezTo>
                    <a:pt x="321" y="341"/>
                    <a:pt x="266" y="285"/>
                    <a:pt x="268" y="272"/>
                  </a:cubicBezTo>
                  <a:cubicBezTo>
                    <a:pt x="270" y="259"/>
                    <a:pt x="280" y="240"/>
                    <a:pt x="288" y="240"/>
                  </a:cubicBezTo>
                  <a:cubicBezTo>
                    <a:pt x="296" y="240"/>
                    <a:pt x="308" y="264"/>
                    <a:pt x="316" y="272"/>
                  </a:cubicBezTo>
                  <a:cubicBezTo>
                    <a:pt x="324" y="280"/>
                    <a:pt x="333" y="293"/>
                    <a:pt x="336" y="288"/>
                  </a:cubicBezTo>
                  <a:cubicBezTo>
                    <a:pt x="339" y="283"/>
                    <a:pt x="312" y="248"/>
                    <a:pt x="336" y="240"/>
                  </a:cubicBezTo>
                  <a:cubicBezTo>
                    <a:pt x="360" y="232"/>
                    <a:pt x="440" y="248"/>
                    <a:pt x="480" y="240"/>
                  </a:cubicBezTo>
                  <a:cubicBezTo>
                    <a:pt x="520" y="232"/>
                    <a:pt x="560" y="208"/>
                    <a:pt x="576" y="192"/>
                  </a:cubicBezTo>
                  <a:cubicBezTo>
                    <a:pt x="592" y="176"/>
                    <a:pt x="587" y="165"/>
                    <a:pt x="576" y="144"/>
                  </a:cubicBezTo>
                  <a:cubicBezTo>
                    <a:pt x="565" y="123"/>
                    <a:pt x="538" y="81"/>
                    <a:pt x="508" y="64"/>
                  </a:cubicBezTo>
                  <a:cubicBezTo>
                    <a:pt x="478" y="47"/>
                    <a:pt x="429" y="49"/>
                    <a:pt x="396" y="40"/>
                  </a:cubicBezTo>
                  <a:cubicBezTo>
                    <a:pt x="363" y="31"/>
                    <a:pt x="347" y="0"/>
                    <a:pt x="308" y="8"/>
                  </a:cubicBezTo>
                  <a:cubicBezTo>
                    <a:pt x="269" y="16"/>
                    <a:pt x="205" y="69"/>
                    <a:pt x="164" y="88"/>
                  </a:cubicBezTo>
                  <a:cubicBezTo>
                    <a:pt x="123" y="107"/>
                    <a:pt x="87" y="111"/>
                    <a:pt x="60" y="120"/>
                  </a:cubicBezTo>
                  <a:cubicBezTo>
                    <a:pt x="33" y="129"/>
                    <a:pt x="12" y="139"/>
                    <a:pt x="0" y="144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02" name="Freeform 322"/>
            <p:cNvSpPr>
              <a:spLocks/>
            </p:cNvSpPr>
            <p:nvPr/>
          </p:nvSpPr>
          <p:spPr bwMode="auto">
            <a:xfrm>
              <a:off x="1877" y="1911"/>
              <a:ext cx="520" cy="378"/>
            </a:xfrm>
            <a:custGeom>
              <a:avLst/>
              <a:gdLst>
                <a:gd name="T0" fmla="*/ 15 w 520"/>
                <a:gd name="T1" fmla="*/ 41 h 378"/>
                <a:gd name="T2" fmla="*/ 191 w 520"/>
                <a:gd name="T3" fmla="*/ 337 h 378"/>
                <a:gd name="T4" fmla="*/ 215 w 520"/>
                <a:gd name="T5" fmla="*/ 289 h 378"/>
                <a:gd name="T6" fmla="*/ 206 w 520"/>
                <a:gd name="T7" fmla="*/ 239 h 378"/>
                <a:gd name="T8" fmla="*/ 218 w 520"/>
                <a:gd name="T9" fmla="*/ 280 h 378"/>
                <a:gd name="T10" fmla="*/ 229 w 520"/>
                <a:gd name="T11" fmla="*/ 302 h 378"/>
                <a:gd name="T12" fmla="*/ 250 w 520"/>
                <a:gd name="T13" fmla="*/ 259 h 378"/>
                <a:gd name="T14" fmla="*/ 391 w 520"/>
                <a:gd name="T15" fmla="*/ 353 h 378"/>
                <a:gd name="T16" fmla="*/ 495 w 520"/>
                <a:gd name="T17" fmla="*/ 337 h 378"/>
                <a:gd name="T18" fmla="*/ 519 w 520"/>
                <a:gd name="T19" fmla="*/ 257 h 378"/>
                <a:gd name="T20" fmla="*/ 503 w 520"/>
                <a:gd name="T21" fmla="*/ 169 h 378"/>
                <a:gd name="T22" fmla="*/ 439 w 520"/>
                <a:gd name="T23" fmla="*/ 113 h 378"/>
                <a:gd name="T24" fmla="*/ 367 w 520"/>
                <a:gd name="T25" fmla="*/ 57 h 378"/>
                <a:gd name="T26" fmla="*/ 158 w 520"/>
                <a:gd name="T27" fmla="*/ 49 h 378"/>
                <a:gd name="T28" fmla="*/ 71 w 520"/>
                <a:gd name="T29" fmla="*/ 57 h 378"/>
                <a:gd name="T30" fmla="*/ 15 w 520"/>
                <a:gd name="T31" fmla="*/ 41 h 37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20"/>
                <a:gd name="T49" fmla="*/ 0 h 378"/>
                <a:gd name="T50" fmla="*/ 520 w 520"/>
                <a:gd name="T51" fmla="*/ 378 h 37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20" h="378">
                  <a:moveTo>
                    <a:pt x="15" y="41"/>
                  </a:moveTo>
                  <a:cubicBezTo>
                    <a:pt x="35" y="88"/>
                    <a:pt x="158" y="296"/>
                    <a:pt x="191" y="337"/>
                  </a:cubicBezTo>
                  <a:cubicBezTo>
                    <a:pt x="224" y="378"/>
                    <a:pt x="213" y="305"/>
                    <a:pt x="215" y="289"/>
                  </a:cubicBezTo>
                  <a:cubicBezTo>
                    <a:pt x="217" y="273"/>
                    <a:pt x="206" y="240"/>
                    <a:pt x="206" y="239"/>
                  </a:cubicBezTo>
                  <a:cubicBezTo>
                    <a:pt x="206" y="238"/>
                    <a:pt x="214" y="269"/>
                    <a:pt x="218" y="280"/>
                  </a:cubicBezTo>
                  <a:cubicBezTo>
                    <a:pt x="222" y="290"/>
                    <a:pt x="225" y="306"/>
                    <a:pt x="229" y="302"/>
                  </a:cubicBezTo>
                  <a:cubicBezTo>
                    <a:pt x="234" y="299"/>
                    <a:pt x="223" y="251"/>
                    <a:pt x="250" y="259"/>
                  </a:cubicBezTo>
                  <a:cubicBezTo>
                    <a:pt x="277" y="267"/>
                    <a:pt x="350" y="340"/>
                    <a:pt x="391" y="353"/>
                  </a:cubicBezTo>
                  <a:cubicBezTo>
                    <a:pt x="432" y="366"/>
                    <a:pt x="474" y="353"/>
                    <a:pt x="495" y="337"/>
                  </a:cubicBezTo>
                  <a:cubicBezTo>
                    <a:pt x="516" y="321"/>
                    <a:pt x="518" y="285"/>
                    <a:pt x="519" y="257"/>
                  </a:cubicBezTo>
                  <a:cubicBezTo>
                    <a:pt x="520" y="229"/>
                    <a:pt x="516" y="193"/>
                    <a:pt x="503" y="169"/>
                  </a:cubicBezTo>
                  <a:cubicBezTo>
                    <a:pt x="490" y="145"/>
                    <a:pt x="462" y="132"/>
                    <a:pt x="439" y="113"/>
                  </a:cubicBezTo>
                  <a:cubicBezTo>
                    <a:pt x="416" y="94"/>
                    <a:pt x="414" y="68"/>
                    <a:pt x="367" y="57"/>
                  </a:cubicBezTo>
                  <a:cubicBezTo>
                    <a:pt x="320" y="46"/>
                    <a:pt x="207" y="49"/>
                    <a:pt x="158" y="49"/>
                  </a:cubicBezTo>
                  <a:cubicBezTo>
                    <a:pt x="109" y="49"/>
                    <a:pt x="95" y="58"/>
                    <a:pt x="71" y="57"/>
                  </a:cubicBezTo>
                  <a:cubicBezTo>
                    <a:pt x="47" y="56"/>
                    <a:pt x="0" y="0"/>
                    <a:pt x="15" y="41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03" name="Freeform 323"/>
            <p:cNvSpPr>
              <a:spLocks/>
            </p:cNvSpPr>
            <p:nvPr/>
          </p:nvSpPr>
          <p:spPr bwMode="auto">
            <a:xfrm>
              <a:off x="1756" y="459"/>
              <a:ext cx="1269" cy="605"/>
            </a:xfrm>
            <a:custGeom>
              <a:avLst/>
              <a:gdLst>
                <a:gd name="T0" fmla="*/ 1220 w 1269"/>
                <a:gd name="T1" fmla="*/ 501 h 605"/>
                <a:gd name="T2" fmla="*/ 1056 w 1269"/>
                <a:gd name="T3" fmla="*/ 437 h 605"/>
                <a:gd name="T4" fmla="*/ 644 w 1269"/>
                <a:gd name="T5" fmla="*/ 453 h 605"/>
                <a:gd name="T6" fmla="*/ 308 w 1269"/>
                <a:gd name="T7" fmla="*/ 501 h 605"/>
                <a:gd name="T8" fmla="*/ 68 w 1269"/>
                <a:gd name="T9" fmla="*/ 549 h 605"/>
                <a:gd name="T10" fmla="*/ 0 w 1269"/>
                <a:gd name="T11" fmla="*/ 573 h 605"/>
                <a:gd name="T12" fmla="*/ 68 w 1269"/>
                <a:gd name="T13" fmla="*/ 357 h 605"/>
                <a:gd name="T14" fmla="*/ 184 w 1269"/>
                <a:gd name="T15" fmla="*/ 61 h 605"/>
                <a:gd name="T16" fmla="*/ 184 w 1269"/>
                <a:gd name="T17" fmla="*/ 133 h 605"/>
                <a:gd name="T18" fmla="*/ 212 w 1269"/>
                <a:gd name="T19" fmla="*/ 165 h 605"/>
                <a:gd name="T20" fmla="*/ 280 w 1269"/>
                <a:gd name="T21" fmla="*/ 117 h 605"/>
                <a:gd name="T22" fmla="*/ 308 w 1269"/>
                <a:gd name="T23" fmla="*/ 69 h 605"/>
                <a:gd name="T24" fmla="*/ 356 w 1269"/>
                <a:gd name="T25" fmla="*/ 117 h 605"/>
                <a:gd name="T26" fmla="*/ 440 w 1269"/>
                <a:gd name="T27" fmla="*/ 77 h 605"/>
                <a:gd name="T28" fmla="*/ 472 w 1269"/>
                <a:gd name="T29" fmla="*/ 37 h 605"/>
                <a:gd name="T30" fmla="*/ 512 w 1269"/>
                <a:gd name="T31" fmla="*/ 77 h 605"/>
                <a:gd name="T32" fmla="*/ 576 w 1269"/>
                <a:gd name="T33" fmla="*/ 53 h 605"/>
                <a:gd name="T34" fmla="*/ 624 w 1269"/>
                <a:gd name="T35" fmla="*/ 5 h 605"/>
                <a:gd name="T36" fmla="*/ 616 w 1269"/>
                <a:gd name="T37" fmla="*/ 85 h 605"/>
                <a:gd name="T38" fmla="*/ 704 w 1269"/>
                <a:gd name="T39" fmla="*/ 101 h 605"/>
                <a:gd name="T40" fmla="*/ 788 w 1269"/>
                <a:gd name="T41" fmla="*/ 69 h 605"/>
                <a:gd name="T42" fmla="*/ 816 w 1269"/>
                <a:gd name="T43" fmla="*/ 133 h 605"/>
                <a:gd name="T44" fmla="*/ 880 w 1269"/>
                <a:gd name="T45" fmla="*/ 117 h 605"/>
                <a:gd name="T46" fmla="*/ 980 w 1269"/>
                <a:gd name="T47" fmla="*/ 69 h 605"/>
                <a:gd name="T48" fmla="*/ 932 w 1269"/>
                <a:gd name="T49" fmla="*/ 165 h 605"/>
                <a:gd name="T50" fmla="*/ 1008 w 1269"/>
                <a:gd name="T51" fmla="*/ 189 h 605"/>
                <a:gd name="T52" fmla="*/ 1076 w 1269"/>
                <a:gd name="T53" fmla="*/ 165 h 605"/>
                <a:gd name="T54" fmla="*/ 1032 w 1269"/>
                <a:gd name="T55" fmla="*/ 221 h 605"/>
                <a:gd name="T56" fmla="*/ 1048 w 1269"/>
                <a:gd name="T57" fmla="*/ 261 h 605"/>
                <a:gd name="T58" fmla="*/ 1112 w 1269"/>
                <a:gd name="T59" fmla="*/ 285 h 605"/>
                <a:gd name="T60" fmla="*/ 1220 w 1269"/>
                <a:gd name="T61" fmla="*/ 261 h 605"/>
                <a:gd name="T62" fmla="*/ 1160 w 1269"/>
                <a:gd name="T63" fmla="*/ 325 h 605"/>
                <a:gd name="T64" fmla="*/ 1172 w 1269"/>
                <a:gd name="T65" fmla="*/ 357 h 605"/>
                <a:gd name="T66" fmla="*/ 1220 w 1269"/>
                <a:gd name="T67" fmla="*/ 405 h 605"/>
                <a:gd name="T68" fmla="*/ 1184 w 1269"/>
                <a:gd name="T69" fmla="*/ 421 h 605"/>
                <a:gd name="T70" fmla="*/ 1268 w 1269"/>
                <a:gd name="T71" fmla="*/ 501 h 605"/>
                <a:gd name="T72" fmla="*/ 1192 w 1269"/>
                <a:gd name="T73" fmla="*/ 485 h 60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69"/>
                <a:gd name="T112" fmla="*/ 0 h 605"/>
                <a:gd name="T113" fmla="*/ 1269 w 1269"/>
                <a:gd name="T114" fmla="*/ 605 h 60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69" h="605">
                  <a:moveTo>
                    <a:pt x="1220" y="501"/>
                  </a:moveTo>
                  <a:cubicBezTo>
                    <a:pt x="1193" y="490"/>
                    <a:pt x="1152" y="445"/>
                    <a:pt x="1056" y="437"/>
                  </a:cubicBezTo>
                  <a:cubicBezTo>
                    <a:pt x="960" y="429"/>
                    <a:pt x="769" y="442"/>
                    <a:pt x="644" y="453"/>
                  </a:cubicBezTo>
                  <a:cubicBezTo>
                    <a:pt x="519" y="464"/>
                    <a:pt x="404" y="485"/>
                    <a:pt x="308" y="501"/>
                  </a:cubicBezTo>
                  <a:cubicBezTo>
                    <a:pt x="212" y="517"/>
                    <a:pt x="119" y="537"/>
                    <a:pt x="68" y="549"/>
                  </a:cubicBezTo>
                  <a:cubicBezTo>
                    <a:pt x="17" y="561"/>
                    <a:pt x="0" y="605"/>
                    <a:pt x="0" y="573"/>
                  </a:cubicBezTo>
                  <a:cubicBezTo>
                    <a:pt x="0" y="541"/>
                    <a:pt x="37" y="442"/>
                    <a:pt x="68" y="357"/>
                  </a:cubicBezTo>
                  <a:cubicBezTo>
                    <a:pt x="99" y="272"/>
                    <a:pt x="165" y="98"/>
                    <a:pt x="184" y="61"/>
                  </a:cubicBezTo>
                  <a:cubicBezTo>
                    <a:pt x="203" y="24"/>
                    <a:pt x="179" y="116"/>
                    <a:pt x="184" y="133"/>
                  </a:cubicBezTo>
                  <a:cubicBezTo>
                    <a:pt x="189" y="150"/>
                    <a:pt x="196" y="168"/>
                    <a:pt x="212" y="165"/>
                  </a:cubicBezTo>
                  <a:cubicBezTo>
                    <a:pt x="228" y="162"/>
                    <a:pt x="264" y="133"/>
                    <a:pt x="280" y="117"/>
                  </a:cubicBezTo>
                  <a:cubicBezTo>
                    <a:pt x="296" y="101"/>
                    <a:pt x="295" y="69"/>
                    <a:pt x="308" y="69"/>
                  </a:cubicBezTo>
                  <a:cubicBezTo>
                    <a:pt x="321" y="69"/>
                    <a:pt x="334" y="116"/>
                    <a:pt x="356" y="117"/>
                  </a:cubicBezTo>
                  <a:cubicBezTo>
                    <a:pt x="378" y="118"/>
                    <a:pt x="421" y="90"/>
                    <a:pt x="440" y="77"/>
                  </a:cubicBezTo>
                  <a:cubicBezTo>
                    <a:pt x="459" y="64"/>
                    <a:pt x="460" y="37"/>
                    <a:pt x="472" y="37"/>
                  </a:cubicBezTo>
                  <a:cubicBezTo>
                    <a:pt x="484" y="37"/>
                    <a:pt x="495" y="74"/>
                    <a:pt x="512" y="77"/>
                  </a:cubicBezTo>
                  <a:cubicBezTo>
                    <a:pt x="529" y="80"/>
                    <a:pt x="557" y="65"/>
                    <a:pt x="576" y="53"/>
                  </a:cubicBezTo>
                  <a:cubicBezTo>
                    <a:pt x="595" y="41"/>
                    <a:pt x="617" y="0"/>
                    <a:pt x="624" y="5"/>
                  </a:cubicBezTo>
                  <a:cubicBezTo>
                    <a:pt x="631" y="10"/>
                    <a:pt x="603" y="69"/>
                    <a:pt x="616" y="85"/>
                  </a:cubicBezTo>
                  <a:cubicBezTo>
                    <a:pt x="629" y="101"/>
                    <a:pt x="675" y="104"/>
                    <a:pt x="704" y="101"/>
                  </a:cubicBezTo>
                  <a:cubicBezTo>
                    <a:pt x="733" y="98"/>
                    <a:pt x="769" y="64"/>
                    <a:pt x="788" y="69"/>
                  </a:cubicBezTo>
                  <a:cubicBezTo>
                    <a:pt x="807" y="74"/>
                    <a:pt x="801" y="125"/>
                    <a:pt x="816" y="133"/>
                  </a:cubicBezTo>
                  <a:cubicBezTo>
                    <a:pt x="831" y="141"/>
                    <a:pt x="853" y="128"/>
                    <a:pt x="880" y="117"/>
                  </a:cubicBezTo>
                  <a:cubicBezTo>
                    <a:pt x="907" y="106"/>
                    <a:pt x="971" y="61"/>
                    <a:pt x="980" y="69"/>
                  </a:cubicBezTo>
                  <a:cubicBezTo>
                    <a:pt x="989" y="77"/>
                    <a:pt x="927" y="145"/>
                    <a:pt x="932" y="165"/>
                  </a:cubicBezTo>
                  <a:cubicBezTo>
                    <a:pt x="937" y="185"/>
                    <a:pt x="984" y="189"/>
                    <a:pt x="1008" y="189"/>
                  </a:cubicBezTo>
                  <a:cubicBezTo>
                    <a:pt x="1032" y="189"/>
                    <a:pt x="1072" y="160"/>
                    <a:pt x="1076" y="165"/>
                  </a:cubicBezTo>
                  <a:cubicBezTo>
                    <a:pt x="1080" y="170"/>
                    <a:pt x="1037" y="205"/>
                    <a:pt x="1032" y="221"/>
                  </a:cubicBezTo>
                  <a:cubicBezTo>
                    <a:pt x="1027" y="237"/>
                    <a:pt x="1035" y="250"/>
                    <a:pt x="1048" y="261"/>
                  </a:cubicBezTo>
                  <a:cubicBezTo>
                    <a:pt x="1061" y="272"/>
                    <a:pt x="1083" y="285"/>
                    <a:pt x="1112" y="285"/>
                  </a:cubicBezTo>
                  <a:cubicBezTo>
                    <a:pt x="1141" y="285"/>
                    <a:pt x="1212" y="254"/>
                    <a:pt x="1220" y="261"/>
                  </a:cubicBezTo>
                  <a:cubicBezTo>
                    <a:pt x="1228" y="268"/>
                    <a:pt x="1168" y="309"/>
                    <a:pt x="1160" y="325"/>
                  </a:cubicBezTo>
                  <a:cubicBezTo>
                    <a:pt x="1152" y="341"/>
                    <a:pt x="1162" y="344"/>
                    <a:pt x="1172" y="357"/>
                  </a:cubicBezTo>
                  <a:cubicBezTo>
                    <a:pt x="1182" y="370"/>
                    <a:pt x="1218" y="394"/>
                    <a:pt x="1220" y="405"/>
                  </a:cubicBezTo>
                  <a:cubicBezTo>
                    <a:pt x="1222" y="416"/>
                    <a:pt x="1176" y="405"/>
                    <a:pt x="1184" y="421"/>
                  </a:cubicBezTo>
                  <a:cubicBezTo>
                    <a:pt x="1192" y="437"/>
                    <a:pt x="1267" y="490"/>
                    <a:pt x="1268" y="501"/>
                  </a:cubicBezTo>
                  <a:cubicBezTo>
                    <a:pt x="1269" y="512"/>
                    <a:pt x="1208" y="488"/>
                    <a:pt x="1192" y="485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04" name="Freeform 324"/>
            <p:cNvSpPr>
              <a:spLocks/>
            </p:cNvSpPr>
            <p:nvPr/>
          </p:nvSpPr>
          <p:spPr bwMode="auto">
            <a:xfrm>
              <a:off x="1488" y="1192"/>
              <a:ext cx="399" cy="664"/>
            </a:xfrm>
            <a:custGeom>
              <a:avLst/>
              <a:gdLst>
                <a:gd name="T0" fmla="*/ 0 w 399"/>
                <a:gd name="T1" fmla="*/ 104 h 664"/>
                <a:gd name="T2" fmla="*/ 192 w 399"/>
                <a:gd name="T3" fmla="*/ 8 h 664"/>
                <a:gd name="T4" fmla="*/ 288 w 399"/>
                <a:gd name="T5" fmla="*/ 56 h 664"/>
                <a:gd name="T6" fmla="*/ 356 w 399"/>
                <a:gd name="T7" fmla="*/ 136 h 664"/>
                <a:gd name="T8" fmla="*/ 372 w 399"/>
                <a:gd name="T9" fmla="*/ 232 h 664"/>
                <a:gd name="T10" fmla="*/ 396 w 399"/>
                <a:gd name="T11" fmla="*/ 360 h 664"/>
                <a:gd name="T12" fmla="*/ 356 w 399"/>
                <a:gd name="T13" fmla="*/ 480 h 664"/>
                <a:gd name="T14" fmla="*/ 316 w 399"/>
                <a:gd name="T15" fmla="*/ 568 h 664"/>
                <a:gd name="T16" fmla="*/ 240 w 399"/>
                <a:gd name="T17" fmla="*/ 632 h 664"/>
                <a:gd name="T18" fmla="*/ 180 w 399"/>
                <a:gd name="T19" fmla="*/ 664 h 6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9"/>
                <a:gd name="T31" fmla="*/ 0 h 664"/>
                <a:gd name="T32" fmla="*/ 399 w 399"/>
                <a:gd name="T33" fmla="*/ 664 h 6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9" h="664">
                  <a:moveTo>
                    <a:pt x="0" y="104"/>
                  </a:moveTo>
                  <a:cubicBezTo>
                    <a:pt x="72" y="60"/>
                    <a:pt x="144" y="16"/>
                    <a:pt x="192" y="8"/>
                  </a:cubicBezTo>
                  <a:cubicBezTo>
                    <a:pt x="240" y="0"/>
                    <a:pt x="261" y="35"/>
                    <a:pt x="288" y="56"/>
                  </a:cubicBezTo>
                  <a:cubicBezTo>
                    <a:pt x="315" y="77"/>
                    <a:pt x="342" y="107"/>
                    <a:pt x="356" y="136"/>
                  </a:cubicBezTo>
                  <a:cubicBezTo>
                    <a:pt x="370" y="165"/>
                    <a:pt x="365" y="195"/>
                    <a:pt x="372" y="232"/>
                  </a:cubicBezTo>
                  <a:cubicBezTo>
                    <a:pt x="379" y="269"/>
                    <a:pt x="399" y="319"/>
                    <a:pt x="396" y="360"/>
                  </a:cubicBezTo>
                  <a:cubicBezTo>
                    <a:pt x="393" y="401"/>
                    <a:pt x="369" y="445"/>
                    <a:pt x="356" y="480"/>
                  </a:cubicBezTo>
                  <a:cubicBezTo>
                    <a:pt x="343" y="515"/>
                    <a:pt x="335" y="543"/>
                    <a:pt x="316" y="568"/>
                  </a:cubicBezTo>
                  <a:cubicBezTo>
                    <a:pt x="297" y="593"/>
                    <a:pt x="263" y="616"/>
                    <a:pt x="240" y="632"/>
                  </a:cubicBezTo>
                  <a:cubicBezTo>
                    <a:pt x="217" y="648"/>
                    <a:pt x="192" y="657"/>
                    <a:pt x="180" y="66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05" name="Freeform 325"/>
            <p:cNvSpPr>
              <a:spLocks/>
            </p:cNvSpPr>
            <p:nvPr/>
          </p:nvSpPr>
          <p:spPr bwMode="auto">
            <a:xfrm>
              <a:off x="1668" y="1387"/>
              <a:ext cx="129" cy="397"/>
            </a:xfrm>
            <a:custGeom>
              <a:avLst/>
              <a:gdLst>
                <a:gd name="T0" fmla="*/ 12 w 129"/>
                <a:gd name="T1" fmla="*/ 5 h 397"/>
                <a:gd name="T2" fmla="*/ 96 w 129"/>
                <a:gd name="T3" fmla="*/ 29 h 397"/>
                <a:gd name="T4" fmla="*/ 128 w 129"/>
                <a:gd name="T5" fmla="*/ 181 h 397"/>
                <a:gd name="T6" fmla="*/ 88 w 129"/>
                <a:gd name="T7" fmla="*/ 317 h 397"/>
                <a:gd name="T8" fmla="*/ 0 w 129"/>
                <a:gd name="T9" fmla="*/ 397 h 3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9"/>
                <a:gd name="T16" fmla="*/ 0 h 397"/>
                <a:gd name="T17" fmla="*/ 129 w 129"/>
                <a:gd name="T18" fmla="*/ 397 h 3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9" h="397">
                  <a:moveTo>
                    <a:pt x="12" y="5"/>
                  </a:moveTo>
                  <a:cubicBezTo>
                    <a:pt x="26" y="9"/>
                    <a:pt x="77" y="0"/>
                    <a:pt x="96" y="29"/>
                  </a:cubicBezTo>
                  <a:cubicBezTo>
                    <a:pt x="115" y="58"/>
                    <a:pt x="129" y="133"/>
                    <a:pt x="128" y="181"/>
                  </a:cubicBezTo>
                  <a:cubicBezTo>
                    <a:pt x="127" y="229"/>
                    <a:pt x="109" y="281"/>
                    <a:pt x="88" y="317"/>
                  </a:cubicBezTo>
                  <a:cubicBezTo>
                    <a:pt x="67" y="353"/>
                    <a:pt x="18" y="380"/>
                    <a:pt x="0" y="397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06" name="Oval 326"/>
            <p:cNvSpPr>
              <a:spLocks noChangeArrowheads="1"/>
            </p:cNvSpPr>
            <p:nvPr/>
          </p:nvSpPr>
          <p:spPr bwMode="auto">
            <a:xfrm>
              <a:off x="1344" y="1392"/>
              <a:ext cx="192" cy="192"/>
            </a:xfrm>
            <a:prstGeom prst="ellipse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7" name="Oval 327"/>
            <p:cNvSpPr>
              <a:spLocks noChangeArrowheads="1"/>
            </p:cNvSpPr>
            <p:nvPr/>
          </p:nvSpPr>
          <p:spPr bwMode="auto">
            <a:xfrm>
              <a:off x="1392" y="1440"/>
              <a:ext cx="96" cy="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8" name="Freeform 328"/>
            <p:cNvSpPr>
              <a:spLocks/>
            </p:cNvSpPr>
            <p:nvPr/>
          </p:nvSpPr>
          <p:spPr bwMode="auto">
            <a:xfrm>
              <a:off x="1152" y="1584"/>
              <a:ext cx="366" cy="125"/>
            </a:xfrm>
            <a:custGeom>
              <a:avLst/>
              <a:gdLst>
                <a:gd name="T0" fmla="*/ 0 w 366"/>
                <a:gd name="T1" fmla="*/ 0 h 125"/>
                <a:gd name="T2" fmla="*/ 12 w 366"/>
                <a:gd name="T3" fmla="*/ 40 h 125"/>
                <a:gd name="T4" fmla="*/ 48 w 366"/>
                <a:gd name="T5" fmla="*/ 48 h 125"/>
                <a:gd name="T6" fmla="*/ 124 w 366"/>
                <a:gd name="T7" fmla="*/ 72 h 125"/>
                <a:gd name="T8" fmla="*/ 212 w 366"/>
                <a:gd name="T9" fmla="*/ 88 h 125"/>
                <a:gd name="T10" fmla="*/ 268 w 366"/>
                <a:gd name="T11" fmla="*/ 120 h 125"/>
                <a:gd name="T12" fmla="*/ 348 w 366"/>
                <a:gd name="T13" fmla="*/ 120 h 125"/>
                <a:gd name="T14" fmla="*/ 364 w 366"/>
                <a:gd name="T15" fmla="*/ 88 h 125"/>
                <a:gd name="T16" fmla="*/ 336 w 366"/>
                <a:gd name="T17" fmla="*/ 48 h 1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6"/>
                <a:gd name="T28" fmla="*/ 0 h 125"/>
                <a:gd name="T29" fmla="*/ 366 w 366"/>
                <a:gd name="T30" fmla="*/ 125 h 1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6" h="125">
                  <a:moveTo>
                    <a:pt x="0" y="0"/>
                  </a:moveTo>
                  <a:cubicBezTo>
                    <a:pt x="2" y="7"/>
                    <a:pt x="4" y="32"/>
                    <a:pt x="12" y="40"/>
                  </a:cubicBezTo>
                  <a:cubicBezTo>
                    <a:pt x="20" y="48"/>
                    <a:pt x="29" y="43"/>
                    <a:pt x="48" y="48"/>
                  </a:cubicBezTo>
                  <a:cubicBezTo>
                    <a:pt x="67" y="53"/>
                    <a:pt x="97" y="65"/>
                    <a:pt x="124" y="72"/>
                  </a:cubicBezTo>
                  <a:cubicBezTo>
                    <a:pt x="151" y="79"/>
                    <a:pt x="188" y="80"/>
                    <a:pt x="212" y="88"/>
                  </a:cubicBezTo>
                  <a:cubicBezTo>
                    <a:pt x="236" y="96"/>
                    <a:pt x="245" y="115"/>
                    <a:pt x="268" y="120"/>
                  </a:cubicBezTo>
                  <a:cubicBezTo>
                    <a:pt x="291" y="125"/>
                    <a:pt x="332" y="125"/>
                    <a:pt x="348" y="120"/>
                  </a:cubicBezTo>
                  <a:cubicBezTo>
                    <a:pt x="364" y="115"/>
                    <a:pt x="366" y="100"/>
                    <a:pt x="364" y="88"/>
                  </a:cubicBezTo>
                  <a:cubicBezTo>
                    <a:pt x="362" y="76"/>
                    <a:pt x="342" y="56"/>
                    <a:pt x="336" y="48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09" name="Freeform 329"/>
            <p:cNvSpPr>
              <a:spLocks/>
            </p:cNvSpPr>
            <p:nvPr/>
          </p:nvSpPr>
          <p:spPr bwMode="auto">
            <a:xfrm>
              <a:off x="1142" y="1632"/>
              <a:ext cx="250" cy="115"/>
            </a:xfrm>
            <a:custGeom>
              <a:avLst/>
              <a:gdLst>
                <a:gd name="T0" fmla="*/ 250 w 250"/>
                <a:gd name="T1" fmla="*/ 96 h 115"/>
                <a:gd name="T2" fmla="*/ 202 w 250"/>
                <a:gd name="T3" fmla="*/ 96 h 115"/>
                <a:gd name="T4" fmla="*/ 134 w 250"/>
                <a:gd name="T5" fmla="*/ 112 h 115"/>
                <a:gd name="T6" fmla="*/ 70 w 250"/>
                <a:gd name="T7" fmla="*/ 112 h 115"/>
                <a:gd name="T8" fmla="*/ 10 w 250"/>
                <a:gd name="T9" fmla="*/ 96 h 115"/>
                <a:gd name="T10" fmla="*/ 10 w 250"/>
                <a:gd name="T11" fmla="*/ 48 h 115"/>
                <a:gd name="T12" fmla="*/ 58 w 250"/>
                <a:gd name="T13" fmla="*/ 0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0"/>
                <a:gd name="T22" fmla="*/ 0 h 115"/>
                <a:gd name="T23" fmla="*/ 250 w 250"/>
                <a:gd name="T24" fmla="*/ 115 h 1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0" h="115">
                  <a:moveTo>
                    <a:pt x="250" y="96"/>
                  </a:moveTo>
                  <a:cubicBezTo>
                    <a:pt x="234" y="92"/>
                    <a:pt x="221" y="93"/>
                    <a:pt x="202" y="96"/>
                  </a:cubicBezTo>
                  <a:cubicBezTo>
                    <a:pt x="183" y="99"/>
                    <a:pt x="156" y="109"/>
                    <a:pt x="134" y="112"/>
                  </a:cubicBezTo>
                  <a:cubicBezTo>
                    <a:pt x="112" y="115"/>
                    <a:pt x="91" y="115"/>
                    <a:pt x="70" y="112"/>
                  </a:cubicBezTo>
                  <a:cubicBezTo>
                    <a:pt x="49" y="109"/>
                    <a:pt x="20" y="107"/>
                    <a:pt x="10" y="96"/>
                  </a:cubicBezTo>
                  <a:cubicBezTo>
                    <a:pt x="0" y="85"/>
                    <a:pt x="2" y="64"/>
                    <a:pt x="10" y="48"/>
                  </a:cubicBezTo>
                  <a:cubicBezTo>
                    <a:pt x="18" y="32"/>
                    <a:pt x="38" y="16"/>
                    <a:pt x="58" y="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0" name="Freeform 330"/>
            <p:cNvSpPr>
              <a:spLocks/>
            </p:cNvSpPr>
            <p:nvPr/>
          </p:nvSpPr>
          <p:spPr bwMode="auto">
            <a:xfrm>
              <a:off x="1204" y="1552"/>
              <a:ext cx="228" cy="160"/>
            </a:xfrm>
            <a:custGeom>
              <a:avLst/>
              <a:gdLst>
                <a:gd name="T0" fmla="*/ 0 w 228"/>
                <a:gd name="T1" fmla="*/ 0 h 160"/>
                <a:gd name="T2" fmla="*/ 136 w 228"/>
                <a:gd name="T3" fmla="*/ 48 h 160"/>
                <a:gd name="T4" fmla="*/ 168 w 228"/>
                <a:gd name="T5" fmla="*/ 88 h 160"/>
                <a:gd name="T6" fmla="*/ 184 w 228"/>
                <a:gd name="T7" fmla="*/ 128 h 160"/>
                <a:gd name="T8" fmla="*/ 224 w 228"/>
                <a:gd name="T9" fmla="*/ 152 h 160"/>
                <a:gd name="T10" fmla="*/ 208 w 228"/>
                <a:gd name="T11" fmla="*/ 80 h 160"/>
                <a:gd name="T12" fmla="*/ 176 w 228"/>
                <a:gd name="T13" fmla="*/ 48 h 1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8"/>
                <a:gd name="T22" fmla="*/ 0 h 160"/>
                <a:gd name="T23" fmla="*/ 228 w 228"/>
                <a:gd name="T24" fmla="*/ 160 h 1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8" h="160">
                  <a:moveTo>
                    <a:pt x="0" y="0"/>
                  </a:moveTo>
                  <a:cubicBezTo>
                    <a:pt x="23" y="8"/>
                    <a:pt x="108" y="33"/>
                    <a:pt x="136" y="48"/>
                  </a:cubicBezTo>
                  <a:cubicBezTo>
                    <a:pt x="164" y="63"/>
                    <a:pt x="160" y="75"/>
                    <a:pt x="168" y="88"/>
                  </a:cubicBezTo>
                  <a:cubicBezTo>
                    <a:pt x="176" y="101"/>
                    <a:pt x="175" y="117"/>
                    <a:pt x="184" y="128"/>
                  </a:cubicBezTo>
                  <a:cubicBezTo>
                    <a:pt x="193" y="139"/>
                    <a:pt x="220" y="160"/>
                    <a:pt x="224" y="152"/>
                  </a:cubicBezTo>
                  <a:cubicBezTo>
                    <a:pt x="228" y="144"/>
                    <a:pt x="216" y="97"/>
                    <a:pt x="208" y="80"/>
                  </a:cubicBezTo>
                  <a:cubicBezTo>
                    <a:pt x="200" y="63"/>
                    <a:pt x="183" y="55"/>
                    <a:pt x="176" y="48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1" name="Freeform 331"/>
            <p:cNvSpPr>
              <a:spLocks/>
            </p:cNvSpPr>
            <p:nvPr/>
          </p:nvSpPr>
          <p:spPr bwMode="auto">
            <a:xfrm>
              <a:off x="1968" y="1527"/>
              <a:ext cx="432" cy="281"/>
            </a:xfrm>
            <a:custGeom>
              <a:avLst/>
              <a:gdLst>
                <a:gd name="T0" fmla="*/ 36 w 432"/>
                <a:gd name="T1" fmla="*/ 73 h 281"/>
                <a:gd name="T2" fmla="*/ 28 w 432"/>
                <a:gd name="T3" fmla="*/ 73 h 281"/>
                <a:gd name="T4" fmla="*/ 48 w 432"/>
                <a:gd name="T5" fmla="*/ 105 h 281"/>
                <a:gd name="T6" fmla="*/ 44 w 432"/>
                <a:gd name="T7" fmla="*/ 65 h 281"/>
                <a:gd name="T8" fmla="*/ 240 w 432"/>
                <a:gd name="T9" fmla="*/ 9 h 281"/>
                <a:gd name="T10" fmla="*/ 384 w 432"/>
                <a:gd name="T11" fmla="*/ 9 h 281"/>
                <a:gd name="T12" fmla="*/ 432 w 432"/>
                <a:gd name="T13" fmla="*/ 57 h 281"/>
                <a:gd name="T14" fmla="*/ 384 w 432"/>
                <a:gd name="T15" fmla="*/ 153 h 281"/>
                <a:gd name="T16" fmla="*/ 276 w 432"/>
                <a:gd name="T17" fmla="*/ 265 h 281"/>
                <a:gd name="T18" fmla="*/ 192 w 432"/>
                <a:gd name="T19" fmla="*/ 249 h 281"/>
                <a:gd name="T20" fmla="*/ 48 w 432"/>
                <a:gd name="T21" fmla="*/ 249 h 281"/>
                <a:gd name="T22" fmla="*/ 0 w 432"/>
                <a:gd name="T23" fmla="*/ 249 h 281"/>
                <a:gd name="T24" fmla="*/ 48 w 432"/>
                <a:gd name="T25" fmla="*/ 201 h 281"/>
                <a:gd name="T26" fmla="*/ 48 w 432"/>
                <a:gd name="T27" fmla="*/ 105 h 2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32"/>
                <a:gd name="T43" fmla="*/ 0 h 281"/>
                <a:gd name="T44" fmla="*/ 432 w 432"/>
                <a:gd name="T45" fmla="*/ 281 h 28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32" h="281">
                  <a:moveTo>
                    <a:pt x="36" y="73"/>
                  </a:moveTo>
                  <a:cubicBezTo>
                    <a:pt x="35" y="73"/>
                    <a:pt x="26" y="68"/>
                    <a:pt x="28" y="73"/>
                  </a:cubicBezTo>
                  <a:cubicBezTo>
                    <a:pt x="30" y="78"/>
                    <a:pt x="45" y="106"/>
                    <a:pt x="48" y="105"/>
                  </a:cubicBezTo>
                  <a:cubicBezTo>
                    <a:pt x="51" y="104"/>
                    <a:pt x="12" y="81"/>
                    <a:pt x="44" y="65"/>
                  </a:cubicBezTo>
                  <a:cubicBezTo>
                    <a:pt x="76" y="49"/>
                    <a:pt x="183" y="18"/>
                    <a:pt x="240" y="9"/>
                  </a:cubicBezTo>
                  <a:cubicBezTo>
                    <a:pt x="297" y="0"/>
                    <a:pt x="352" y="1"/>
                    <a:pt x="384" y="9"/>
                  </a:cubicBezTo>
                  <a:cubicBezTo>
                    <a:pt x="416" y="17"/>
                    <a:pt x="432" y="33"/>
                    <a:pt x="432" y="57"/>
                  </a:cubicBezTo>
                  <a:cubicBezTo>
                    <a:pt x="432" y="81"/>
                    <a:pt x="410" y="118"/>
                    <a:pt x="384" y="153"/>
                  </a:cubicBezTo>
                  <a:cubicBezTo>
                    <a:pt x="358" y="188"/>
                    <a:pt x="308" y="249"/>
                    <a:pt x="276" y="265"/>
                  </a:cubicBezTo>
                  <a:cubicBezTo>
                    <a:pt x="244" y="281"/>
                    <a:pt x="230" y="252"/>
                    <a:pt x="192" y="249"/>
                  </a:cubicBezTo>
                  <a:cubicBezTo>
                    <a:pt x="154" y="246"/>
                    <a:pt x="80" y="249"/>
                    <a:pt x="48" y="249"/>
                  </a:cubicBezTo>
                  <a:cubicBezTo>
                    <a:pt x="16" y="249"/>
                    <a:pt x="0" y="257"/>
                    <a:pt x="0" y="249"/>
                  </a:cubicBezTo>
                  <a:cubicBezTo>
                    <a:pt x="0" y="241"/>
                    <a:pt x="40" y="225"/>
                    <a:pt x="48" y="201"/>
                  </a:cubicBezTo>
                  <a:cubicBezTo>
                    <a:pt x="56" y="177"/>
                    <a:pt x="48" y="121"/>
                    <a:pt x="48" y="105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2" name="Freeform 332"/>
            <p:cNvSpPr>
              <a:spLocks/>
            </p:cNvSpPr>
            <p:nvPr/>
          </p:nvSpPr>
          <p:spPr bwMode="auto">
            <a:xfrm>
              <a:off x="1949" y="1032"/>
              <a:ext cx="67" cy="120"/>
            </a:xfrm>
            <a:custGeom>
              <a:avLst/>
              <a:gdLst>
                <a:gd name="T0" fmla="*/ 0 w 67"/>
                <a:gd name="T1" fmla="*/ 0 h 120"/>
                <a:gd name="T2" fmla="*/ 56 w 67"/>
                <a:gd name="T3" fmla="*/ 16 h 120"/>
                <a:gd name="T4" fmla="*/ 64 w 67"/>
                <a:gd name="T5" fmla="*/ 56 h 120"/>
                <a:gd name="T6" fmla="*/ 48 w 67"/>
                <a:gd name="T7" fmla="*/ 104 h 120"/>
                <a:gd name="T8" fmla="*/ 0 w 67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"/>
                <a:gd name="T16" fmla="*/ 0 h 120"/>
                <a:gd name="T17" fmla="*/ 67 w 67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" h="120">
                  <a:moveTo>
                    <a:pt x="0" y="0"/>
                  </a:moveTo>
                  <a:cubicBezTo>
                    <a:pt x="9" y="3"/>
                    <a:pt x="45" y="7"/>
                    <a:pt x="56" y="16"/>
                  </a:cubicBezTo>
                  <a:cubicBezTo>
                    <a:pt x="67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3" name="Freeform 333"/>
            <p:cNvSpPr>
              <a:spLocks/>
            </p:cNvSpPr>
            <p:nvPr/>
          </p:nvSpPr>
          <p:spPr bwMode="auto">
            <a:xfrm>
              <a:off x="1956" y="1168"/>
              <a:ext cx="73" cy="136"/>
            </a:xfrm>
            <a:custGeom>
              <a:avLst/>
              <a:gdLst>
                <a:gd name="T0" fmla="*/ 0 w 73"/>
                <a:gd name="T1" fmla="*/ 0 h 136"/>
                <a:gd name="T2" fmla="*/ 56 w 73"/>
                <a:gd name="T3" fmla="*/ 16 h 136"/>
                <a:gd name="T4" fmla="*/ 72 w 73"/>
                <a:gd name="T5" fmla="*/ 48 h 136"/>
                <a:gd name="T6" fmla="*/ 60 w 73"/>
                <a:gd name="T7" fmla="*/ 88 h 136"/>
                <a:gd name="T8" fmla="*/ 32 w 73"/>
                <a:gd name="T9" fmla="*/ 136 h 1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"/>
                <a:gd name="T16" fmla="*/ 0 h 136"/>
                <a:gd name="T17" fmla="*/ 73 w 73"/>
                <a:gd name="T18" fmla="*/ 136 h 1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" h="136">
                  <a:moveTo>
                    <a:pt x="0" y="0"/>
                  </a:moveTo>
                  <a:cubicBezTo>
                    <a:pt x="9" y="3"/>
                    <a:pt x="44" y="8"/>
                    <a:pt x="56" y="16"/>
                  </a:cubicBezTo>
                  <a:cubicBezTo>
                    <a:pt x="68" y="24"/>
                    <a:pt x="71" y="36"/>
                    <a:pt x="72" y="48"/>
                  </a:cubicBezTo>
                  <a:cubicBezTo>
                    <a:pt x="73" y="60"/>
                    <a:pt x="67" y="73"/>
                    <a:pt x="60" y="88"/>
                  </a:cubicBezTo>
                  <a:cubicBezTo>
                    <a:pt x="53" y="103"/>
                    <a:pt x="38" y="126"/>
                    <a:pt x="32" y="136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4" name="Freeform 334"/>
            <p:cNvSpPr>
              <a:spLocks/>
            </p:cNvSpPr>
            <p:nvPr/>
          </p:nvSpPr>
          <p:spPr bwMode="auto">
            <a:xfrm>
              <a:off x="2004" y="1296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5" name="Freeform 335"/>
            <p:cNvSpPr>
              <a:spLocks/>
            </p:cNvSpPr>
            <p:nvPr/>
          </p:nvSpPr>
          <p:spPr bwMode="auto">
            <a:xfrm>
              <a:off x="1968" y="1440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6" name="Freeform 336"/>
            <p:cNvSpPr>
              <a:spLocks/>
            </p:cNvSpPr>
            <p:nvPr/>
          </p:nvSpPr>
          <p:spPr bwMode="auto">
            <a:xfrm>
              <a:off x="1964" y="1592"/>
              <a:ext cx="69" cy="176"/>
            </a:xfrm>
            <a:custGeom>
              <a:avLst/>
              <a:gdLst>
                <a:gd name="T0" fmla="*/ 32 w 69"/>
                <a:gd name="T1" fmla="*/ 0 h 176"/>
                <a:gd name="T2" fmla="*/ 60 w 69"/>
                <a:gd name="T3" fmla="*/ 56 h 176"/>
                <a:gd name="T4" fmla="*/ 68 w 69"/>
                <a:gd name="T5" fmla="*/ 96 h 176"/>
                <a:gd name="T6" fmla="*/ 52 w 69"/>
                <a:gd name="T7" fmla="*/ 144 h 176"/>
                <a:gd name="T8" fmla="*/ 0 w 69"/>
                <a:gd name="T9" fmla="*/ 176 h 1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176"/>
                <a:gd name="T17" fmla="*/ 69 w 69"/>
                <a:gd name="T18" fmla="*/ 176 h 1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176">
                  <a:moveTo>
                    <a:pt x="32" y="0"/>
                  </a:moveTo>
                  <a:cubicBezTo>
                    <a:pt x="37" y="8"/>
                    <a:pt x="54" y="40"/>
                    <a:pt x="60" y="56"/>
                  </a:cubicBezTo>
                  <a:cubicBezTo>
                    <a:pt x="66" y="72"/>
                    <a:pt x="69" y="81"/>
                    <a:pt x="68" y="96"/>
                  </a:cubicBezTo>
                  <a:cubicBezTo>
                    <a:pt x="67" y="111"/>
                    <a:pt x="63" y="131"/>
                    <a:pt x="52" y="144"/>
                  </a:cubicBezTo>
                  <a:cubicBezTo>
                    <a:pt x="41" y="157"/>
                    <a:pt x="11" y="169"/>
                    <a:pt x="0" y="176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7" name="Freeform 337"/>
            <p:cNvSpPr>
              <a:spLocks/>
            </p:cNvSpPr>
            <p:nvPr/>
          </p:nvSpPr>
          <p:spPr bwMode="auto">
            <a:xfrm>
              <a:off x="1920" y="1784"/>
              <a:ext cx="65" cy="112"/>
            </a:xfrm>
            <a:custGeom>
              <a:avLst/>
              <a:gdLst>
                <a:gd name="T0" fmla="*/ 52 w 65"/>
                <a:gd name="T1" fmla="*/ 0 h 112"/>
                <a:gd name="T2" fmla="*/ 56 w 65"/>
                <a:gd name="T3" fmla="*/ 8 h 112"/>
                <a:gd name="T4" fmla="*/ 64 w 65"/>
                <a:gd name="T5" fmla="*/ 48 h 112"/>
                <a:gd name="T6" fmla="*/ 48 w 65"/>
                <a:gd name="T7" fmla="*/ 96 h 112"/>
                <a:gd name="T8" fmla="*/ 0 w 65"/>
                <a:gd name="T9" fmla="*/ 112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12"/>
                <a:gd name="T17" fmla="*/ 65 w 65"/>
                <a:gd name="T18" fmla="*/ 112 h 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8" name="Freeform 338"/>
            <p:cNvSpPr>
              <a:spLocks/>
            </p:cNvSpPr>
            <p:nvPr/>
          </p:nvSpPr>
          <p:spPr bwMode="auto">
            <a:xfrm>
              <a:off x="1824" y="1728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9" name="Freeform 339"/>
            <p:cNvSpPr>
              <a:spLocks/>
            </p:cNvSpPr>
            <p:nvPr/>
          </p:nvSpPr>
          <p:spPr bwMode="auto">
            <a:xfrm>
              <a:off x="1920" y="1584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0" name="Freeform 340"/>
            <p:cNvSpPr>
              <a:spLocks/>
            </p:cNvSpPr>
            <p:nvPr/>
          </p:nvSpPr>
          <p:spPr bwMode="auto">
            <a:xfrm rot="-365232">
              <a:off x="1872" y="1440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1" name="Freeform 341"/>
            <p:cNvSpPr>
              <a:spLocks/>
            </p:cNvSpPr>
            <p:nvPr/>
          </p:nvSpPr>
          <p:spPr bwMode="auto">
            <a:xfrm rot="-1429352">
              <a:off x="1872" y="1296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2" name="Freeform 342"/>
            <p:cNvSpPr>
              <a:spLocks/>
            </p:cNvSpPr>
            <p:nvPr/>
          </p:nvSpPr>
          <p:spPr bwMode="auto">
            <a:xfrm>
              <a:off x="2064" y="1248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" name="Freeform 343"/>
            <p:cNvSpPr>
              <a:spLocks/>
            </p:cNvSpPr>
            <p:nvPr/>
          </p:nvSpPr>
          <p:spPr bwMode="auto">
            <a:xfrm>
              <a:off x="2105" y="1392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" name="Freeform 344"/>
            <p:cNvSpPr>
              <a:spLocks/>
            </p:cNvSpPr>
            <p:nvPr/>
          </p:nvSpPr>
          <p:spPr bwMode="auto">
            <a:xfrm>
              <a:off x="2160" y="1344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5" name="Freeform 345"/>
            <p:cNvSpPr>
              <a:spLocks/>
            </p:cNvSpPr>
            <p:nvPr/>
          </p:nvSpPr>
          <p:spPr bwMode="auto">
            <a:xfrm>
              <a:off x="2064" y="1104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6" name="Freeform 346"/>
            <p:cNvSpPr>
              <a:spLocks/>
            </p:cNvSpPr>
            <p:nvPr/>
          </p:nvSpPr>
          <p:spPr bwMode="auto">
            <a:xfrm>
              <a:off x="2160" y="1200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7" name="Freeform 347"/>
            <p:cNvSpPr>
              <a:spLocks/>
            </p:cNvSpPr>
            <p:nvPr/>
          </p:nvSpPr>
          <p:spPr bwMode="auto">
            <a:xfrm>
              <a:off x="2153" y="1056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8" name="Freeform 348"/>
            <p:cNvSpPr>
              <a:spLocks/>
            </p:cNvSpPr>
            <p:nvPr/>
          </p:nvSpPr>
          <p:spPr bwMode="auto">
            <a:xfrm>
              <a:off x="2208" y="960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9" name="Freeform 349"/>
            <p:cNvSpPr>
              <a:spLocks/>
            </p:cNvSpPr>
            <p:nvPr/>
          </p:nvSpPr>
          <p:spPr bwMode="auto">
            <a:xfrm>
              <a:off x="2256" y="1104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0" name="Freeform 350"/>
            <p:cNvSpPr>
              <a:spLocks/>
            </p:cNvSpPr>
            <p:nvPr/>
          </p:nvSpPr>
          <p:spPr bwMode="auto">
            <a:xfrm>
              <a:off x="2256" y="1248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1" name="Freeform 351"/>
            <p:cNvSpPr>
              <a:spLocks/>
            </p:cNvSpPr>
            <p:nvPr/>
          </p:nvSpPr>
          <p:spPr bwMode="auto">
            <a:xfrm>
              <a:off x="2256" y="1392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2" name="Freeform 352"/>
            <p:cNvSpPr>
              <a:spLocks/>
            </p:cNvSpPr>
            <p:nvPr/>
          </p:nvSpPr>
          <p:spPr bwMode="auto">
            <a:xfrm>
              <a:off x="2304" y="960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933" name="Group 353"/>
            <p:cNvGrpSpPr>
              <a:grpSpLocks/>
            </p:cNvGrpSpPr>
            <p:nvPr/>
          </p:nvGrpSpPr>
          <p:grpSpPr bwMode="auto">
            <a:xfrm>
              <a:off x="2345" y="1104"/>
              <a:ext cx="62" cy="288"/>
              <a:chOff x="2345" y="1104"/>
              <a:chExt cx="62" cy="288"/>
            </a:xfrm>
          </p:grpSpPr>
          <p:sp>
            <p:nvSpPr>
              <p:cNvPr id="1045" name="Freeform 354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6" name="Freeform 355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34" name="Group 356"/>
            <p:cNvGrpSpPr>
              <a:grpSpLocks/>
            </p:cNvGrpSpPr>
            <p:nvPr/>
          </p:nvGrpSpPr>
          <p:grpSpPr bwMode="auto">
            <a:xfrm>
              <a:off x="2448" y="1392"/>
              <a:ext cx="62" cy="288"/>
              <a:chOff x="2345" y="1104"/>
              <a:chExt cx="62" cy="288"/>
            </a:xfrm>
          </p:grpSpPr>
          <p:sp>
            <p:nvSpPr>
              <p:cNvPr id="1043" name="Freeform 357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4" name="Freeform 358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35" name="Group 359"/>
            <p:cNvGrpSpPr>
              <a:grpSpLocks/>
            </p:cNvGrpSpPr>
            <p:nvPr/>
          </p:nvGrpSpPr>
          <p:grpSpPr bwMode="auto">
            <a:xfrm>
              <a:off x="2400" y="960"/>
              <a:ext cx="62" cy="288"/>
              <a:chOff x="2345" y="1104"/>
              <a:chExt cx="62" cy="288"/>
            </a:xfrm>
          </p:grpSpPr>
          <p:sp>
            <p:nvSpPr>
              <p:cNvPr id="1041" name="Freeform 360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2" name="Freeform 361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36" name="Group 362"/>
            <p:cNvGrpSpPr>
              <a:grpSpLocks/>
            </p:cNvGrpSpPr>
            <p:nvPr/>
          </p:nvGrpSpPr>
          <p:grpSpPr bwMode="auto">
            <a:xfrm>
              <a:off x="2496" y="960"/>
              <a:ext cx="62" cy="288"/>
              <a:chOff x="2345" y="1104"/>
              <a:chExt cx="62" cy="288"/>
            </a:xfrm>
          </p:grpSpPr>
          <p:sp>
            <p:nvSpPr>
              <p:cNvPr id="1039" name="Freeform 363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0" name="Freeform 364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37" name="Group 365"/>
            <p:cNvGrpSpPr>
              <a:grpSpLocks/>
            </p:cNvGrpSpPr>
            <p:nvPr/>
          </p:nvGrpSpPr>
          <p:grpSpPr bwMode="auto">
            <a:xfrm>
              <a:off x="2592" y="960"/>
              <a:ext cx="62" cy="288"/>
              <a:chOff x="2345" y="1104"/>
              <a:chExt cx="62" cy="288"/>
            </a:xfrm>
          </p:grpSpPr>
          <p:sp>
            <p:nvSpPr>
              <p:cNvPr id="1037" name="Freeform 366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8" name="Freeform 367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38" name="Group 368"/>
            <p:cNvGrpSpPr>
              <a:grpSpLocks/>
            </p:cNvGrpSpPr>
            <p:nvPr/>
          </p:nvGrpSpPr>
          <p:grpSpPr bwMode="auto">
            <a:xfrm>
              <a:off x="2496" y="1248"/>
              <a:ext cx="62" cy="288"/>
              <a:chOff x="2345" y="1104"/>
              <a:chExt cx="62" cy="288"/>
            </a:xfrm>
          </p:grpSpPr>
          <p:sp>
            <p:nvSpPr>
              <p:cNvPr id="1035" name="Freeform 369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6" name="Freeform 370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39" name="Group 371"/>
            <p:cNvGrpSpPr>
              <a:grpSpLocks/>
            </p:cNvGrpSpPr>
            <p:nvPr/>
          </p:nvGrpSpPr>
          <p:grpSpPr bwMode="auto">
            <a:xfrm>
              <a:off x="2688" y="960"/>
              <a:ext cx="62" cy="288"/>
              <a:chOff x="2345" y="1104"/>
              <a:chExt cx="62" cy="288"/>
            </a:xfrm>
          </p:grpSpPr>
          <p:sp>
            <p:nvSpPr>
              <p:cNvPr id="1033" name="Freeform 372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4" name="Freeform 373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40" name="Group 374"/>
            <p:cNvGrpSpPr>
              <a:grpSpLocks/>
            </p:cNvGrpSpPr>
            <p:nvPr/>
          </p:nvGrpSpPr>
          <p:grpSpPr bwMode="auto">
            <a:xfrm>
              <a:off x="2784" y="960"/>
              <a:ext cx="62" cy="288"/>
              <a:chOff x="2345" y="1104"/>
              <a:chExt cx="62" cy="288"/>
            </a:xfrm>
          </p:grpSpPr>
          <p:sp>
            <p:nvSpPr>
              <p:cNvPr id="1031" name="Freeform 375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2" name="Freeform 376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41" name="Group 377"/>
            <p:cNvGrpSpPr>
              <a:grpSpLocks/>
            </p:cNvGrpSpPr>
            <p:nvPr/>
          </p:nvGrpSpPr>
          <p:grpSpPr bwMode="auto">
            <a:xfrm>
              <a:off x="2880" y="960"/>
              <a:ext cx="62" cy="288"/>
              <a:chOff x="2345" y="1104"/>
              <a:chExt cx="62" cy="288"/>
            </a:xfrm>
          </p:grpSpPr>
          <p:sp>
            <p:nvSpPr>
              <p:cNvPr id="1029" name="Freeform 378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0" name="Freeform 379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42" name="Group 380"/>
            <p:cNvGrpSpPr>
              <a:grpSpLocks/>
            </p:cNvGrpSpPr>
            <p:nvPr/>
          </p:nvGrpSpPr>
          <p:grpSpPr bwMode="auto">
            <a:xfrm>
              <a:off x="2592" y="1248"/>
              <a:ext cx="62" cy="288"/>
              <a:chOff x="2345" y="1104"/>
              <a:chExt cx="62" cy="288"/>
            </a:xfrm>
          </p:grpSpPr>
          <p:sp>
            <p:nvSpPr>
              <p:cNvPr id="1027" name="Freeform 381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8" name="Freeform 382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43" name="Group 383"/>
            <p:cNvGrpSpPr>
              <a:grpSpLocks/>
            </p:cNvGrpSpPr>
            <p:nvPr/>
          </p:nvGrpSpPr>
          <p:grpSpPr bwMode="auto">
            <a:xfrm>
              <a:off x="2592" y="1536"/>
              <a:ext cx="62" cy="288"/>
              <a:chOff x="2345" y="1104"/>
              <a:chExt cx="62" cy="288"/>
            </a:xfrm>
          </p:grpSpPr>
          <p:sp>
            <p:nvSpPr>
              <p:cNvPr id="1025" name="Freeform 384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6" name="Freeform 385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44" name="Group 386"/>
            <p:cNvGrpSpPr>
              <a:grpSpLocks/>
            </p:cNvGrpSpPr>
            <p:nvPr/>
          </p:nvGrpSpPr>
          <p:grpSpPr bwMode="auto">
            <a:xfrm>
              <a:off x="2496" y="1632"/>
              <a:ext cx="62" cy="288"/>
              <a:chOff x="2345" y="1104"/>
              <a:chExt cx="62" cy="288"/>
            </a:xfrm>
          </p:grpSpPr>
          <p:sp>
            <p:nvSpPr>
              <p:cNvPr id="1023" name="Freeform 387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4" name="Freeform 388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45" name="Freeform 389"/>
            <p:cNvSpPr>
              <a:spLocks/>
            </p:cNvSpPr>
            <p:nvPr/>
          </p:nvSpPr>
          <p:spPr bwMode="auto">
            <a:xfrm>
              <a:off x="2256" y="1824"/>
              <a:ext cx="65" cy="112"/>
            </a:xfrm>
            <a:custGeom>
              <a:avLst/>
              <a:gdLst>
                <a:gd name="T0" fmla="*/ 52 w 65"/>
                <a:gd name="T1" fmla="*/ 0 h 112"/>
                <a:gd name="T2" fmla="*/ 56 w 65"/>
                <a:gd name="T3" fmla="*/ 8 h 112"/>
                <a:gd name="T4" fmla="*/ 64 w 65"/>
                <a:gd name="T5" fmla="*/ 48 h 112"/>
                <a:gd name="T6" fmla="*/ 48 w 65"/>
                <a:gd name="T7" fmla="*/ 96 h 112"/>
                <a:gd name="T8" fmla="*/ 0 w 65"/>
                <a:gd name="T9" fmla="*/ 112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12"/>
                <a:gd name="T17" fmla="*/ 65 w 65"/>
                <a:gd name="T18" fmla="*/ 112 h 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6" name="Freeform 390"/>
            <p:cNvSpPr>
              <a:spLocks/>
            </p:cNvSpPr>
            <p:nvPr/>
          </p:nvSpPr>
          <p:spPr bwMode="auto">
            <a:xfrm>
              <a:off x="2352" y="1680"/>
              <a:ext cx="65" cy="112"/>
            </a:xfrm>
            <a:custGeom>
              <a:avLst/>
              <a:gdLst>
                <a:gd name="T0" fmla="*/ 52 w 65"/>
                <a:gd name="T1" fmla="*/ 0 h 112"/>
                <a:gd name="T2" fmla="*/ 56 w 65"/>
                <a:gd name="T3" fmla="*/ 8 h 112"/>
                <a:gd name="T4" fmla="*/ 64 w 65"/>
                <a:gd name="T5" fmla="*/ 48 h 112"/>
                <a:gd name="T6" fmla="*/ 48 w 65"/>
                <a:gd name="T7" fmla="*/ 96 h 112"/>
                <a:gd name="T8" fmla="*/ 0 w 65"/>
                <a:gd name="T9" fmla="*/ 112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12"/>
                <a:gd name="T17" fmla="*/ 65 w 65"/>
                <a:gd name="T18" fmla="*/ 112 h 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7" name="Freeform 391"/>
            <p:cNvSpPr>
              <a:spLocks/>
            </p:cNvSpPr>
            <p:nvPr/>
          </p:nvSpPr>
          <p:spPr bwMode="auto">
            <a:xfrm>
              <a:off x="2400" y="1824"/>
              <a:ext cx="65" cy="112"/>
            </a:xfrm>
            <a:custGeom>
              <a:avLst/>
              <a:gdLst>
                <a:gd name="T0" fmla="*/ 52 w 65"/>
                <a:gd name="T1" fmla="*/ 0 h 112"/>
                <a:gd name="T2" fmla="*/ 56 w 65"/>
                <a:gd name="T3" fmla="*/ 8 h 112"/>
                <a:gd name="T4" fmla="*/ 64 w 65"/>
                <a:gd name="T5" fmla="*/ 48 h 112"/>
                <a:gd name="T6" fmla="*/ 48 w 65"/>
                <a:gd name="T7" fmla="*/ 96 h 112"/>
                <a:gd name="T8" fmla="*/ 0 w 65"/>
                <a:gd name="T9" fmla="*/ 112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12"/>
                <a:gd name="T17" fmla="*/ 65 w 65"/>
                <a:gd name="T18" fmla="*/ 112 h 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8" name="Freeform 392"/>
            <p:cNvSpPr>
              <a:spLocks/>
            </p:cNvSpPr>
            <p:nvPr/>
          </p:nvSpPr>
          <p:spPr bwMode="auto">
            <a:xfrm>
              <a:off x="2352" y="1392"/>
              <a:ext cx="65" cy="112"/>
            </a:xfrm>
            <a:custGeom>
              <a:avLst/>
              <a:gdLst>
                <a:gd name="T0" fmla="*/ 52 w 65"/>
                <a:gd name="T1" fmla="*/ 0 h 112"/>
                <a:gd name="T2" fmla="*/ 56 w 65"/>
                <a:gd name="T3" fmla="*/ 8 h 112"/>
                <a:gd name="T4" fmla="*/ 64 w 65"/>
                <a:gd name="T5" fmla="*/ 48 h 112"/>
                <a:gd name="T6" fmla="*/ 48 w 65"/>
                <a:gd name="T7" fmla="*/ 96 h 112"/>
                <a:gd name="T8" fmla="*/ 0 w 65"/>
                <a:gd name="T9" fmla="*/ 112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12"/>
                <a:gd name="T17" fmla="*/ 65 w 65"/>
                <a:gd name="T18" fmla="*/ 112 h 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949" name="Group 393"/>
            <p:cNvGrpSpPr>
              <a:grpSpLocks/>
            </p:cNvGrpSpPr>
            <p:nvPr/>
          </p:nvGrpSpPr>
          <p:grpSpPr bwMode="auto">
            <a:xfrm>
              <a:off x="2736" y="1248"/>
              <a:ext cx="62" cy="288"/>
              <a:chOff x="2345" y="1104"/>
              <a:chExt cx="62" cy="288"/>
            </a:xfrm>
          </p:grpSpPr>
          <p:sp>
            <p:nvSpPr>
              <p:cNvPr id="1021" name="Freeform 394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2" name="Freeform 395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50" name="Group 396"/>
            <p:cNvGrpSpPr>
              <a:grpSpLocks/>
            </p:cNvGrpSpPr>
            <p:nvPr/>
          </p:nvGrpSpPr>
          <p:grpSpPr bwMode="auto">
            <a:xfrm>
              <a:off x="2688" y="1536"/>
              <a:ext cx="62" cy="288"/>
              <a:chOff x="2345" y="1104"/>
              <a:chExt cx="62" cy="288"/>
            </a:xfrm>
          </p:grpSpPr>
          <p:sp>
            <p:nvSpPr>
              <p:cNvPr id="1019" name="Freeform 397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0" name="Freeform 398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51" name="Group 399"/>
            <p:cNvGrpSpPr>
              <a:grpSpLocks/>
            </p:cNvGrpSpPr>
            <p:nvPr/>
          </p:nvGrpSpPr>
          <p:grpSpPr bwMode="auto">
            <a:xfrm>
              <a:off x="2784" y="1632"/>
              <a:ext cx="62" cy="288"/>
              <a:chOff x="2345" y="1104"/>
              <a:chExt cx="62" cy="288"/>
            </a:xfrm>
          </p:grpSpPr>
          <p:sp>
            <p:nvSpPr>
              <p:cNvPr id="1017" name="Freeform 400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8" name="Freeform 401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52" name="Group 402"/>
            <p:cNvGrpSpPr>
              <a:grpSpLocks/>
            </p:cNvGrpSpPr>
            <p:nvPr/>
          </p:nvGrpSpPr>
          <p:grpSpPr bwMode="auto">
            <a:xfrm>
              <a:off x="2880" y="1632"/>
              <a:ext cx="62" cy="288"/>
              <a:chOff x="2345" y="1104"/>
              <a:chExt cx="62" cy="288"/>
            </a:xfrm>
          </p:grpSpPr>
          <p:sp>
            <p:nvSpPr>
              <p:cNvPr id="1015" name="Freeform 403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6" name="Freeform 404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53" name="Freeform 405"/>
            <p:cNvSpPr>
              <a:spLocks/>
            </p:cNvSpPr>
            <p:nvPr/>
          </p:nvSpPr>
          <p:spPr bwMode="auto">
            <a:xfrm>
              <a:off x="2640" y="1824"/>
              <a:ext cx="65" cy="112"/>
            </a:xfrm>
            <a:custGeom>
              <a:avLst/>
              <a:gdLst>
                <a:gd name="T0" fmla="*/ 52 w 65"/>
                <a:gd name="T1" fmla="*/ 0 h 112"/>
                <a:gd name="T2" fmla="*/ 56 w 65"/>
                <a:gd name="T3" fmla="*/ 8 h 112"/>
                <a:gd name="T4" fmla="*/ 64 w 65"/>
                <a:gd name="T5" fmla="*/ 48 h 112"/>
                <a:gd name="T6" fmla="*/ 48 w 65"/>
                <a:gd name="T7" fmla="*/ 96 h 112"/>
                <a:gd name="T8" fmla="*/ 0 w 65"/>
                <a:gd name="T9" fmla="*/ 112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12"/>
                <a:gd name="T17" fmla="*/ 65 w 65"/>
                <a:gd name="T18" fmla="*/ 112 h 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954" name="Group 406"/>
            <p:cNvGrpSpPr>
              <a:grpSpLocks/>
            </p:cNvGrpSpPr>
            <p:nvPr/>
          </p:nvGrpSpPr>
          <p:grpSpPr bwMode="auto">
            <a:xfrm>
              <a:off x="2832" y="1296"/>
              <a:ext cx="62" cy="288"/>
              <a:chOff x="2345" y="1104"/>
              <a:chExt cx="62" cy="288"/>
            </a:xfrm>
          </p:grpSpPr>
          <p:sp>
            <p:nvSpPr>
              <p:cNvPr id="1013" name="Freeform 407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4" name="Freeform 408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55" name="Group 409"/>
            <p:cNvGrpSpPr>
              <a:grpSpLocks/>
            </p:cNvGrpSpPr>
            <p:nvPr/>
          </p:nvGrpSpPr>
          <p:grpSpPr bwMode="auto">
            <a:xfrm>
              <a:off x="2976" y="1632"/>
              <a:ext cx="62" cy="288"/>
              <a:chOff x="2345" y="1104"/>
              <a:chExt cx="62" cy="288"/>
            </a:xfrm>
          </p:grpSpPr>
          <p:sp>
            <p:nvSpPr>
              <p:cNvPr id="1011" name="Freeform 410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2" name="Freeform 411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56" name="Group 412"/>
            <p:cNvGrpSpPr>
              <a:grpSpLocks/>
            </p:cNvGrpSpPr>
            <p:nvPr/>
          </p:nvGrpSpPr>
          <p:grpSpPr bwMode="auto">
            <a:xfrm>
              <a:off x="2976" y="1344"/>
              <a:ext cx="62" cy="288"/>
              <a:chOff x="2345" y="1104"/>
              <a:chExt cx="62" cy="288"/>
            </a:xfrm>
          </p:grpSpPr>
          <p:sp>
            <p:nvSpPr>
              <p:cNvPr id="1009" name="Freeform 413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0" name="Freeform 414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57" name="Group 415"/>
            <p:cNvGrpSpPr>
              <a:grpSpLocks/>
            </p:cNvGrpSpPr>
            <p:nvPr/>
          </p:nvGrpSpPr>
          <p:grpSpPr bwMode="auto">
            <a:xfrm>
              <a:off x="2976" y="1056"/>
              <a:ext cx="62" cy="288"/>
              <a:chOff x="2345" y="1104"/>
              <a:chExt cx="62" cy="288"/>
            </a:xfrm>
          </p:grpSpPr>
          <p:sp>
            <p:nvSpPr>
              <p:cNvPr id="1007" name="Freeform 416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08" name="Freeform 417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58" name="Group 418"/>
            <p:cNvGrpSpPr>
              <a:grpSpLocks/>
            </p:cNvGrpSpPr>
            <p:nvPr/>
          </p:nvGrpSpPr>
          <p:grpSpPr bwMode="auto">
            <a:xfrm>
              <a:off x="3120" y="1056"/>
              <a:ext cx="62" cy="288"/>
              <a:chOff x="2345" y="1104"/>
              <a:chExt cx="62" cy="288"/>
            </a:xfrm>
          </p:grpSpPr>
          <p:sp>
            <p:nvSpPr>
              <p:cNvPr id="1005" name="Freeform 419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06" name="Freeform 420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59" name="Group 421"/>
            <p:cNvGrpSpPr>
              <a:grpSpLocks/>
            </p:cNvGrpSpPr>
            <p:nvPr/>
          </p:nvGrpSpPr>
          <p:grpSpPr bwMode="auto">
            <a:xfrm>
              <a:off x="3072" y="1296"/>
              <a:ext cx="62" cy="288"/>
              <a:chOff x="2345" y="1104"/>
              <a:chExt cx="62" cy="288"/>
            </a:xfrm>
          </p:grpSpPr>
          <p:sp>
            <p:nvSpPr>
              <p:cNvPr id="1003" name="Freeform 422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04" name="Freeform 423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60" name="Group 424"/>
            <p:cNvGrpSpPr>
              <a:grpSpLocks/>
            </p:cNvGrpSpPr>
            <p:nvPr/>
          </p:nvGrpSpPr>
          <p:grpSpPr bwMode="auto">
            <a:xfrm>
              <a:off x="3120" y="1536"/>
              <a:ext cx="62" cy="288"/>
              <a:chOff x="2345" y="1104"/>
              <a:chExt cx="62" cy="288"/>
            </a:xfrm>
          </p:grpSpPr>
          <p:sp>
            <p:nvSpPr>
              <p:cNvPr id="1001" name="Freeform 425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02" name="Freeform 426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61" name="Group 427"/>
            <p:cNvGrpSpPr>
              <a:grpSpLocks/>
            </p:cNvGrpSpPr>
            <p:nvPr/>
          </p:nvGrpSpPr>
          <p:grpSpPr bwMode="auto">
            <a:xfrm>
              <a:off x="3216" y="1488"/>
              <a:ext cx="62" cy="288"/>
              <a:chOff x="2345" y="1104"/>
              <a:chExt cx="62" cy="288"/>
            </a:xfrm>
          </p:grpSpPr>
          <p:sp>
            <p:nvSpPr>
              <p:cNvPr id="999" name="Freeform 428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00" name="Freeform 429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62" name="Group 430"/>
            <p:cNvGrpSpPr>
              <a:grpSpLocks/>
            </p:cNvGrpSpPr>
            <p:nvPr/>
          </p:nvGrpSpPr>
          <p:grpSpPr bwMode="auto">
            <a:xfrm>
              <a:off x="3168" y="1200"/>
              <a:ext cx="62" cy="288"/>
              <a:chOff x="2345" y="1104"/>
              <a:chExt cx="62" cy="288"/>
            </a:xfrm>
          </p:grpSpPr>
          <p:sp>
            <p:nvSpPr>
              <p:cNvPr id="997" name="Freeform 431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98" name="Freeform 432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63" name="Group 433"/>
            <p:cNvGrpSpPr>
              <a:grpSpLocks/>
            </p:cNvGrpSpPr>
            <p:nvPr/>
          </p:nvGrpSpPr>
          <p:grpSpPr bwMode="auto">
            <a:xfrm>
              <a:off x="3264" y="1104"/>
              <a:ext cx="62" cy="288"/>
              <a:chOff x="2345" y="1104"/>
              <a:chExt cx="62" cy="288"/>
            </a:xfrm>
          </p:grpSpPr>
          <p:sp>
            <p:nvSpPr>
              <p:cNvPr id="995" name="Freeform 434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96" name="Freeform 435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64" name="Group 436"/>
            <p:cNvGrpSpPr>
              <a:grpSpLocks/>
            </p:cNvGrpSpPr>
            <p:nvPr/>
          </p:nvGrpSpPr>
          <p:grpSpPr bwMode="auto">
            <a:xfrm>
              <a:off x="3264" y="1392"/>
              <a:ext cx="62" cy="288"/>
              <a:chOff x="2345" y="1104"/>
              <a:chExt cx="62" cy="288"/>
            </a:xfrm>
          </p:grpSpPr>
          <p:sp>
            <p:nvSpPr>
              <p:cNvPr id="993" name="Freeform 437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94" name="Freeform 438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65" name="Group 439"/>
            <p:cNvGrpSpPr>
              <a:grpSpLocks/>
            </p:cNvGrpSpPr>
            <p:nvPr/>
          </p:nvGrpSpPr>
          <p:grpSpPr bwMode="auto">
            <a:xfrm>
              <a:off x="3408" y="1392"/>
              <a:ext cx="62" cy="288"/>
              <a:chOff x="2345" y="1104"/>
              <a:chExt cx="62" cy="288"/>
            </a:xfrm>
          </p:grpSpPr>
          <p:sp>
            <p:nvSpPr>
              <p:cNvPr id="991" name="Freeform 440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92" name="Freeform 441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66" name="Group 442"/>
            <p:cNvGrpSpPr>
              <a:grpSpLocks/>
            </p:cNvGrpSpPr>
            <p:nvPr/>
          </p:nvGrpSpPr>
          <p:grpSpPr bwMode="auto">
            <a:xfrm>
              <a:off x="3600" y="1344"/>
              <a:ext cx="62" cy="288"/>
              <a:chOff x="2345" y="1104"/>
              <a:chExt cx="62" cy="288"/>
            </a:xfrm>
          </p:grpSpPr>
          <p:sp>
            <p:nvSpPr>
              <p:cNvPr id="989" name="Freeform 443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90" name="Freeform 444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67" name="Group 445"/>
            <p:cNvGrpSpPr>
              <a:grpSpLocks/>
            </p:cNvGrpSpPr>
            <p:nvPr/>
          </p:nvGrpSpPr>
          <p:grpSpPr bwMode="auto">
            <a:xfrm>
              <a:off x="3744" y="1296"/>
              <a:ext cx="62" cy="288"/>
              <a:chOff x="2345" y="1104"/>
              <a:chExt cx="62" cy="288"/>
            </a:xfrm>
          </p:grpSpPr>
          <p:sp>
            <p:nvSpPr>
              <p:cNvPr id="987" name="Freeform 446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8" name="Freeform 447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68" name="Group 448"/>
            <p:cNvGrpSpPr>
              <a:grpSpLocks/>
            </p:cNvGrpSpPr>
            <p:nvPr/>
          </p:nvGrpSpPr>
          <p:grpSpPr bwMode="auto">
            <a:xfrm>
              <a:off x="3504" y="1344"/>
              <a:ext cx="62" cy="288"/>
              <a:chOff x="2345" y="1104"/>
              <a:chExt cx="62" cy="288"/>
            </a:xfrm>
          </p:grpSpPr>
          <p:sp>
            <p:nvSpPr>
              <p:cNvPr id="985" name="Freeform 449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6" name="Freeform 450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69" name="Freeform 451"/>
            <p:cNvSpPr>
              <a:spLocks/>
            </p:cNvSpPr>
            <p:nvPr/>
          </p:nvSpPr>
          <p:spPr bwMode="auto">
            <a:xfrm rot="-1429352">
              <a:off x="3360" y="1248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70" name="Freeform 452"/>
            <p:cNvSpPr>
              <a:spLocks/>
            </p:cNvSpPr>
            <p:nvPr/>
          </p:nvSpPr>
          <p:spPr bwMode="auto">
            <a:xfrm rot="-1429352">
              <a:off x="3456" y="1200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71" name="Freeform 453"/>
            <p:cNvSpPr>
              <a:spLocks/>
            </p:cNvSpPr>
            <p:nvPr/>
          </p:nvSpPr>
          <p:spPr bwMode="auto">
            <a:xfrm rot="-1429352">
              <a:off x="3648" y="1248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972" name="Group 454"/>
            <p:cNvGrpSpPr>
              <a:grpSpLocks/>
            </p:cNvGrpSpPr>
            <p:nvPr/>
          </p:nvGrpSpPr>
          <p:grpSpPr bwMode="auto">
            <a:xfrm>
              <a:off x="3840" y="1296"/>
              <a:ext cx="62" cy="288"/>
              <a:chOff x="2345" y="1104"/>
              <a:chExt cx="62" cy="288"/>
            </a:xfrm>
          </p:grpSpPr>
          <p:sp>
            <p:nvSpPr>
              <p:cNvPr id="983" name="Freeform 455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4" name="Freeform 456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73" name="Freeform 457"/>
            <p:cNvSpPr>
              <a:spLocks/>
            </p:cNvSpPr>
            <p:nvPr/>
          </p:nvSpPr>
          <p:spPr bwMode="auto">
            <a:xfrm rot="-1429352">
              <a:off x="3888" y="1392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74" name="Freeform 458"/>
            <p:cNvSpPr>
              <a:spLocks/>
            </p:cNvSpPr>
            <p:nvPr/>
          </p:nvSpPr>
          <p:spPr bwMode="auto">
            <a:xfrm rot="-1429352">
              <a:off x="3648" y="1440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75" name="Freeform 459"/>
            <p:cNvSpPr>
              <a:spLocks/>
            </p:cNvSpPr>
            <p:nvPr/>
          </p:nvSpPr>
          <p:spPr bwMode="auto">
            <a:xfrm rot="-1429352">
              <a:off x="3552" y="1248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76" name="Freeform 460"/>
            <p:cNvSpPr>
              <a:spLocks/>
            </p:cNvSpPr>
            <p:nvPr/>
          </p:nvSpPr>
          <p:spPr bwMode="auto">
            <a:xfrm rot="-1429352">
              <a:off x="3360" y="1104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77" name="Freeform 461"/>
            <p:cNvSpPr>
              <a:spLocks/>
            </p:cNvSpPr>
            <p:nvPr/>
          </p:nvSpPr>
          <p:spPr bwMode="auto">
            <a:xfrm>
              <a:off x="3936" y="1288"/>
              <a:ext cx="96" cy="344"/>
            </a:xfrm>
            <a:custGeom>
              <a:avLst/>
              <a:gdLst>
                <a:gd name="T0" fmla="*/ 0 w 96"/>
                <a:gd name="T1" fmla="*/ 8 h 344"/>
                <a:gd name="T2" fmla="*/ 48 w 96"/>
                <a:gd name="T3" fmla="*/ 8 h 344"/>
                <a:gd name="T4" fmla="*/ 48 w 96"/>
                <a:gd name="T5" fmla="*/ 56 h 344"/>
                <a:gd name="T6" fmla="*/ 48 w 96"/>
                <a:gd name="T7" fmla="*/ 152 h 344"/>
                <a:gd name="T8" fmla="*/ 48 w 96"/>
                <a:gd name="T9" fmla="*/ 200 h 344"/>
                <a:gd name="T10" fmla="*/ 96 w 96"/>
                <a:gd name="T11" fmla="*/ 296 h 344"/>
                <a:gd name="T12" fmla="*/ 48 w 96"/>
                <a:gd name="T13" fmla="*/ 344 h 3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"/>
                <a:gd name="T22" fmla="*/ 0 h 344"/>
                <a:gd name="T23" fmla="*/ 96 w 96"/>
                <a:gd name="T24" fmla="*/ 344 h 3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" h="344">
                  <a:moveTo>
                    <a:pt x="0" y="8"/>
                  </a:moveTo>
                  <a:cubicBezTo>
                    <a:pt x="20" y="4"/>
                    <a:pt x="40" y="0"/>
                    <a:pt x="48" y="8"/>
                  </a:cubicBezTo>
                  <a:cubicBezTo>
                    <a:pt x="56" y="16"/>
                    <a:pt x="48" y="32"/>
                    <a:pt x="48" y="56"/>
                  </a:cubicBezTo>
                  <a:cubicBezTo>
                    <a:pt x="48" y="80"/>
                    <a:pt x="48" y="128"/>
                    <a:pt x="48" y="152"/>
                  </a:cubicBezTo>
                  <a:cubicBezTo>
                    <a:pt x="48" y="176"/>
                    <a:pt x="40" y="176"/>
                    <a:pt x="48" y="200"/>
                  </a:cubicBezTo>
                  <a:cubicBezTo>
                    <a:pt x="56" y="224"/>
                    <a:pt x="96" y="272"/>
                    <a:pt x="96" y="296"/>
                  </a:cubicBezTo>
                  <a:cubicBezTo>
                    <a:pt x="96" y="320"/>
                    <a:pt x="56" y="336"/>
                    <a:pt x="48" y="3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78" name="Freeform 462"/>
            <p:cNvSpPr>
              <a:spLocks/>
            </p:cNvSpPr>
            <p:nvPr/>
          </p:nvSpPr>
          <p:spPr bwMode="auto">
            <a:xfrm>
              <a:off x="3984" y="1056"/>
              <a:ext cx="672" cy="816"/>
            </a:xfrm>
            <a:custGeom>
              <a:avLst/>
              <a:gdLst>
                <a:gd name="T0" fmla="*/ 576 w 672"/>
                <a:gd name="T1" fmla="*/ 0 h 816"/>
                <a:gd name="T2" fmla="*/ 0 w 672"/>
                <a:gd name="T3" fmla="*/ 240 h 816"/>
                <a:gd name="T4" fmla="*/ 672 w 672"/>
                <a:gd name="T5" fmla="*/ 48 h 816"/>
                <a:gd name="T6" fmla="*/ 48 w 672"/>
                <a:gd name="T7" fmla="*/ 288 h 816"/>
                <a:gd name="T8" fmla="*/ 624 w 672"/>
                <a:gd name="T9" fmla="*/ 192 h 816"/>
                <a:gd name="T10" fmla="*/ 572 w 672"/>
                <a:gd name="T11" fmla="*/ 240 h 816"/>
                <a:gd name="T12" fmla="*/ 48 w 672"/>
                <a:gd name="T13" fmla="*/ 288 h 816"/>
                <a:gd name="T14" fmla="*/ 432 w 672"/>
                <a:gd name="T15" fmla="*/ 336 h 816"/>
                <a:gd name="T16" fmla="*/ 0 w 672"/>
                <a:gd name="T17" fmla="*/ 384 h 816"/>
                <a:gd name="T18" fmla="*/ 384 w 672"/>
                <a:gd name="T19" fmla="*/ 384 h 816"/>
                <a:gd name="T20" fmla="*/ 76 w 672"/>
                <a:gd name="T21" fmla="*/ 408 h 816"/>
                <a:gd name="T22" fmla="*/ 420 w 672"/>
                <a:gd name="T23" fmla="*/ 424 h 816"/>
                <a:gd name="T24" fmla="*/ 432 w 672"/>
                <a:gd name="T25" fmla="*/ 432 h 816"/>
                <a:gd name="T26" fmla="*/ 96 w 672"/>
                <a:gd name="T27" fmla="*/ 432 h 816"/>
                <a:gd name="T28" fmla="*/ 528 w 672"/>
                <a:gd name="T29" fmla="*/ 576 h 816"/>
                <a:gd name="T30" fmla="*/ 48 w 672"/>
                <a:gd name="T31" fmla="*/ 480 h 816"/>
                <a:gd name="T32" fmla="*/ 624 w 672"/>
                <a:gd name="T33" fmla="*/ 720 h 816"/>
                <a:gd name="T34" fmla="*/ 96 w 672"/>
                <a:gd name="T35" fmla="*/ 528 h 816"/>
                <a:gd name="T36" fmla="*/ 480 w 672"/>
                <a:gd name="T37" fmla="*/ 816 h 816"/>
                <a:gd name="T38" fmla="*/ 48 w 672"/>
                <a:gd name="T39" fmla="*/ 576 h 81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72"/>
                <a:gd name="T61" fmla="*/ 0 h 816"/>
                <a:gd name="T62" fmla="*/ 672 w 672"/>
                <a:gd name="T63" fmla="*/ 816 h 81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72" h="816">
                  <a:moveTo>
                    <a:pt x="576" y="0"/>
                  </a:moveTo>
                  <a:lnTo>
                    <a:pt x="0" y="240"/>
                  </a:lnTo>
                  <a:lnTo>
                    <a:pt x="672" y="48"/>
                  </a:lnTo>
                  <a:lnTo>
                    <a:pt x="48" y="288"/>
                  </a:lnTo>
                  <a:lnTo>
                    <a:pt x="624" y="192"/>
                  </a:lnTo>
                  <a:lnTo>
                    <a:pt x="572" y="240"/>
                  </a:lnTo>
                  <a:lnTo>
                    <a:pt x="48" y="288"/>
                  </a:lnTo>
                  <a:lnTo>
                    <a:pt x="432" y="336"/>
                  </a:lnTo>
                  <a:lnTo>
                    <a:pt x="0" y="384"/>
                  </a:lnTo>
                  <a:lnTo>
                    <a:pt x="384" y="384"/>
                  </a:lnTo>
                  <a:lnTo>
                    <a:pt x="76" y="408"/>
                  </a:lnTo>
                  <a:lnTo>
                    <a:pt x="420" y="424"/>
                  </a:lnTo>
                  <a:lnTo>
                    <a:pt x="432" y="432"/>
                  </a:lnTo>
                  <a:lnTo>
                    <a:pt x="96" y="432"/>
                  </a:lnTo>
                  <a:lnTo>
                    <a:pt x="528" y="576"/>
                  </a:lnTo>
                  <a:lnTo>
                    <a:pt x="48" y="480"/>
                  </a:lnTo>
                  <a:lnTo>
                    <a:pt x="624" y="720"/>
                  </a:lnTo>
                  <a:lnTo>
                    <a:pt x="96" y="528"/>
                  </a:lnTo>
                  <a:lnTo>
                    <a:pt x="480" y="816"/>
                  </a:lnTo>
                  <a:lnTo>
                    <a:pt x="48" y="576"/>
                  </a:ln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79" name="Freeform 463"/>
            <p:cNvSpPr>
              <a:spLocks/>
            </p:cNvSpPr>
            <p:nvPr/>
          </p:nvSpPr>
          <p:spPr bwMode="auto">
            <a:xfrm>
              <a:off x="3072" y="768"/>
              <a:ext cx="672" cy="384"/>
            </a:xfrm>
            <a:custGeom>
              <a:avLst/>
              <a:gdLst>
                <a:gd name="T0" fmla="*/ 144 w 672"/>
                <a:gd name="T1" fmla="*/ 0 h 384"/>
                <a:gd name="T2" fmla="*/ 0 w 672"/>
                <a:gd name="T3" fmla="*/ 192 h 384"/>
                <a:gd name="T4" fmla="*/ 288 w 672"/>
                <a:gd name="T5" fmla="*/ 0 h 384"/>
                <a:gd name="T6" fmla="*/ 144 w 672"/>
                <a:gd name="T7" fmla="*/ 192 h 384"/>
                <a:gd name="T8" fmla="*/ 384 w 672"/>
                <a:gd name="T9" fmla="*/ 48 h 384"/>
                <a:gd name="T10" fmla="*/ 192 w 672"/>
                <a:gd name="T11" fmla="*/ 240 h 384"/>
                <a:gd name="T12" fmla="*/ 432 w 672"/>
                <a:gd name="T13" fmla="*/ 96 h 384"/>
                <a:gd name="T14" fmla="*/ 288 w 672"/>
                <a:gd name="T15" fmla="*/ 288 h 384"/>
                <a:gd name="T16" fmla="*/ 528 w 672"/>
                <a:gd name="T17" fmla="*/ 144 h 384"/>
                <a:gd name="T18" fmla="*/ 288 w 672"/>
                <a:gd name="T19" fmla="*/ 336 h 384"/>
                <a:gd name="T20" fmla="*/ 624 w 672"/>
                <a:gd name="T21" fmla="*/ 192 h 384"/>
                <a:gd name="T22" fmla="*/ 384 w 672"/>
                <a:gd name="T23" fmla="*/ 384 h 384"/>
                <a:gd name="T24" fmla="*/ 672 w 672"/>
                <a:gd name="T25" fmla="*/ 240 h 384"/>
                <a:gd name="T26" fmla="*/ 432 w 672"/>
                <a:gd name="T27" fmla="*/ 384 h 38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72"/>
                <a:gd name="T43" fmla="*/ 0 h 384"/>
                <a:gd name="T44" fmla="*/ 672 w 672"/>
                <a:gd name="T45" fmla="*/ 384 h 38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72" h="384">
                  <a:moveTo>
                    <a:pt x="144" y="0"/>
                  </a:moveTo>
                  <a:lnTo>
                    <a:pt x="0" y="192"/>
                  </a:lnTo>
                  <a:lnTo>
                    <a:pt x="288" y="0"/>
                  </a:lnTo>
                  <a:lnTo>
                    <a:pt x="144" y="192"/>
                  </a:lnTo>
                  <a:lnTo>
                    <a:pt x="384" y="48"/>
                  </a:lnTo>
                  <a:lnTo>
                    <a:pt x="192" y="240"/>
                  </a:lnTo>
                  <a:lnTo>
                    <a:pt x="432" y="96"/>
                  </a:lnTo>
                  <a:lnTo>
                    <a:pt x="288" y="288"/>
                  </a:lnTo>
                  <a:lnTo>
                    <a:pt x="528" y="144"/>
                  </a:lnTo>
                  <a:lnTo>
                    <a:pt x="288" y="336"/>
                  </a:lnTo>
                  <a:lnTo>
                    <a:pt x="624" y="192"/>
                  </a:lnTo>
                  <a:lnTo>
                    <a:pt x="384" y="384"/>
                  </a:lnTo>
                  <a:lnTo>
                    <a:pt x="672" y="240"/>
                  </a:lnTo>
                  <a:lnTo>
                    <a:pt x="432" y="384"/>
                  </a:ln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80" name="Freeform 464"/>
            <p:cNvSpPr>
              <a:spLocks/>
            </p:cNvSpPr>
            <p:nvPr/>
          </p:nvSpPr>
          <p:spPr bwMode="auto">
            <a:xfrm>
              <a:off x="3072" y="1824"/>
              <a:ext cx="480" cy="192"/>
            </a:xfrm>
            <a:custGeom>
              <a:avLst/>
              <a:gdLst>
                <a:gd name="T0" fmla="*/ 240 w 480"/>
                <a:gd name="T1" fmla="*/ 0 h 192"/>
                <a:gd name="T2" fmla="*/ 480 w 480"/>
                <a:gd name="T3" fmla="*/ 144 h 192"/>
                <a:gd name="T4" fmla="*/ 192 w 480"/>
                <a:gd name="T5" fmla="*/ 0 h 192"/>
                <a:gd name="T6" fmla="*/ 432 w 480"/>
                <a:gd name="T7" fmla="*/ 192 h 192"/>
                <a:gd name="T8" fmla="*/ 144 w 480"/>
                <a:gd name="T9" fmla="*/ 48 h 192"/>
                <a:gd name="T10" fmla="*/ 288 w 480"/>
                <a:gd name="T11" fmla="*/ 192 h 192"/>
                <a:gd name="T12" fmla="*/ 96 w 480"/>
                <a:gd name="T13" fmla="*/ 48 h 192"/>
                <a:gd name="T14" fmla="*/ 192 w 480"/>
                <a:gd name="T15" fmla="*/ 192 h 192"/>
                <a:gd name="T16" fmla="*/ 0 w 480"/>
                <a:gd name="T17" fmla="*/ 96 h 1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0"/>
                <a:gd name="T28" fmla="*/ 0 h 192"/>
                <a:gd name="T29" fmla="*/ 480 w 480"/>
                <a:gd name="T30" fmla="*/ 192 h 19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0" h="192">
                  <a:moveTo>
                    <a:pt x="240" y="0"/>
                  </a:moveTo>
                  <a:lnTo>
                    <a:pt x="480" y="144"/>
                  </a:lnTo>
                  <a:lnTo>
                    <a:pt x="192" y="0"/>
                  </a:lnTo>
                  <a:lnTo>
                    <a:pt x="432" y="192"/>
                  </a:lnTo>
                  <a:lnTo>
                    <a:pt x="144" y="48"/>
                  </a:lnTo>
                  <a:lnTo>
                    <a:pt x="288" y="192"/>
                  </a:lnTo>
                  <a:lnTo>
                    <a:pt x="96" y="48"/>
                  </a:lnTo>
                  <a:lnTo>
                    <a:pt x="192" y="192"/>
                  </a:lnTo>
                  <a:lnTo>
                    <a:pt x="0" y="96"/>
                  </a:ln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81" name="Freeform 465"/>
            <p:cNvSpPr>
              <a:spLocks/>
            </p:cNvSpPr>
            <p:nvPr/>
          </p:nvSpPr>
          <p:spPr bwMode="auto">
            <a:xfrm>
              <a:off x="1920" y="1968"/>
              <a:ext cx="480" cy="288"/>
            </a:xfrm>
            <a:custGeom>
              <a:avLst/>
              <a:gdLst>
                <a:gd name="T0" fmla="*/ 336 w 480"/>
                <a:gd name="T1" fmla="*/ 0 h 288"/>
                <a:gd name="T2" fmla="*/ 480 w 480"/>
                <a:gd name="T3" fmla="*/ 240 h 288"/>
                <a:gd name="T4" fmla="*/ 336 w 480"/>
                <a:gd name="T5" fmla="*/ 96 h 288"/>
                <a:gd name="T6" fmla="*/ 288 w 480"/>
                <a:gd name="T7" fmla="*/ 0 h 288"/>
                <a:gd name="T8" fmla="*/ 288 w 480"/>
                <a:gd name="T9" fmla="*/ 96 h 288"/>
                <a:gd name="T10" fmla="*/ 384 w 480"/>
                <a:gd name="T11" fmla="*/ 288 h 288"/>
                <a:gd name="T12" fmla="*/ 240 w 480"/>
                <a:gd name="T13" fmla="*/ 96 h 288"/>
                <a:gd name="T14" fmla="*/ 192 w 480"/>
                <a:gd name="T15" fmla="*/ 0 h 288"/>
                <a:gd name="T16" fmla="*/ 288 w 480"/>
                <a:gd name="T17" fmla="*/ 240 h 288"/>
                <a:gd name="T18" fmla="*/ 144 w 480"/>
                <a:gd name="T19" fmla="*/ 0 h 288"/>
                <a:gd name="T20" fmla="*/ 192 w 480"/>
                <a:gd name="T21" fmla="*/ 192 h 288"/>
                <a:gd name="T22" fmla="*/ 96 w 480"/>
                <a:gd name="T23" fmla="*/ 0 h 288"/>
                <a:gd name="T24" fmla="*/ 0 w 480"/>
                <a:gd name="T25" fmla="*/ 48 h 288"/>
                <a:gd name="T26" fmla="*/ 48 w 480"/>
                <a:gd name="T27" fmla="*/ 48 h 288"/>
                <a:gd name="T28" fmla="*/ 96 w 480"/>
                <a:gd name="T29" fmla="*/ 48 h 288"/>
                <a:gd name="T30" fmla="*/ 48 w 480"/>
                <a:gd name="T31" fmla="*/ 48 h 28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80"/>
                <a:gd name="T49" fmla="*/ 0 h 288"/>
                <a:gd name="T50" fmla="*/ 480 w 480"/>
                <a:gd name="T51" fmla="*/ 288 h 28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80" h="288">
                  <a:moveTo>
                    <a:pt x="336" y="0"/>
                  </a:moveTo>
                  <a:lnTo>
                    <a:pt x="480" y="240"/>
                  </a:lnTo>
                  <a:lnTo>
                    <a:pt x="336" y="96"/>
                  </a:lnTo>
                  <a:lnTo>
                    <a:pt x="288" y="0"/>
                  </a:lnTo>
                  <a:lnTo>
                    <a:pt x="288" y="96"/>
                  </a:lnTo>
                  <a:lnTo>
                    <a:pt x="384" y="288"/>
                  </a:lnTo>
                  <a:lnTo>
                    <a:pt x="240" y="96"/>
                  </a:lnTo>
                  <a:lnTo>
                    <a:pt x="192" y="0"/>
                  </a:lnTo>
                  <a:lnTo>
                    <a:pt x="288" y="240"/>
                  </a:lnTo>
                  <a:lnTo>
                    <a:pt x="144" y="0"/>
                  </a:lnTo>
                  <a:lnTo>
                    <a:pt x="192" y="192"/>
                  </a:lnTo>
                  <a:lnTo>
                    <a:pt x="96" y="0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96" y="48"/>
                  </a:lnTo>
                  <a:lnTo>
                    <a:pt x="48" y="48"/>
                  </a:ln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82" name="Freeform 466"/>
            <p:cNvSpPr>
              <a:spLocks/>
            </p:cNvSpPr>
            <p:nvPr/>
          </p:nvSpPr>
          <p:spPr bwMode="auto">
            <a:xfrm>
              <a:off x="1824" y="432"/>
              <a:ext cx="1104" cy="560"/>
            </a:xfrm>
            <a:custGeom>
              <a:avLst/>
              <a:gdLst>
                <a:gd name="T0" fmla="*/ 48 w 1104"/>
                <a:gd name="T1" fmla="*/ 264 h 560"/>
                <a:gd name="T2" fmla="*/ 0 w 1104"/>
                <a:gd name="T3" fmla="*/ 504 h 560"/>
                <a:gd name="T4" fmla="*/ 8 w 1104"/>
                <a:gd name="T5" fmla="*/ 560 h 560"/>
                <a:gd name="T6" fmla="*/ 48 w 1104"/>
                <a:gd name="T7" fmla="*/ 552 h 560"/>
                <a:gd name="T8" fmla="*/ 96 w 1104"/>
                <a:gd name="T9" fmla="*/ 456 h 560"/>
                <a:gd name="T10" fmla="*/ 240 w 1104"/>
                <a:gd name="T11" fmla="*/ 120 h 560"/>
                <a:gd name="T12" fmla="*/ 152 w 1104"/>
                <a:gd name="T13" fmla="*/ 544 h 560"/>
                <a:gd name="T14" fmla="*/ 240 w 1104"/>
                <a:gd name="T15" fmla="*/ 456 h 560"/>
                <a:gd name="T16" fmla="*/ 224 w 1104"/>
                <a:gd name="T17" fmla="*/ 456 h 560"/>
                <a:gd name="T18" fmla="*/ 384 w 1104"/>
                <a:gd name="T19" fmla="*/ 72 h 560"/>
                <a:gd name="T20" fmla="*/ 264 w 1104"/>
                <a:gd name="T21" fmla="*/ 520 h 560"/>
                <a:gd name="T22" fmla="*/ 336 w 1104"/>
                <a:gd name="T23" fmla="*/ 472 h 560"/>
                <a:gd name="T24" fmla="*/ 568 w 1104"/>
                <a:gd name="T25" fmla="*/ 0 h 560"/>
                <a:gd name="T26" fmla="*/ 384 w 1104"/>
                <a:gd name="T27" fmla="*/ 504 h 560"/>
                <a:gd name="T28" fmla="*/ 480 w 1104"/>
                <a:gd name="T29" fmla="*/ 456 h 560"/>
                <a:gd name="T30" fmla="*/ 720 w 1104"/>
                <a:gd name="T31" fmla="*/ 24 h 560"/>
                <a:gd name="T32" fmla="*/ 568 w 1104"/>
                <a:gd name="T33" fmla="*/ 472 h 560"/>
                <a:gd name="T34" fmla="*/ 664 w 1104"/>
                <a:gd name="T35" fmla="*/ 440 h 560"/>
                <a:gd name="T36" fmla="*/ 912 w 1104"/>
                <a:gd name="T37" fmla="*/ 72 h 560"/>
                <a:gd name="T38" fmla="*/ 720 w 1104"/>
                <a:gd name="T39" fmla="*/ 456 h 560"/>
                <a:gd name="T40" fmla="*/ 768 w 1104"/>
                <a:gd name="T41" fmla="*/ 456 h 560"/>
                <a:gd name="T42" fmla="*/ 960 w 1104"/>
                <a:gd name="T43" fmla="*/ 168 h 560"/>
                <a:gd name="T44" fmla="*/ 816 w 1104"/>
                <a:gd name="T45" fmla="*/ 456 h 560"/>
                <a:gd name="T46" fmla="*/ 928 w 1104"/>
                <a:gd name="T47" fmla="*/ 448 h 560"/>
                <a:gd name="T48" fmla="*/ 960 w 1104"/>
                <a:gd name="T49" fmla="*/ 408 h 560"/>
                <a:gd name="T50" fmla="*/ 1104 w 1104"/>
                <a:gd name="T51" fmla="*/ 264 h 560"/>
                <a:gd name="T52" fmla="*/ 1008 w 1104"/>
                <a:gd name="T53" fmla="*/ 456 h 560"/>
                <a:gd name="T54" fmla="*/ 1056 w 1104"/>
                <a:gd name="T55" fmla="*/ 456 h 56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04"/>
                <a:gd name="T85" fmla="*/ 0 h 560"/>
                <a:gd name="T86" fmla="*/ 1104 w 1104"/>
                <a:gd name="T87" fmla="*/ 560 h 56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04" h="560">
                  <a:moveTo>
                    <a:pt x="48" y="264"/>
                  </a:moveTo>
                  <a:lnTo>
                    <a:pt x="0" y="504"/>
                  </a:lnTo>
                  <a:lnTo>
                    <a:pt x="8" y="560"/>
                  </a:lnTo>
                  <a:lnTo>
                    <a:pt x="48" y="552"/>
                  </a:lnTo>
                  <a:lnTo>
                    <a:pt x="96" y="456"/>
                  </a:lnTo>
                  <a:lnTo>
                    <a:pt x="240" y="120"/>
                  </a:lnTo>
                  <a:lnTo>
                    <a:pt x="152" y="544"/>
                  </a:lnTo>
                  <a:lnTo>
                    <a:pt x="240" y="456"/>
                  </a:lnTo>
                  <a:lnTo>
                    <a:pt x="224" y="456"/>
                  </a:lnTo>
                  <a:lnTo>
                    <a:pt x="384" y="72"/>
                  </a:lnTo>
                  <a:lnTo>
                    <a:pt x="264" y="520"/>
                  </a:lnTo>
                  <a:lnTo>
                    <a:pt x="336" y="472"/>
                  </a:lnTo>
                  <a:lnTo>
                    <a:pt x="568" y="0"/>
                  </a:lnTo>
                  <a:lnTo>
                    <a:pt x="384" y="504"/>
                  </a:lnTo>
                  <a:lnTo>
                    <a:pt x="480" y="456"/>
                  </a:lnTo>
                  <a:lnTo>
                    <a:pt x="720" y="24"/>
                  </a:lnTo>
                  <a:lnTo>
                    <a:pt x="568" y="472"/>
                  </a:lnTo>
                  <a:lnTo>
                    <a:pt x="664" y="440"/>
                  </a:lnTo>
                  <a:lnTo>
                    <a:pt x="912" y="72"/>
                  </a:lnTo>
                  <a:lnTo>
                    <a:pt x="720" y="456"/>
                  </a:lnTo>
                  <a:lnTo>
                    <a:pt x="768" y="456"/>
                  </a:lnTo>
                  <a:lnTo>
                    <a:pt x="960" y="168"/>
                  </a:lnTo>
                  <a:lnTo>
                    <a:pt x="816" y="456"/>
                  </a:lnTo>
                  <a:lnTo>
                    <a:pt x="928" y="448"/>
                  </a:lnTo>
                  <a:lnTo>
                    <a:pt x="960" y="408"/>
                  </a:lnTo>
                  <a:lnTo>
                    <a:pt x="1104" y="264"/>
                  </a:lnTo>
                  <a:lnTo>
                    <a:pt x="1008" y="456"/>
                  </a:lnTo>
                  <a:lnTo>
                    <a:pt x="1056" y="456"/>
                  </a:ln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одно ведро вмещается 7 литров воды.</a:t>
            </a:r>
            <a:endParaRPr lang="ru-RU" dirty="0"/>
          </a:p>
        </p:txBody>
      </p:sp>
      <p:grpSp>
        <p:nvGrpSpPr>
          <p:cNvPr id="4" name="Group 770"/>
          <p:cNvGrpSpPr>
            <a:grpSpLocks/>
          </p:cNvGrpSpPr>
          <p:nvPr/>
        </p:nvGrpSpPr>
        <p:grpSpPr bwMode="auto">
          <a:xfrm>
            <a:off x="7072330" y="2500306"/>
            <a:ext cx="1538288" cy="1679575"/>
            <a:chOff x="1968" y="2304"/>
            <a:chExt cx="969" cy="1058"/>
          </a:xfrm>
        </p:grpSpPr>
        <p:sp>
          <p:nvSpPr>
            <p:cNvPr id="5" name="Oval 771"/>
            <p:cNvSpPr>
              <a:spLocks noChangeArrowheads="1"/>
            </p:cNvSpPr>
            <p:nvPr/>
          </p:nvSpPr>
          <p:spPr bwMode="auto">
            <a:xfrm>
              <a:off x="2160" y="3216"/>
              <a:ext cx="624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Freeform 772"/>
            <p:cNvSpPr>
              <a:spLocks/>
            </p:cNvSpPr>
            <p:nvPr/>
          </p:nvSpPr>
          <p:spPr bwMode="auto">
            <a:xfrm>
              <a:off x="2016" y="2400"/>
              <a:ext cx="864" cy="9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4" y="886"/>
                </a:cxn>
                <a:cxn ang="0">
                  <a:pos x="158" y="906"/>
                </a:cxn>
                <a:cxn ang="0">
                  <a:pos x="214" y="934"/>
                </a:cxn>
                <a:cxn ang="0">
                  <a:pos x="286" y="946"/>
                </a:cxn>
                <a:cxn ang="0">
                  <a:pos x="390" y="962"/>
                </a:cxn>
                <a:cxn ang="0">
                  <a:pos x="482" y="958"/>
                </a:cxn>
                <a:cxn ang="0">
                  <a:pos x="550" y="954"/>
                </a:cxn>
                <a:cxn ang="0">
                  <a:pos x="602" y="950"/>
                </a:cxn>
                <a:cxn ang="0">
                  <a:pos x="654" y="942"/>
                </a:cxn>
                <a:cxn ang="0">
                  <a:pos x="706" y="930"/>
                </a:cxn>
                <a:cxn ang="0">
                  <a:pos x="738" y="918"/>
                </a:cxn>
                <a:cxn ang="0">
                  <a:pos x="762" y="898"/>
                </a:cxn>
                <a:cxn ang="0">
                  <a:pos x="762" y="878"/>
                </a:cxn>
                <a:cxn ang="0">
                  <a:pos x="864" y="0"/>
                </a:cxn>
              </a:cxnLst>
              <a:rect l="0" t="0" r="r" b="b"/>
              <a:pathLst>
                <a:path w="864" h="962">
                  <a:moveTo>
                    <a:pt x="0" y="0"/>
                  </a:moveTo>
                  <a:lnTo>
                    <a:pt x="154" y="886"/>
                  </a:lnTo>
                  <a:lnTo>
                    <a:pt x="158" y="906"/>
                  </a:lnTo>
                  <a:lnTo>
                    <a:pt x="214" y="934"/>
                  </a:lnTo>
                  <a:lnTo>
                    <a:pt x="286" y="946"/>
                  </a:lnTo>
                  <a:lnTo>
                    <a:pt x="390" y="962"/>
                  </a:lnTo>
                  <a:lnTo>
                    <a:pt x="482" y="958"/>
                  </a:lnTo>
                  <a:lnTo>
                    <a:pt x="550" y="954"/>
                  </a:lnTo>
                  <a:lnTo>
                    <a:pt x="602" y="950"/>
                  </a:lnTo>
                  <a:lnTo>
                    <a:pt x="654" y="942"/>
                  </a:lnTo>
                  <a:lnTo>
                    <a:pt x="706" y="930"/>
                  </a:lnTo>
                  <a:lnTo>
                    <a:pt x="738" y="918"/>
                  </a:lnTo>
                  <a:lnTo>
                    <a:pt x="762" y="898"/>
                  </a:lnTo>
                  <a:lnTo>
                    <a:pt x="762" y="878"/>
                  </a:lnTo>
                  <a:lnTo>
                    <a:pt x="864" y="0"/>
                  </a:lnTo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Oval 773"/>
            <p:cNvSpPr>
              <a:spLocks noChangeArrowheads="1"/>
            </p:cNvSpPr>
            <p:nvPr/>
          </p:nvSpPr>
          <p:spPr bwMode="auto">
            <a:xfrm>
              <a:off x="2016" y="2304"/>
              <a:ext cx="864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Freeform 774"/>
            <p:cNvSpPr>
              <a:spLocks/>
            </p:cNvSpPr>
            <p:nvPr/>
          </p:nvSpPr>
          <p:spPr bwMode="auto">
            <a:xfrm flipV="1">
              <a:off x="1968" y="2448"/>
              <a:ext cx="969" cy="500"/>
            </a:xfrm>
            <a:custGeom>
              <a:avLst/>
              <a:gdLst>
                <a:gd name="T0" fmla="*/ 47 w 1017"/>
                <a:gd name="T1" fmla="*/ 427 h 500"/>
                <a:gd name="T2" fmla="*/ 85 w 1017"/>
                <a:gd name="T3" fmla="*/ 481 h 500"/>
                <a:gd name="T4" fmla="*/ 7 w 1017"/>
                <a:gd name="T5" fmla="*/ 311 h 500"/>
                <a:gd name="T6" fmla="*/ 43 w 1017"/>
                <a:gd name="T7" fmla="*/ 167 h 500"/>
                <a:gd name="T8" fmla="*/ 157 w 1017"/>
                <a:gd name="T9" fmla="*/ 53 h 500"/>
                <a:gd name="T10" fmla="*/ 409 w 1017"/>
                <a:gd name="T11" fmla="*/ 5 h 500"/>
                <a:gd name="T12" fmla="*/ 775 w 1017"/>
                <a:gd name="T13" fmla="*/ 23 h 500"/>
                <a:gd name="T14" fmla="*/ 949 w 1017"/>
                <a:gd name="T15" fmla="*/ 131 h 500"/>
                <a:gd name="T16" fmla="*/ 1003 w 1017"/>
                <a:gd name="T17" fmla="*/ 245 h 500"/>
                <a:gd name="T18" fmla="*/ 1003 w 1017"/>
                <a:gd name="T19" fmla="*/ 371 h 500"/>
                <a:gd name="T20" fmla="*/ 918 w 1017"/>
                <a:gd name="T21" fmla="*/ 481 h 500"/>
                <a:gd name="T22" fmla="*/ 956 w 1017"/>
                <a:gd name="T23" fmla="*/ 441 h 5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17"/>
                <a:gd name="T37" fmla="*/ 0 h 500"/>
                <a:gd name="T38" fmla="*/ 1017 w 1017"/>
                <a:gd name="T39" fmla="*/ 500 h 5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17" h="500">
                  <a:moveTo>
                    <a:pt x="47" y="427"/>
                  </a:moveTo>
                  <a:cubicBezTo>
                    <a:pt x="53" y="436"/>
                    <a:pt x="92" y="500"/>
                    <a:pt x="85" y="481"/>
                  </a:cubicBezTo>
                  <a:cubicBezTo>
                    <a:pt x="78" y="462"/>
                    <a:pt x="14" y="363"/>
                    <a:pt x="7" y="311"/>
                  </a:cubicBezTo>
                  <a:cubicBezTo>
                    <a:pt x="0" y="259"/>
                    <a:pt x="18" y="210"/>
                    <a:pt x="43" y="167"/>
                  </a:cubicBezTo>
                  <a:cubicBezTo>
                    <a:pt x="68" y="124"/>
                    <a:pt x="96" y="80"/>
                    <a:pt x="157" y="53"/>
                  </a:cubicBezTo>
                  <a:cubicBezTo>
                    <a:pt x="218" y="26"/>
                    <a:pt x="306" y="10"/>
                    <a:pt x="409" y="5"/>
                  </a:cubicBezTo>
                  <a:cubicBezTo>
                    <a:pt x="512" y="0"/>
                    <a:pt x="685" y="2"/>
                    <a:pt x="775" y="23"/>
                  </a:cubicBezTo>
                  <a:cubicBezTo>
                    <a:pt x="865" y="44"/>
                    <a:pt x="911" y="94"/>
                    <a:pt x="949" y="131"/>
                  </a:cubicBezTo>
                  <a:cubicBezTo>
                    <a:pt x="987" y="168"/>
                    <a:pt x="994" y="205"/>
                    <a:pt x="1003" y="245"/>
                  </a:cubicBezTo>
                  <a:cubicBezTo>
                    <a:pt x="1012" y="285"/>
                    <a:pt x="1017" y="332"/>
                    <a:pt x="1003" y="371"/>
                  </a:cubicBezTo>
                  <a:cubicBezTo>
                    <a:pt x="989" y="410"/>
                    <a:pt x="926" y="469"/>
                    <a:pt x="918" y="481"/>
                  </a:cubicBezTo>
                  <a:cubicBezTo>
                    <a:pt x="910" y="493"/>
                    <a:pt x="948" y="449"/>
                    <a:pt x="956" y="441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775" descr="Дуб"/>
            <p:cNvSpPr>
              <a:spLocks/>
            </p:cNvSpPr>
            <p:nvPr/>
          </p:nvSpPr>
          <p:spPr bwMode="auto">
            <a:xfrm flipV="1">
              <a:off x="2208" y="2880"/>
              <a:ext cx="514" cy="144"/>
            </a:xfrm>
            <a:custGeom>
              <a:avLst/>
              <a:gdLst>
                <a:gd name="T0" fmla="*/ 19 w 1352"/>
                <a:gd name="T1" fmla="*/ 139 h 331"/>
                <a:gd name="T2" fmla="*/ 147 w 1352"/>
                <a:gd name="T3" fmla="*/ 75 h 331"/>
                <a:gd name="T4" fmla="*/ 803 w 1352"/>
                <a:gd name="T5" fmla="*/ 11 h 331"/>
                <a:gd name="T6" fmla="*/ 1283 w 1352"/>
                <a:gd name="T7" fmla="*/ 139 h 331"/>
                <a:gd name="T8" fmla="*/ 1219 w 1352"/>
                <a:gd name="T9" fmla="*/ 299 h 331"/>
                <a:gd name="T10" fmla="*/ 899 w 1352"/>
                <a:gd name="T11" fmla="*/ 235 h 331"/>
                <a:gd name="T12" fmla="*/ 531 w 1352"/>
                <a:gd name="T13" fmla="*/ 235 h 331"/>
                <a:gd name="T14" fmla="*/ 83 w 1352"/>
                <a:gd name="T15" fmla="*/ 315 h 331"/>
                <a:gd name="T16" fmla="*/ 19 w 1352"/>
                <a:gd name="T17" fmla="*/ 139 h 3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52"/>
                <a:gd name="T28" fmla="*/ 0 h 331"/>
                <a:gd name="T29" fmla="*/ 1352 w 1352"/>
                <a:gd name="T30" fmla="*/ 331 h 3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52" h="331">
                  <a:moveTo>
                    <a:pt x="19" y="139"/>
                  </a:moveTo>
                  <a:cubicBezTo>
                    <a:pt x="30" y="99"/>
                    <a:pt x="16" y="96"/>
                    <a:pt x="147" y="75"/>
                  </a:cubicBezTo>
                  <a:cubicBezTo>
                    <a:pt x="278" y="54"/>
                    <a:pt x="614" y="0"/>
                    <a:pt x="803" y="11"/>
                  </a:cubicBezTo>
                  <a:cubicBezTo>
                    <a:pt x="992" y="22"/>
                    <a:pt x="1214" y="91"/>
                    <a:pt x="1283" y="139"/>
                  </a:cubicBezTo>
                  <a:cubicBezTo>
                    <a:pt x="1352" y="187"/>
                    <a:pt x="1283" y="283"/>
                    <a:pt x="1219" y="299"/>
                  </a:cubicBezTo>
                  <a:cubicBezTo>
                    <a:pt x="1155" y="315"/>
                    <a:pt x="1014" y="246"/>
                    <a:pt x="899" y="235"/>
                  </a:cubicBezTo>
                  <a:cubicBezTo>
                    <a:pt x="784" y="224"/>
                    <a:pt x="667" y="222"/>
                    <a:pt x="531" y="235"/>
                  </a:cubicBezTo>
                  <a:cubicBezTo>
                    <a:pt x="395" y="248"/>
                    <a:pt x="166" y="331"/>
                    <a:pt x="83" y="315"/>
                  </a:cubicBezTo>
                  <a:cubicBezTo>
                    <a:pt x="0" y="299"/>
                    <a:pt x="8" y="179"/>
                    <a:pt x="19" y="139"/>
                  </a:cubicBez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776"/>
            <p:cNvSpPr>
              <a:spLocks/>
            </p:cNvSpPr>
            <p:nvPr/>
          </p:nvSpPr>
          <p:spPr bwMode="auto">
            <a:xfrm>
              <a:off x="2832" y="2448"/>
              <a:ext cx="59" cy="42"/>
            </a:xfrm>
            <a:custGeom>
              <a:avLst/>
              <a:gdLst>
                <a:gd name="T0" fmla="*/ 0 w 117"/>
                <a:gd name="T1" fmla="*/ 35 h 99"/>
                <a:gd name="T2" fmla="*/ 48 w 117"/>
                <a:gd name="T3" fmla="*/ 3 h 99"/>
                <a:gd name="T4" fmla="*/ 112 w 117"/>
                <a:gd name="T5" fmla="*/ 51 h 99"/>
                <a:gd name="T6" fmla="*/ 80 w 117"/>
                <a:gd name="T7" fmla="*/ 99 h 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7"/>
                <a:gd name="T13" fmla="*/ 0 h 99"/>
                <a:gd name="T14" fmla="*/ 117 w 117"/>
                <a:gd name="T15" fmla="*/ 99 h 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7" h="99">
                  <a:moveTo>
                    <a:pt x="0" y="35"/>
                  </a:moveTo>
                  <a:cubicBezTo>
                    <a:pt x="14" y="17"/>
                    <a:pt x="29" y="0"/>
                    <a:pt x="48" y="3"/>
                  </a:cubicBezTo>
                  <a:cubicBezTo>
                    <a:pt x="67" y="6"/>
                    <a:pt x="107" y="35"/>
                    <a:pt x="112" y="51"/>
                  </a:cubicBezTo>
                  <a:cubicBezTo>
                    <a:pt x="117" y="67"/>
                    <a:pt x="98" y="83"/>
                    <a:pt x="80" y="99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777"/>
            <p:cNvSpPr>
              <a:spLocks/>
            </p:cNvSpPr>
            <p:nvPr/>
          </p:nvSpPr>
          <p:spPr bwMode="auto">
            <a:xfrm rot="-4708713">
              <a:off x="2014" y="2439"/>
              <a:ext cx="50" cy="50"/>
            </a:xfrm>
            <a:custGeom>
              <a:avLst/>
              <a:gdLst>
                <a:gd name="T0" fmla="*/ 0 w 117"/>
                <a:gd name="T1" fmla="*/ 35 h 99"/>
                <a:gd name="T2" fmla="*/ 48 w 117"/>
                <a:gd name="T3" fmla="*/ 3 h 99"/>
                <a:gd name="T4" fmla="*/ 112 w 117"/>
                <a:gd name="T5" fmla="*/ 51 h 99"/>
                <a:gd name="T6" fmla="*/ 80 w 117"/>
                <a:gd name="T7" fmla="*/ 99 h 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7"/>
                <a:gd name="T13" fmla="*/ 0 h 99"/>
                <a:gd name="T14" fmla="*/ 117 w 117"/>
                <a:gd name="T15" fmla="*/ 99 h 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7" h="99">
                  <a:moveTo>
                    <a:pt x="0" y="35"/>
                  </a:moveTo>
                  <a:cubicBezTo>
                    <a:pt x="14" y="17"/>
                    <a:pt x="29" y="0"/>
                    <a:pt x="48" y="3"/>
                  </a:cubicBezTo>
                  <a:cubicBezTo>
                    <a:pt x="67" y="6"/>
                    <a:pt x="107" y="35"/>
                    <a:pt x="112" y="51"/>
                  </a:cubicBezTo>
                  <a:cubicBezTo>
                    <a:pt x="117" y="67"/>
                    <a:pt x="98" y="83"/>
                    <a:pt x="80" y="99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" name="Group 770"/>
          <p:cNvGrpSpPr>
            <a:grpSpLocks/>
          </p:cNvGrpSpPr>
          <p:nvPr/>
        </p:nvGrpSpPr>
        <p:grpSpPr bwMode="auto">
          <a:xfrm>
            <a:off x="4643438" y="2571744"/>
            <a:ext cx="1538288" cy="1679575"/>
            <a:chOff x="1968" y="2304"/>
            <a:chExt cx="969" cy="1058"/>
          </a:xfrm>
        </p:grpSpPr>
        <p:sp>
          <p:nvSpPr>
            <p:cNvPr id="13" name="Oval 771"/>
            <p:cNvSpPr>
              <a:spLocks noChangeArrowheads="1"/>
            </p:cNvSpPr>
            <p:nvPr/>
          </p:nvSpPr>
          <p:spPr bwMode="auto">
            <a:xfrm>
              <a:off x="2160" y="3216"/>
              <a:ext cx="624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Freeform 772"/>
            <p:cNvSpPr>
              <a:spLocks/>
            </p:cNvSpPr>
            <p:nvPr/>
          </p:nvSpPr>
          <p:spPr bwMode="auto">
            <a:xfrm>
              <a:off x="2016" y="2400"/>
              <a:ext cx="864" cy="9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4" y="886"/>
                </a:cxn>
                <a:cxn ang="0">
                  <a:pos x="158" y="906"/>
                </a:cxn>
                <a:cxn ang="0">
                  <a:pos x="214" y="934"/>
                </a:cxn>
                <a:cxn ang="0">
                  <a:pos x="286" y="946"/>
                </a:cxn>
                <a:cxn ang="0">
                  <a:pos x="390" y="962"/>
                </a:cxn>
                <a:cxn ang="0">
                  <a:pos x="482" y="958"/>
                </a:cxn>
                <a:cxn ang="0">
                  <a:pos x="550" y="954"/>
                </a:cxn>
                <a:cxn ang="0">
                  <a:pos x="602" y="950"/>
                </a:cxn>
                <a:cxn ang="0">
                  <a:pos x="654" y="942"/>
                </a:cxn>
                <a:cxn ang="0">
                  <a:pos x="706" y="930"/>
                </a:cxn>
                <a:cxn ang="0">
                  <a:pos x="738" y="918"/>
                </a:cxn>
                <a:cxn ang="0">
                  <a:pos x="762" y="898"/>
                </a:cxn>
                <a:cxn ang="0">
                  <a:pos x="762" y="878"/>
                </a:cxn>
                <a:cxn ang="0">
                  <a:pos x="864" y="0"/>
                </a:cxn>
              </a:cxnLst>
              <a:rect l="0" t="0" r="r" b="b"/>
              <a:pathLst>
                <a:path w="864" h="962">
                  <a:moveTo>
                    <a:pt x="0" y="0"/>
                  </a:moveTo>
                  <a:lnTo>
                    <a:pt x="154" y="886"/>
                  </a:lnTo>
                  <a:lnTo>
                    <a:pt x="158" y="906"/>
                  </a:lnTo>
                  <a:lnTo>
                    <a:pt x="214" y="934"/>
                  </a:lnTo>
                  <a:lnTo>
                    <a:pt x="286" y="946"/>
                  </a:lnTo>
                  <a:lnTo>
                    <a:pt x="390" y="962"/>
                  </a:lnTo>
                  <a:lnTo>
                    <a:pt x="482" y="958"/>
                  </a:lnTo>
                  <a:lnTo>
                    <a:pt x="550" y="954"/>
                  </a:lnTo>
                  <a:lnTo>
                    <a:pt x="602" y="950"/>
                  </a:lnTo>
                  <a:lnTo>
                    <a:pt x="654" y="942"/>
                  </a:lnTo>
                  <a:lnTo>
                    <a:pt x="706" y="930"/>
                  </a:lnTo>
                  <a:lnTo>
                    <a:pt x="738" y="918"/>
                  </a:lnTo>
                  <a:lnTo>
                    <a:pt x="762" y="898"/>
                  </a:lnTo>
                  <a:lnTo>
                    <a:pt x="762" y="878"/>
                  </a:lnTo>
                  <a:lnTo>
                    <a:pt x="864" y="0"/>
                  </a:lnTo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Oval 773"/>
            <p:cNvSpPr>
              <a:spLocks noChangeArrowheads="1"/>
            </p:cNvSpPr>
            <p:nvPr/>
          </p:nvSpPr>
          <p:spPr bwMode="auto">
            <a:xfrm>
              <a:off x="2016" y="2304"/>
              <a:ext cx="864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Freeform 774"/>
            <p:cNvSpPr>
              <a:spLocks/>
            </p:cNvSpPr>
            <p:nvPr/>
          </p:nvSpPr>
          <p:spPr bwMode="auto">
            <a:xfrm flipV="1">
              <a:off x="1968" y="2448"/>
              <a:ext cx="969" cy="500"/>
            </a:xfrm>
            <a:custGeom>
              <a:avLst/>
              <a:gdLst>
                <a:gd name="T0" fmla="*/ 47 w 1017"/>
                <a:gd name="T1" fmla="*/ 427 h 500"/>
                <a:gd name="T2" fmla="*/ 85 w 1017"/>
                <a:gd name="T3" fmla="*/ 481 h 500"/>
                <a:gd name="T4" fmla="*/ 7 w 1017"/>
                <a:gd name="T5" fmla="*/ 311 h 500"/>
                <a:gd name="T6" fmla="*/ 43 w 1017"/>
                <a:gd name="T7" fmla="*/ 167 h 500"/>
                <a:gd name="T8" fmla="*/ 157 w 1017"/>
                <a:gd name="T9" fmla="*/ 53 h 500"/>
                <a:gd name="T10" fmla="*/ 409 w 1017"/>
                <a:gd name="T11" fmla="*/ 5 h 500"/>
                <a:gd name="T12" fmla="*/ 775 w 1017"/>
                <a:gd name="T13" fmla="*/ 23 h 500"/>
                <a:gd name="T14" fmla="*/ 949 w 1017"/>
                <a:gd name="T15" fmla="*/ 131 h 500"/>
                <a:gd name="T16" fmla="*/ 1003 w 1017"/>
                <a:gd name="T17" fmla="*/ 245 h 500"/>
                <a:gd name="T18" fmla="*/ 1003 w 1017"/>
                <a:gd name="T19" fmla="*/ 371 h 500"/>
                <a:gd name="T20" fmla="*/ 918 w 1017"/>
                <a:gd name="T21" fmla="*/ 481 h 500"/>
                <a:gd name="T22" fmla="*/ 956 w 1017"/>
                <a:gd name="T23" fmla="*/ 441 h 5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17"/>
                <a:gd name="T37" fmla="*/ 0 h 500"/>
                <a:gd name="T38" fmla="*/ 1017 w 1017"/>
                <a:gd name="T39" fmla="*/ 500 h 5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17" h="500">
                  <a:moveTo>
                    <a:pt x="47" y="427"/>
                  </a:moveTo>
                  <a:cubicBezTo>
                    <a:pt x="53" y="436"/>
                    <a:pt x="92" y="500"/>
                    <a:pt x="85" y="481"/>
                  </a:cubicBezTo>
                  <a:cubicBezTo>
                    <a:pt x="78" y="462"/>
                    <a:pt x="14" y="363"/>
                    <a:pt x="7" y="311"/>
                  </a:cubicBezTo>
                  <a:cubicBezTo>
                    <a:pt x="0" y="259"/>
                    <a:pt x="18" y="210"/>
                    <a:pt x="43" y="167"/>
                  </a:cubicBezTo>
                  <a:cubicBezTo>
                    <a:pt x="68" y="124"/>
                    <a:pt x="96" y="80"/>
                    <a:pt x="157" y="53"/>
                  </a:cubicBezTo>
                  <a:cubicBezTo>
                    <a:pt x="218" y="26"/>
                    <a:pt x="306" y="10"/>
                    <a:pt x="409" y="5"/>
                  </a:cubicBezTo>
                  <a:cubicBezTo>
                    <a:pt x="512" y="0"/>
                    <a:pt x="685" y="2"/>
                    <a:pt x="775" y="23"/>
                  </a:cubicBezTo>
                  <a:cubicBezTo>
                    <a:pt x="865" y="44"/>
                    <a:pt x="911" y="94"/>
                    <a:pt x="949" y="131"/>
                  </a:cubicBezTo>
                  <a:cubicBezTo>
                    <a:pt x="987" y="168"/>
                    <a:pt x="994" y="205"/>
                    <a:pt x="1003" y="245"/>
                  </a:cubicBezTo>
                  <a:cubicBezTo>
                    <a:pt x="1012" y="285"/>
                    <a:pt x="1017" y="332"/>
                    <a:pt x="1003" y="371"/>
                  </a:cubicBezTo>
                  <a:cubicBezTo>
                    <a:pt x="989" y="410"/>
                    <a:pt x="926" y="469"/>
                    <a:pt x="918" y="481"/>
                  </a:cubicBezTo>
                  <a:cubicBezTo>
                    <a:pt x="910" y="493"/>
                    <a:pt x="948" y="449"/>
                    <a:pt x="956" y="441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775" descr="Дуб"/>
            <p:cNvSpPr>
              <a:spLocks/>
            </p:cNvSpPr>
            <p:nvPr/>
          </p:nvSpPr>
          <p:spPr bwMode="auto">
            <a:xfrm flipV="1">
              <a:off x="2208" y="2880"/>
              <a:ext cx="514" cy="144"/>
            </a:xfrm>
            <a:custGeom>
              <a:avLst/>
              <a:gdLst>
                <a:gd name="T0" fmla="*/ 19 w 1352"/>
                <a:gd name="T1" fmla="*/ 139 h 331"/>
                <a:gd name="T2" fmla="*/ 147 w 1352"/>
                <a:gd name="T3" fmla="*/ 75 h 331"/>
                <a:gd name="T4" fmla="*/ 803 w 1352"/>
                <a:gd name="T5" fmla="*/ 11 h 331"/>
                <a:gd name="T6" fmla="*/ 1283 w 1352"/>
                <a:gd name="T7" fmla="*/ 139 h 331"/>
                <a:gd name="T8" fmla="*/ 1219 w 1352"/>
                <a:gd name="T9" fmla="*/ 299 h 331"/>
                <a:gd name="T10" fmla="*/ 899 w 1352"/>
                <a:gd name="T11" fmla="*/ 235 h 331"/>
                <a:gd name="T12" fmla="*/ 531 w 1352"/>
                <a:gd name="T13" fmla="*/ 235 h 331"/>
                <a:gd name="T14" fmla="*/ 83 w 1352"/>
                <a:gd name="T15" fmla="*/ 315 h 331"/>
                <a:gd name="T16" fmla="*/ 19 w 1352"/>
                <a:gd name="T17" fmla="*/ 139 h 3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52"/>
                <a:gd name="T28" fmla="*/ 0 h 331"/>
                <a:gd name="T29" fmla="*/ 1352 w 1352"/>
                <a:gd name="T30" fmla="*/ 331 h 3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52" h="331">
                  <a:moveTo>
                    <a:pt x="19" y="139"/>
                  </a:moveTo>
                  <a:cubicBezTo>
                    <a:pt x="30" y="99"/>
                    <a:pt x="16" y="96"/>
                    <a:pt x="147" y="75"/>
                  </a:cubicBezTo>
                  <a:cubicBezTo>
                    <a:pt x="278" y="54"/>
                    <a:pt x="614" y="0"/>
                    <a:pt x="803" y="11"/>
                  </a:cubicBezTo>
                  <a:cubicBezTo>
                    <a:pt x="992" y="22"/>
                    <a:pt x="1214" y="91"/>
                    <a:pt x="1283" y="139"/>
                  </a:cubicBezTo>
                  <a:cubicBezTo>
                    <a:pt x="1352" y="187"/>
                    <a:pt x="1283" y="283"/>
                    <a:pt x="1219" y="299"/>
                  </a:cubicBezTo>
                  <a:cubicBezTo>
                    <a:pt x="1155" y="315"/>
                    <a:pt x="1014" y="246"/>
                    <a:pt x="899" y="235"/>
                  </a:cubicBezTo>
                  <a:cubicBezTo>
                    <a:pt x="784" y="224"/>
                    <a:pt x="667" y="222"/>
                    <a:pt x="531" y="235"/>
                  </a:cubicBezTo>
                  <a:cubicBezTo>
                    <a:pt x="395" y="248"/>
                    <a:pt x="166" y="331"/>
                    <a:pt x="83" y="315"/>
                  </a:cubicBezTo>
                  <a:cubicBezTo>
                    <a:pt x="0" y="299"/>
                    <a:pt x="8" y="179"/>
                    <a:pt x="19" y="139"/>
                  </a:cubicBez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776"/>
            <p:cNvSpPr>
              <a:spLocks/>
            </p:cNvSpPr>
            <p:nvPr/>
          </p:nvSpPr>
          <p:spPr bwMode="auto">
            <a:xfrm>
              <a:off x="2832" y="2448"/>
              <a:ext cx="59" cy="42"/>
            </a:xfrm>
            <a:custGeom>
              <a:avLst/>
              <a:gdLst>
                <a:gd name="T0" fmla="*/ 0 w 117"/>
                <a:gd name="T1" fmla="*/ 35 h 99"/>
                <a:gd name="T2" fmla="*/ 48 w 117"/>
                <a:gd name="T3" fmla="*/ 3 h 99"/>
                <a:gd name="T4" fmla="*/ 112 w 117"/>
                <a:gd name="T5" fmla="*/ 51 h 99"/>
                <a:gd name="T6" fmla="*/ 80 w 117"/>
                <a:gd name="T7" fmla="*/ 99 h 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7"/>
                <a:gd name="T13" fmla="*/ 0 h 99"/>
                <a:gd name="T14" fmla="*/ 117 w 117"/>
                <a:gd name="T15" fmla="*/ 99 h 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7" h="99">
                  <a:moveTo>
                    <a:pt x="0" y="35"/>
                  </a:moveTo>
                  <a:cubicBezTo>
                    <a:pt x="14" y="17"/>
                    <a:pt x="29" y="0"/>
                    <a:pt x="48" y="3"/>
                  </a:cubicBezTo>
                  <a:cubicBezTo>
                    <a:pt x="67" y="6"/>
                    <a:pt x="107" y="35"/>
                    <a:pt x="112" y="51"/>
                  </a:cubicBezTo>
                  <a:cubicBezTo>
                    <a:pt x="117" y="67"/>
                    <a:pt x="98" y="83"/>
                    <a:pt x="80" y="99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777"/>
            <p:cNvSpPr>
              <a:spLocks/>
            </p:cNvSpPr>
            <p:nvPr/>
          </p:nvSpPr>
          <p:spPr bwMode="auto">
            <a:xfrm rot="-4708713">
              <a:off x="2014" y="2439"/>
              <a:ext cx="50" cy="50"/>
            </a:xfrm>
            <a:custGeom>
              <a:avLst/>
              <a:gdLst>
                <a:gd name="T0" fmla="*/ 0 w 117"/>
                <a:gd name="T1" fmla="*/ 35 h 99"/>
                <a:gd name="T2" fmla="*/ 48 w 117"/>
                <a:gd name="T3" fmla="*/ 3 h 99"/>
                <a:gd name="T4" fmla="*/ 112 w 117"/>
                <a:gd name="T5" fmla="*/ 51 h 99"/>
                <a:gd name="T6" fmla="*/ 80 w 117"/>
                <a:gd name="T7" fmla="*/ 99 h 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7"/>
                <a:gd name="T13" fmla="*/ 0 h 99"/>
                <a:gd name="T14" fmla="*/ 117 w 117"/>
                <a:gd name="T15" fmla="*/ 99 h 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7" h="99">
                  <a:moveTo>
                    <a:pt x="0" y="35"/>
                  </a:moveTo>
                  <a:cubicBezTo>
                    <a:pt x="14" y="17"/>
                    <a:pt x="29" y="0"/>
                    <a:pt x="48" y="3"/>
                  </a:cubicBezTo>
                  <a:cubicBezTo>
                    <a:pt x="67" y="6"/>
                    <a:pt x="107" y="35"/>
                    <a:pt x="112" y="51"/>
                  </a:cubicBezTo>
                  <a:cubicBezTo>
                    <a:pt x="117" y="67"/>
                    <a:pt x="98" y="83"/>
                    <a:pt x="80" y="99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0" name="Group 770"/>
          <p:cNvGrpSpPr>
            <a:grpSpLocks/>
          </p:cNvGrpSpPr>
          <p:nvPr/>
        </p:nvGrpSpPr>
        <p:grpSpPr bwMode="auto">
          <a:xfrm>
            <a:off x="2071670" y="2214554"/>
            <a:ext cx="1538288" cy="1679575"/>
            <a:chOff x="1968" y="2304"/>
            <a:chExt cx="969" cy="1058"/>
          </a:xfrm>
        </p:grpSpPr>
        <p:sp>
          <p:nvSpPr>
            <p:cNvPr id="21" name="Oval 771"/>
            <p:cNvSpPr>
              <a:spLocks noChangeArrowheads="1"/>
            </p:cNvSpPr>
            <p:nvPr/>
          </p:nvSpPr>
          <p:spPr bwMode="auto">
            <a:xfrm>
              <a:off x="2160" y="3216"/>
              <a:ext cx="624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" name="Freeform 772"/>
            <p:cNvSpPr>
              <a:spLocks/>
            </p:cNvSpPr>
            <p:nvPr/>
          </p:nvSpPr>
          <p:spPr bwMode="auto">
            <a:xfrm>
              <a:off x="2016" y="2400"/>
              <a:ext cx="864" cy="9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4" y="886"/>
                </a:cxn>
                <a:cxn ang="0">
                  <a:pos x="158" y="906"/>
                </a:cxn>
                <a:cxn ang="0">
                  <a:pos x="214" y="934"/>
                </a:cxn>
                <a:cxn ang="0">
                  <a:pos x="286" y="946"/>
                </a:cxn>
                <a:cxn ang="0">
                  <a:pos x="390" y="962"/>
                </a:cxn>
                <a:cxn ang="0">
                  <a:pos x="482" y="958"/>
                </a:cxn>
                <a:cxn ang="0">
                  <a:pos x="550" y="954"/>
                </a:cxn>
                <a:cxn ang="0">
                  <a:pos x="602" y="950"/>
                </a:cxn>
                <a:cxn ang="0">
                  <a:pos x="654" y="942"/>
                </a:cxn>
                <a:cxn ang="0">
                  <a:pos x="706" y="930"/>
                </a:cxn>
                <a:cxn ang="0">
                  <a:pos x="738" y="918"/>
                </a:cxn>
                <a:cxn ang="0">
                  <a:pos x="762" y="898"/>
                </a:cxn>
                <a:cxn ang="0">
                  <a:pos x="762" y="878"/>
                </a:cxn>
                <a:cxn ang="0">
                  <a:pos x="864" y="0"/>
                </a:cxn>
              </a:cxnLst>
              <a:rect l="0" t="0" r="r" b="b"/>
              <a:pathLst>
                <a:path w="864" h="962">
                  <a:moveTo>
                    <a:pt x="0" y="0"/>
                  </a:moveTo>
                  <a:lnTo>
                    <a:pt x="154" y="886"/>
                  </a:lnTo>
                  <a:lnTo>
                    <a:pt x="158" y="906"/>
                  </a:lnTo>
                  <a:lnTo>
                    <a:pt x="214" y="934"/>
                  </a:lnTo>
                  <a:lnTo>
                    <a:pt x="286" y="946"/>
                  </a:lnTo>
                  <a:lnTo>
                    <a:pt x="390" y="962"/>
                  </a:lnTo>
                  <a:lnTo>
                    <a:pt x="482" y="958"/>
                  </a:lnTo>
                  <a:lnTo>
                    <a:pt x="550" y="954"/>
                  </a:lnTo>
                  <a:lnTo>
                    <a:pt x="602" y="950"/>
                  </a:lnTo>
                  <a:lnTo>
                    <a:pt x="654" y="942"/>
                  </a:lnTo>
                  <a:lnTo>
                    <a:pt x="706" y="930"/>
                  </a:lnTo>
                  <a:lnTo>
                    <a:pt x="738" y="918"/>
                  </a:lnTo>
                  <a:lnTo>
                    <a:pt x="762" y="898"/>
                  </a:lnTo>
                  <a:lnTo>
                    <a:pt x="762" y="878"/>
                  </a:lnTo>
                  <a:lnTo>
                    <a:pt x="864" y="0"/>
                  </a:lnTo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Oval 773"/>
            <p:cNvSpPr>
              <a:spLocks noChangeArrowheads="1"/>
            </p:cNvSpPr>
            <p:nvPr/>
          </p:nvSpPr>
          <p:spPr bwMode="auto">
            <a:xfrm>
              <a:off x="2016" y="2304"/>
              <a:ext cx="864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Freeform 774"/>
            <p:cNvSpPr>
              <a:spLocks/>
            </p:cNvSpPr>
            <p:nvPr/>
          </p:nvSpPr>
          <p:spPr bwMode="auto">
            <a:xfrm flipV="1">
              <a:off x="1968" y="2448"/>
              <a:ext cx="969" cy="500"/>
            </a:xfrm>
            <a:custGeom>
              <a:avLst/>
              <a:gdLst>
                <a:gd name="T0" fmla="*/ 47 w 1017"/>
                <a:gd name="T1" fmla="*/ 427 h 500"/>
                <a:gd name="T2" fmla="*/ 85 w 1017"/>
                <a:gd name="T3" fmla="*/ 481 h 500"/>
                <a:gd name="T4" fmla="*/ 7 w 1017"/>
                <a:gd name="T5" fmla="*/ 311 h 500"/>
                <a:gd name="T6" fmla="*/ 43 w 1017"/>
                <a:gd name="T7" fmla="*/ 167 h 500"/>
                <a:gd name="T8" fmla="*/ 157 w 1017"/>
                <a:gd name="T9" fmla="*/ 53 h 500"/>
                <a:gd name="T10" fmla="*/ 409 w 1017"/>
                <a:gd name="T11" fmla="*/ 5 h 500"/>
                <a:gd name="T12" fmla="*/ 775 w 1017"/>
                <a:gd name="T13" fmla="*/ 23 h 500"/>
                <a:gd name="T14" fmla="*/ 949 w 1017"/>
                <a:gd name="T15" fmla="*/ 131 h 500"/>
                <a:gd name="T16" fmla="*/ 1003 w 1017"/>
                <a:gd name="T17" fmla="*/ 245 h 500"/>
                <a:gd name="T18" fmla="*/ 1003 w 1017"/>
                <a:gd name="T19" fmla="*/ 371 h 500"/>
                <a:gd name="T20" fmla="*/ 918 w 1017"/>
                <a:gd name="T21" fmla="*/ 481 h 500"/>
                <a:gd name="T22" fmla="*/ 956 w 1017"/>
                <a:gd name="T23" fmla="*/ 441 h 5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17"/>
                <a:gd name="T37" fmla="*/ 0 h 500"/>
                <a:gd name="T38" fmla="*/ 1017 w 1017"/>
                <a:gd name="T39" fmla="*/ 500 h 5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17" h="500">
                  <a:moveTo>
                    <a:pt x="47" y="427"/>
                  </a:moveTo>
                  <a:cubicBezTo>
                    <a:pt x="53" y="436"/>
                    <a:pt x="92" y="500"/>
                    <a:pt x="85" y="481"/>
                  </a:cubicBezTo>
                  <a:cubicBezTo>
                    <a:pt x="78" y="462"/>
                    <a:pt x="14" y="363"/>
                    <a:pt x="7" y="311"/>
                  </a:cubicBezTo>
                  <a:cubicBezTo>
                    <a:pt x="0" y="259"/>
                    <a:pt x="18" y="210"/>
                    <a:pt x="43" y="167"/>
                  </a:cubicBezTo>
                  <a:cubicBezTo>
                    <a:pt x="68" y="124"/>
                    <a:pt x="96" y="80"/>
                    <a:pt x="157" y="53"/>
                  </a:cubicBezTo>
                  <a:cubicBezTo>
                    <a:pt x="218" y="26"/>
                    <a:pt x="306" y="10"/>
                    <a:pt x="409" y="5"/>
                  </a:cubicBezTo>
                  <a:cubicBezTo>
                    <a:pt x="512" y="0"/>
                    <a:pt x="685" y="2"/>
                    <a:pt x="775" y="23"/>
                  </a:cubicBezTo>
                  <a:cubicBezTo>
                    <a:pt x="865" y="44"/>
                    <a:pt x="911" y="94"/>
                    <a:pt x="949" y="131"/>
                  </a:cubicBezTo>
                  <a:cubicBezTo>
                    <a:pt x="987" y="168"/>
                    <a:pt x="994" y="205"/>
                    <a:pt x="1003" y="245"/>
                  </a:cubicBezTo>
                  <a:cubicBezTo>
                    <a:pt x="1012" y="285"/>
                    <a:pt x="1017" y="332"/>
                    <a:pt x="1003" y="371"/>
                  </a:cubicBezTo>
                  <a:cubicBezTo>
                    <a:pt x="989" y="410"/>
                    <a:pt x="926" y="469"/>
                    <a:pt x="918" y="481"/>
                  </a:cubicBezTo>
                  <a:cubicBezTo>
                    <a:pt x="910" y="493"/>
                    <a:pt x="948" y="449"/>
                    <a:pt x="956" y="441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775" descr="Дуб"/>
            <p:cNvSpPr>
              <a:spLocks/>
            </p:cNvSpPr>
            <p:nvPr/>
          </p:nvSpPr>
          <p:spPr bwMode="auto">
            <a:xfrm flipV="1">
              <a:off x="2208" y="2880"/>
              <a:ext cx="514" cy="144"/>
            </a:xfrm>
            <a:custGeom>
              <a:avLst/>
              <a:gdLst>
                <a:gd name="T0" fmla="*/ 19 w 1352"/>
                <a:gd name="T1" fmla="*/ 139 h 331"/>
                <a:gd name="T2" fmla="*/ 147 w 1352"/>
                <a:gd name="T3" fmla="*/ 75 h 331"/>
                <a:gd name="T4" fmla="*/ 803 w 1352"/>
                <a:gd name="T5" fmla="*/ 11 h 331"/>
                <a:gd name="T6" fmla="*/ 1283 w 1352"/>
                <a:gd name="T7" fmla="*/ 139 h 331"/>
                <a:gd name="T8" fmla="*/ 1219 w 1352"/>
                <a:gd name="T9" fmla="*/ 299 h 331"/>
                <a:gd name="T10" fmla="*/ 899 w 1352"/>
                <a:gd name="T11" fmla="*/ 235 h 331"/>
                <a:gd name="T12" fmla="*/ 531 w 1352"/>
                <a:gd name="T13" fmla="*/ 235 h 331"/>
                <a:gd name="T14" fmla="*/ 83 w 1352"/>
                <a:gd name="T15" fmla="*/ 315 h 331"/>
                <a:gd name="T16" fmla="*/ 19 w 1352"/>
                <a:gd name="T17" fmla="*/ 139 h 3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52"/>
                <a:gd name="T28" fmla="*/ 0 h 331"/>
                <a:gd name="T29" fmla="*/ 1352 w 1352"/>
                <a:gd name="T30" fmla="*/ 331 h 3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52" h="331">
                  <a:moveTo>
                    <a:pt x="19" y="139"/>
                  </a:moveTo>
                  <a:cubicBezTo>
                    <a:pt x="30" y="99"/>
                    <a:pt x="16" y="96"/>
                    <a:pt x="147" y="75"/>
                  </a:cubicBezTo>
                  <a:cubicBezTo>
                    <a:pt x="278" y="54"/>
                    <a:pt x="614" y="0"/>
                    <a:pt x="803" y="11"/>
                  </a:cubicBezTo>
                  <a:cubicBezTo>
                    <a:pt x="992" y="22"/>
                    <a:pt x="1214" y="91"/>
                    <a:pt x="1283" y="139"/>
                  </a:cubicBezTo>
                  <a:cubicBezTo>
                    <a:pt x="1352" y="187"/>
                    <a:pt x="1283" y="283"/>
                    <a:pt x="1219" y="299"/>
                  </a:cubicBezTo>
                  <a:cubicBezTo>
                    <a:pt x="1155" y="315"/>
                    <a:pt x="1014" y="246"/>
                    <a:pt x="899" y="235"/>
                  </a:cubicBezTo>
                  <a:cubicBezTo>
                    <a:pt x="784" y="224"/>
                    <a:pt x="667" y="222"/>
                    <a:pt x="531" y="235"/>
                  </a:cubicBezTo>
                  <a:cubicBezTo>
                    <a:pt x="395" y="248"/>
                    <a:pt x="166" y="331"/>
                    <a:pt x="83" y="315"/>
                  </a:cubicBezTo>
                  <a:cubicBezTo>
                    <a:pt x="0" y="299"/>
                    <a:pt x="8" y="179"/>
                    <a:pt x="19" y="139"/>
                  </a:cubicBez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776"/>
            <p:cNvSpPr>
              <a:spLocks/>
            </p:cNvSpPr>
            <p:nvPr/>
          </p:nvSpPr>
          <p:spPr bwMode="auto">
            <a:xfrm>
              <a:off x="2832" y="2448"/>
              <a:ext cx="59" cy="42"/>
            </a:xfrm>
            <a:custGeom>
              <a:avLst/>
              <a:gdLst>
                <a:gd name="T0" fmla="*/ 0 w 117"/>
                <a:gd name="T1" fmla="*/ 35 h 99"/>
                <a:gd name="T2" fmla="*/ 48 w 117"/>
                <a:gd name="T3" fmla="*/ 3 h 99"/>
                <a:gd name="T4" fmla="*/ 112 w 117"/>
                <a:gd name="T5" fmla="*/ 51 h 99"/>
                <a:gd name="T6" fmla="*/ 80 w 117"/>
                <a:gd name="T7" fmla="*/ 99 h 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7"/>
                <a:gd name="T13" fmla="*/ 0 h 99"/>
                <a:gd name="T14" fmla="*/ 117 w 117"/>
                <a:gd name="T15" fmla="*/ 99 h 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7" h="99">
                  <a:moveTo>
                    <a:pt x="0" y="35"/>
                  </a:moveTo>
                  <a:cubicBezTo>
                    <a:pt x="14" y="17"/>
                    <a:pt x="29" y="0"/>
                    <a:pt x="48" y="3"/>
                  </a:cubicBezTo>
                  <a:cubicBezTo>
                    <a:pt x="67" y="6"/>
                    <a:pt x="107" y="35"/>
                    <a:pt x="112" y="51"/>
                  </a:cubicBezTo>
                  <a:cubicBezTo>
                    <a:pt x="117" y="67"/>
                    <a:pt x="98" y="83"/>
                    <a:pt x="80" y="99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777"/>
            <p:cNvSpPr>
              <a:spLocks/>
            </p:cNvSpPr>
            <p:nvPr/>
          </p:nvSpPr>
          <p:spPr bwMode="auto">
            <a:xfrm rot="-4708713">
              <a:off x="2014" y="2439"/>
              <a:ext cx="50" cy="50"/>
            </a:xfrm>
            <a:custGeom>
              <a:avLst/>
              <a:gdLst>
                <a:gd name="T0" fmla="*/ 0 w 117"/>
                <a:gd name="T1" fmla="*/ 35 h 99"/>
                <a:gd name="T2" fmla="*/ 48 w 117"/>
                <a:gd name="T3" fmla="*/ 3 h 99"/>
                <a:gd name="T4" fmla="*/ 112 w 117"/>
                <a:gd name="T5" fmla="*/ 51 h 99"/>
                <a:gd name="T6" fmla="*/ 80 w 117"/>
                <a:gd name="T7" fmla="*/ 99 h 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7"/>
                <a:gd name="T13" fmla="*/ 0 h 99"/>
                <a:gd name="T14" fmla="*/ 117 w 117"/>
                <a:gd name="T15" fmla="*/ 99 h 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7" h="99">
                  <a:moveTo>
                    <a:pt x="0" y="35"/>
                  </a:moveTo>
                  <a:cubicBezTo>
                    <a:pt x="14" y="17"/>
                    <a:pt x="29" y="0"/>
                    <a:pt x="48" y="3"/>
                  </a:cubicBezTo>
                  <a:cubicBezTo>
                    <a:pt x="67" y="6"/>
                    <a:pt x="107" y="35"/>
                    <a:pt x="112" y="51"/>
                  </a:cubicBezTo>
                  <a:cubicBezTo>
                    <a:pt x="117" y="67"/>
                    <a:pt x="98" y="83"/>
                    <a:pt x="80" y="99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8" name="Group 770"/>
          <p:cNvGrpSpPr>
            <a:grpSpLocks/>
          </p:cNvGrpSpPr>
          <p:nvPr/>
        </p:nvGrpSpPr>
        <p:grpSpPr bwMode="auto">
          <a:xfrm>
            <a:off x="3357554" y="1571612"/>
            <a:ext cx="1538288" cy="1679575"/>
            <a:chOff x="1968" y="2304"/>
            <a:chExt cx="969" cy="1058"/>
          </a:xfrm>
        </p:grpSpPr>
        <p:sp>
          <p:nvSpPr>
            <p:cNvPr id="29" name="Oval 771"/>
            <p:cNvSpPr>
              <a:spLocks noChangeArrowheads="1"/>
            </p:cNvSpPr>
            <p:nvPr/>
          </p:nvSpPr>
          <p:spPr bwMode="auto">
            <a:xfrm>
              <a:off x="2160" y="3216"/>
              <a:ext cx="624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" name="Freeform 772"/>
            <p:cNvSpPr>
              <a:spLocks/>
            </p:cNvSpPr>
            <p:nvPr/>
          </p:nvSpPr>
          <p:spPr bwMode="auto">
            <a:xfrm>
              <a:off x="2016" y="2400"/>
              <a:ext cx="864" cy="9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4" y="886"/>
                </a:cxn>
                <a:cxn ang="0">
                  <a:pos x="158" y="906"/>
                </a:cxn>
                <a:cxn ang="0">
                  <a:pos x="214" y="934"/>
                </a:cxn>
                <a:cxn ang="0">
                  <a:pos x="286" y="946"/>
                </a:cxn>
                <a:cxn ang="0">
                  <a:pos x="390" y="962"/>
                </a:cxn>
                <a:cxn ang="0">
                  <a:pos x="482" y="958"/>
                </a:cxn>
                <a:cxn ang="0">
                  <a:pos x="550" y="954"/>
                </a:cxn>
                <a:cxn ang="0">
                  <a:pos x="602" y="950"/>
                </a:cxn>
                <a:cxn ang="0">
                  <a:pos x="654" y="942"/>
                </a:cxn>
                <a:cxn ang="0">
                  <a:pos x="706" y="930"/>
                </a:cxn>
                <a:cxn ang="0">
                  <a:pos x="738" y="918"/>
                </a:cxn>
                <a:cxn ang="0">
                  <a:pos x="762" y="898"/>
                </a:cxn>
                <a:cxn ang="0">
                  <a:pos x="762" y="878"/>
                </a:cxn>
                <a:cxn ang="0">
                  <a:pos x="864" y="0"/>
                </a:cxn>
              </a:cxnLst>
              <a:rect l="0" t="0" r="r" b="b"/>
              <a:pathLst>
                <a:path w="864" h="962">
                  <a:moveTo>
                    <a:pt x="0" y="0"/>
                  </a:moveTo>
                  <a:lnTo>
                    <a:pt x="154" y="886"/>
                  </a:lnTo>
                  <a:lnTo>
                    <a:pt x="158" y="906"/>
                  </a:lnTo>
                  <a:lnTo>
                    <a:pt x="214" y="934"/>
                  </a:lnTo>
                  <a:lnTo>
                    <a:pt x="286" y="946"/>
                  </a:lnTo>
                  <a:lnTo>
                    <a:pt x="390" y="962"/>
                  </a:lnTo>
                  <a:lnTo>
                    <a:pt x="482" y="958"/>
                  </a:lnTo>
                  <a:lnTo>
                    <a:pt x="550" y="954"/>
                  </a:lnTo>
                  <a:lnTo>
                    <a:pt x="602" y="950"/>
                  </a:lnTo>
                  <a:lnTo>
                    <a:pt x="654" y="942"/>
                  </a:lnTo>
                  <a:lnTo>
                    <a:pt x="706" y="930"/>
                  </a:lnTo>
                  <a:lnTo>
                    <a:pt x="738" y="918"/>
                  </a:lnTo>
                  <a:lnTo>
                    <a:pt x="762" y="898"/>
                  </a:lnTo>
                  <a:lnTo>
                    <a:pt x="762" y="878"/>
                  </a:lnTo>
                  <a:lnTo>
                    <a:pt x="864" y="0"/>
                  </a:lnTo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Oval 773"/>
            <p:cNvSpPr>
              <a:spLocks noChangeArrowheads="1"/>
            </p:cNvSpPr>
            <p:nvPr/>
          </p:nvSpPr>
          <p:spPr bwMode="auto">
            <a:xfrm>
              <a:off x="2016" y="2304"/>
              <a:ext cx="864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" name="Freeform 774"/>
            <p:cNvSpPr>
              <a:spLocks/>
            </p:cNvSpPr>
            <p:nvPr/>
          </p:nvSpPr>
          <p:spPr bwMode="auto">
            <a:xfrm flipV="1">
              <a:off x="1968" y="2448"/>
              <a:ext cx="969" cy="500"/>
            </a:xfrm>
            <a:custGeom>
              <a:avLst/>
              <a:gdLst>
                <a:gd name="T0" fmla="*/ 47 w 1017"/>
                <a:gd name="T1" fmla="*/ 427 h 500"/>
                <a:gd name="T2" fmla="*/ 85 w 1017"/>
                <a:gd name="T3" fmla="*/ 481 h 500"/>
                <a:gd name="T4" fmla="*/ 7 w 1017"/>
                <a:gd name="T5" fmla="*/ 311 h 500"/>
                <a:gd name="T6" fmla="*/ 43 w 1017"/>
                <a:gd name="T7" fmla="*/ 167 h 500"/>
                <a:gd name="T8" fmla="*/ 157 w 1017"/>
                <a:gd name="T9" fmla="*/ 53 h 500"/>
                <a:gd name="T10" fmla="*/ 409 w 1017"/>
                <a:gd name="T11" fmla="*/ 5 h 500"/>
                <a:gd name="T12" fmla="*/ 775 w 1017"/>
                <a:gd name="T13" fmla="*/ 23 h 500"/>
                <a:gd name="T14" fmla="*/ 949 w 1017"/>
                <a:gd name="T15" fmla="*/ 131 h 500"/>
                <a:gd name="T16" fmla="*/ 1003 w 1017"/>
                <a:gd name="T17" fmla="*/ 245 h 500"/>
                <a:gd name="T18" fmla="*/ 1003 w 1017"/>
                <a:gd name="T19" fmla="*/ 371 h 500"/>
                <a:gd name="T20" fmla="*/ 918 w 1017"/>
                <a:gd name="T21" fmla="*/ 481 h 500"/>
                <a:gd name="T22" fmla="*/ 956 w 1017"/>
                <a:gd name="T23" fmla="*/ 441 h 5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17"/>
                <a:gd name="T37" fmla="*/ 0 h 500"/>
                <a:gd name="T38" fmla="*/ 1017 w 1017"/>
                <a:gd name="T39" fmla="*/ 500 h 5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17" h="500">
                  <a:moveTo>
                    <a:pt x="47" y="427"/>
                  </a:moveTo>
                  <a:cubicBezTo>
                    <a:pt x="53" y="436"/>
                    <a:pt x="92" y="500"/>
                    <a:pt x="85" y="481"/>
                  </a:cubicBezTo>
                  <a:cubicBezTo>
                    <a:pt x="78" y="462"/>
                    <a:pt x="14" y="363"/>
                    <a:pt x="7" y="311"/>
                  </a:cubicBezTo>
                  <a:cubicBezTo>
                    <a:pt x="0" y="259"/>
                    <a:pt x="18" y="210"/>
                    <a:pt x="43" y="167"/>
                  </a:cubicBezTo>
                  <a:cubicBezTo>
                    <a:pt x="68" y="124"/>
                    <a:pt x="96" y="80"/>
                    <a:pt x="157" y="53"/>
                  </a:cubicBezTo>
                  <a:cubicBezTo>
                    <a:pt x="218" y="26"/>
                    <a:pt x="306" y="10"/>
                    <a:pt x="409" y="5"/>
                  </a:cubicBezTo>
                  <a:cubicBezTo>
                    <a:pt x="512" y="0"/>
                    <a:pt x="685" y="2"/>
                    <a:pt x="775" y="23"/>
                  </a:cubicBezTo>
                  <a:cubicBezTo>
                    <a:pt x="865" y="44"/>
                    <a:pt x="911" y="94"/>
                    <a:pt x="949" y="131"/>
                  </a:cubicBezTo>
                  <a:cubicBezTo>
                    <a:pt x="987" y="168"/>
                    <a:pt x="994" y="205"/>
                    <a:pt x="1003" y="245"/>
                  </a:cubicBezTo>
                  <a:cubicBezTo>
                    <a:pt x="1012" y="285"/>
                    <a:pt x="1017" y="332"/>
                    <a:pt x="1003" y="371"/>
                  </a:cubicBezTo>
                  <a:cubicBezTo>
                    <a:pt x="989" y="410"/>
                    <a:pt x="926" y="469"/>
                    <a:pt x="918" y="481"/>
                  </a:cubicBezTo>
                  <a:cubicBezTo>
                    <a:pt x="910" y="493"/>
                    <a:pt x="948" y="449"/>
                    <a:pt x="956" y="441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775" descr="Дуб"/>
            <p:cNvSpPr>
              <a:spLocks/>
            </p:cNvSpPr>
            <p:nvPr/>
          </p:nvSpPr>
          <p:spPr bwMode="auto">
            <a:xfrm flipV="1">
              <a:off x="2208" y="2880"/>
              <a:ext cx="514" cy="144"/>
            </a:xfrm>
            <a:custGeom>
              <a:avLst/>
              <a:gdLst>
                <a:gd name="T0" fmla="*/ 19 w 1352"/>
                <a:gd name="T1" fmla="*/ 139 h 331"/>
                <a:gd name="T2" fmla="*/ 147 w 1352"/>
                <a:gd name="T3" fmla="*/ 75 h 331"/>
                <a:gd name="T4" fmla="*/ 803 w 1352"/>
                <a:gd name="T5" fmla="*/ 11 h 331"/>
                <a:gd name="T6" fmla="*/ 1283 w 1352"/>
                <a:gd name="T7" fmla="*/ 139 h 331"/>
                <a:gd name="T8" fmla="*/ 1219 w 1352"/>
                <a:gd name="T9" fmla="*/ 299 h 331"/>
                <a:gd name="T10" fmla="*/ 899 w 1352"/>
                <a:gd name="T11" fmla="*/ 235 h 331"/>
                <a:gd name="T12" fmla="*/ 531 w 1352"/>
                <a:gd name="T13" fmla="*/ 235 h 331"/>
                <a:gd name="T14" fmla="*/ 83 w 1352"/>
                <a:gd name="T15" fmla="*/ 315 h 331"/>
                <a:gd name="T16" fmla="*/ 19 w 1352"/>
                <a:gd name="T17" fmla="*/ 139 h 3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52"/>
                <a:gd name="T28" fmla="*/ 0 h 331"/>
                <a:gd name="T29" fmla="*/ 1352 w 1352"/>
                <a:gd name="T30" fmla="*/ 331 h 3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52" h="331">
                  <a:moveTo>
                    <a:pt x="19" y="139"/>
                  </a:moveTo>
                  <a:cubicBezTo>
                    <a:pt x="30" y="99"/>
                    <a:pt x="16" y="96"/>
                    <a:pt x="147" y="75"/>
                  </a:cubicBezTo>
                  <a:cubicBezTo>
                    <a:pt x="278" y="54"/>
                    <a:pt x="614" y="0"/>
                    <a:pt x="803" y="11"/>
                  </a:cubicBezTo>
                  <a:cubicBezTo>
                    <a:pt x="992" y="22"/>
                    <a:pt x="1214" y="91"/>
                    <a:pt x="1283" y="139"/>
                  </a:cubicBezTo>
                  <a:cubicBezTo>
                    <a:pt x="1352" y="187"/>
                    <a:pt x="1283" y="283"/>
                    <a:pt x="1219" y="299"/>
                  </a:cubicBezTo>
                  <a:cubicBezTo>
                    <a:pt x="1155" y="315"/>
                    <a:pt x="1014" y="246"/>
                    <a:pt x="899" y="235"/>
                  </a:cubicBezTo>
                  <a:cubicBezTo>
                    <a:pt x="784" y="224"/>
                    <a:pt x="667" y="222"/>
                    <a:pt x="531" y="235"/>
                  </a:cubicBezTo>
                  <a:cubicBezTo>
                    <a:pt x="395" y="248"/>
                    <a:pt x="166" y="331"/>
                    <a:pt x="83" y="315"/>
                  </a:cubicBezTo>
                  <a:cubicBezTo>
                    <a:pt x="0" y="299"/>
                    <a:pt x="8" y="179"/>
                    <a:pt x="19" y="139"/>
                  </a:cubicBez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776"/>
            <p:cNvSpPr>
              <a:spLocks/>
            </p:cNvSpPr>
            <p:nvPr/>
          </p:nvSpPr>
          <p:spPr bwMode="auto">
            <a:xfrm>
              <a:off x="2832" y="2448"/>
              <a:ext cx="59" cy="42"/>
            </a:xfrm>
            <a:custGeom>
              <a:avLst/>
              <a:gdLst>
                <a:gd name="T0" fmla="*/ 0 w 117"/>
                <a:gd name="T1" fmla="*/ 35 h 99"/>
                <a:gd name="T2" fmla="*/ 48 w 117"/>
                <a:gd name="T3" fmla="*/ 3 h 99"/>
                <a:gd name="T4" fmla="*/ 112 w 117"/>
                <a:gd name="T5" fmla="*/ 51 h 99"/>
                <a:gd name="T6" fmla="*/ 80 w 117"/>
                <a:gd name="T7" fmla="*/ 99 h 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7"/>
                <a:gd name="T13" fmla="*/ 0 h 99"/>
                <a:gd name="T14" fmla="*/ 117 w 117"/>
                <a:gd name="T15" fmla="*/ 99 h 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7" h="99">
                  <a:moveTo>
                    <a:pt x="0" y="35"/>
                  </a:moveTo>
                  <a:cubicBezTo>
                    <a:pt x="14" y="17"/>
                    <a:pt x="29" y="0"/>
                    <a:pt x="48" y="3"/>
                  </a:cubicBezTo>
                  <a:cubicBezTo>
                    <a:pt x="67" y="6"/>
                    <a:pt x="107" y="35"/>
                    <a:pt x="112" y="51"/>
                  </a:cubicBezTo>
                  <a:cubicBezTo>
                    <a:pt x="117" y="67"/>
                    <a:pt x="98" y="83"/>
                    <a:pt x="80" y="99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Freeform 777"/>
            <p:cNvSpPr>
              <a:spLocks/>
            </p:cNvSpPr>
            <p:nvPr/>
          </p:nvSpPr>
          <p:spPr bwMode="auto">
            <a:xfrm rot="-4708713">
              <a:off x="2014" y="2439"/>
              <a:ext cx="50" cy="50"/>
            </a:xfrm>
            <a:custGeom>
              <a:avLst/>
              <a:gdLst>
                <a:gd name="T0" fmla="*/ 0 w 117"/>
                <a:gd name="T1" fmla="*/ 35 h 99"/>
                <a:gd name="T2" fmla="*/ 48 w 117"/>
                <a:gd name="T3" fmla="*/ 3 h 99"/>
                <a:gd name="T4" fmla="*/ 112 w 117"/>
                <a:gd name="T5" fmla="*/ 51 h 99"/>
                <a:gd name="T6" fmla="*/ 80 w 117"/>
                <a:gd name="T7" fmla="*/ 99 h 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7"/>
                <a:gd name="T13" fmla="*/ 0 h 99"/>
                <a:gd name="T14" fmla="*/ 117 w 117"/>
                <a:gd name="T15" fmla="*/ 99 h 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7" h="99">
                  <a:moveTo>
                    <a:pt x="0" y="35"/>
                  </a:moveTo>
                  <a:cubicBezTo>
                    <a:pt x="14" y="17"/>
                    <a:pt x="29" y="0"/>
                    <a:pt x="48" y="3"/>
                  </a:cubicBezTo>
                  <a:cubicBezTo>
                    <a:pt x="67" y="6"/>
                    <a:pt x="107" y="35"/>
                    <a:pt x="112" y="51"/>
                  </a:cubicBezTo>
                  <a:cubicBezTo>
                    <a:pt x="117" y="67"/>
                    <a:pt x="98" y="83"/>
                    <a:pt x="80" y="99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6" name="Group 770"/>
          <p:cNvGrpSpPr>
            <a:grpSpLocks/>
          </p:cNvGrpSpPr>
          <p:nvPr/>
        </p:nvGrpSpPr>
        <p:grpSpPr bwMode="auto">
          <a:xfrm>
            <a:off x="5715008" y="1571612"/>
            <a:ext cx="1538288" cy="1679575"/>
            <a:chOff x="1968" y="2304"/>
            <a:chExt cx="969" cy="1058"/>
          </a:xfrm>
        </p:grpSpPr>
        <p:sp>
          <p:nvSpPr>
            <p:cNvPr id="37" name="Oval 771"/>
            <p:cNvSpPr>
              <a:spLocks noChangeArrowheads="1"/>
            </p:cNvSpPr>
            <p:nvPr/>
          </p:nvSpPr>
          <p:spPr bwMode="auto">
            <a:xfrm>
              <a:off x="2160" y="3216"/>
              <a:ext cx="624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" name="Freeform 772"/>
            <p:cNvSpPr>
              <a:spLocks/>
            </p:cNvSpPr>
            <p:nvPr/>
          </p:nvSpPr>
          <p:spPr bwMode="auto">
            <a:xfrm>
              <a:off x="2016" y="2400"/>
              <a:ext cx="864" cy="9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4" y="886"/>
                </a:cxn>
                <a:cxn ang="0">
                  <a:pos x="158" y="906"/>
                </a:cxn>
                <a:cxn ang="0">
                  <a:pos x="214" y="934"/>
                </a:cxn>
                <a:cxn ang="0">
                  <a:pos x="286" y="946"/>
                </a:cxn>
                <a:cxn ang="0">
                  <a:pos x="390" y="962"/>
                </a:cxn>
                <a:cxn ang="0">
                  <a:pos x="482" y="958"/>
                </a:cxn>
                <a:cxn ang="0">
                  <a:pos x="550" y="954"/>
                </a:cxn>
                <a:cxn ang="0">
                  <a:pos x="602" y="950"/>
                </a:cxn>
                <a:cxn ang="0">
                  <a:pos x="654" y="942"/>
                </a:cxn>
                <a:cxn ang="0">
                  <a:pos x="706" y="930"/>
                </a:cxn>
                <a:cxn ang="0">
                  <a:pos x="738" y="918"/>
                </a:cxn>
                <a:cxn ang="0">
                  <a:pos x="762" y="898"/>
                </a:cxn>
                <a:cxn ang="0">
                  <a:pos x="762" y="878"/>
                </a:cxn>
                <a:cxn ang="0">
                  <a:pos x="864" y="0"/>
                </a:cxn>
              </a:cxnLst>
              <a:rect l="0" t="0" r="r" b="b"/>
              <a:pathLst>
                <a:path w="864" h="962">
                  <a:moveTo>
                    <a:pt x="0" y="0"/>
                  </a:moveTo>
                  <a:lnTo>
                    <a:pt x="154" y="886"/>
                  </a:lnTo>
                  <a:lnTo>
                    <a:pt x="158" y="906"/>
                  </a:lnTo>
                  <a:lnTo>
                    <a:pt x="214" y="934"/>
                  </a:lnTo>
                  <a:lnTo>
                    <a:pt x="286" y="946"/>
                  </a:lnTo>
                  <a:lnTo>
                    <a:pt x="390" y="962"/>
                  </a:lnTo>
                  <a:lnTo>
                    <a:pt x="482" y="958"/>
                  </a:lnTo>
                  <a:lnTo>
                    <a:pt x="550" y="954"/>
                  </a:lnTo>
                  <a:lnTo>
                    <a:pt x="602" y="950"/>
                  </a:lnTo>
                  <a:lnTo>
                    <a:pt x="654" y="942"/>
                  </a:lnTo>
                  <a:lnTo>
                    <a:pt x="706" y="930"/>
                  </a:lnTo>
                  <a:lnTo>
                    <a:pt x="738" y="918"/>
                  </a:lnTo>
                  <a:lnTo>
                    <a:pt x="762" y="898"/>
                  </a:lnTo>
                  <a:lnTo>
                    <a:pt x="762" y="878"/>
                  </a:lnTo>
                  <a:lnTo>
                    <a:pt x="864" y="0"/>
                  </a:lnTo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" name="Oval 773"/>
            <p:cNvSpPr>
              <a:spLocks noChangeArrowheads="1"/>
            </p:cNvSpPr>
            <p:nvPr/>
          </p:nvSpPr>
          <p:spPr bwMode="auto">
            <a:xfrm>
              <a:off x="2016" y="2304"/>
              <a:ext cx="864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" name="Freeform 774"/>
            <p:cNvSpPr>
              <a:spLocks/>
            </p:cNvSpPr>
            <p:nvPr/>
          </p:nvSpPr>
          <p:spPr bwMode="auto">
            <a:xfrm flipV="1">
              <a:off x="1968" y="2448"/>
              <a:ext cx="969" cy="500"/>
            </a:xfrm>
            <a:custGeom>
              <a:avLst/>
              <a:gdLst>
                <a:gd name="T0" fmla="*/ 47 w 1017"/>
                <a:gd name="T1" fmla="*/ 427 h 500"/>
                <a:gd name="T2" fmla="*/ 85 w 1017"/>
                <a:gd name="T3" fmla="*/ 481 h 500"/>
                <a:gd name="T4" fmla="*/ 7 w 1017"/>
                <a:gd name="T5" fmla="*/ 311 h 500"/>
                <a:gd name="T6" fmla="*/ 43 w 1017"/>
                <a:gd name="T7" fmla="*/ 167 h 500"/>
                <a:gd name="T8" fmla="*/ 157 w 1017"/>
                <a:gd name="T9" fmla="*/ 53 h 500"/>
                <a:gd name="T10" fmla="*/ 409 w 1017"/>
                <a:gd name="T11" fmla="*/ 5 h 500"/>
                <a:gd name="T12" fmla="*/ 775 w 1017"/>
                <a:gd name="T13" fmla="*/ 23 h 500"/>
                <a:gd name="T14" fmla="*/ 949 w 1017"/>
                <a:gd name="T15" fmla="*/ 131 h 500"/>
                <a:gd name="T16" fmla="*/ 1003 w 1017"/>
                <a:gd name="T17" fmla="*/ 245 h 500"/>
                <a:gd name="T18" fmla="*/ 1003 w 1017"/>
                <a:gd name="T19" fmla="*/ 371 h 500"/>
                <a:gd name="T20" fmla="*/ 918 w 1017"/>
                <a:gd name="T21" fmla="*/ 481 h 500"/>
                <a:gd name="T22" fmla="*/ 956 w 1017"/>
                <a:gd name="T23" fmla="*/ 441 h 5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17"/>
                <a:gd name="T37" fmla="*/ 0 h 500"/>
                <a:gd name="T38" fmla="*/ 1017 w 1017"/>
                <a:gd name="T39" fmla="*/ 500 h 5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17" h="500">
                  <a:moveTo>
                    <a:pt x="47" y="427"/>
                  </a:moveTo>
                  <a:cubicBezTo>
                    <a:pt x="53" y="436"/>
                    <a:pt x="92" y="500"/>
                    <a:pt x="85" y="481"/>
                  </a:cubicBezTo>
                  <a:cubicBezTo>
                    <a:pt x="78" y="462"/>
                    <a:pt x="14" y="363"/>
                    <a:pt x="7" y="311"/>
                  </a:cubicBezTo>
                  <a:cubicBezTo>
                    <a:pt x="0" y="259"/>
                    <a:pt x="18" y="210"/>
                    <a:pt x="43" y="167"/>
                  </a:cubicBezTo>
                  <a:cubicBezTo>
                    <a:pt x="68" y="124"/>
                    <a:pt x="96" y="80"/>
                    <a:pt x="157" y="53"/>
                  </a:cubicBezTo>
                  <a:cubicBezTo>
                    <a:pt x="218" y="26"/>
                    <a:pt x="306" y="10"/>
                    <a:pt x="409" y="5"/>
                  </a:cubicBezTo>
                  <a:cubicBezTo>
                    <a:pt x="512" y="0"/>
                    <a:pt x="685" y="2"/>
                    <a:pt x="775" y="23"/>
                  </a:cubicBezTo>
                  <a:cubicBezTo>
                    <a:pt x="865" y="44"/>
                    <a:pt x="911" y="94"/>
                    <a:pt x="949" y="131"/>
                  </a:cubicBezTo>
                  <a:cubicBezTo>
                    <a:pt x="987" y="168"/>
                    <a:pt x="994" y="205"/>
                    <a:pt x="1003" y="245"/>
                  </a:cubicBezTo>
                  <a:cubicBezTo>
                    <a:pt x="1012" y="285"/>
                    <a:pt x="1017" y="332"/>
                    <a:pt x="1003" y="371"/>
                  </a:cubicBezTo>
                  <a:cubicBezTo>
                    <a:pt x="989" y="410"/>
                    <a:pt x="926" y="469"/>
                    <a:pt x="918" y="481"/>
                  </a:cubicBezTo>
                  <a:cubicBezTo>
                    <a:pt x="910" y="493"/>
                    <a:pt x="948" y="449"/>
                    <a:pt x="956" y="441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Freeform 775" descr="Дуб"/>
            <p:cNvSpPr>
              <a:spLocks/>
            </p:cNvSpPr>
            <p:nvPr/>
          </p:nvSpPr>
          <p:spPr bwMode="auto">
            <a:xfrm flipV="1">
              <a:off x="2208" y="2880"/>
              <a:ext cx="514" cy="144"/>
            </a:xfrm>
            <a:custGeom>
              <a:avLst/>
              <a:gdLst>
                <a:gd name="T0" fmla="*/ 19 w 1352"/>
                <a:gd name="T1" fmla="*/ 139 h 331"/>
                <a:gd name="T2" fmla="*/ 147 w 1352"/>
                <a:gd name="T3" fmla="*/ 75 h 331"/>
                <a:gd name="T4" fmla="*/ 803 w 1352"/>
                <a:gd name="T5" fmla="*/ 11 h 331"/>
                <a:gd name="T6" fmla="*/ 1283 w 1352"/>
                <a:gd name="T7" fmla="*/ 139 h 331"/>
                <a:gd name="T8" fmla="*/ 1219 w 1352"/>
                <a:gd name="T9" fmla="*/ 299 h 331"/>
                <a:gd name="T10" fmla="*/ 899 w 1352"/>
                <a:gd name="T11" fmla="*/ 235 h 331"/>
                <a:gd name="T12" fmla="*/ 531 w 1352"/>
                <a:gd name="T13" fmla="*/ 235 h 331"/>
                <a:gd name="T14" fmla="*/ 83 w 1352"/>
                <a:gd name="T15" fmla="*/ 315 h 331"/>
                <a:gd name="T16" fmla="*/ 19 w 1352"/>
                <a:gd name="T17" fmla="*/ 139 h 3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52"/>
                <a:gd name="T28" fmla="*/ 0 h 331"/>
                <a:gd name="T29" fmla="*/ 1352 w 1352"/>
                <a:gd name="T30" fmla="*/ 331 h 3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52" h="331">
                  <a:moveTo>
                    <a:pt x="19" y="139"/>
                  </a:moveTo>
                  <a:cubicBezTo>
                    <a:pt x="30" y="99"/>
                    <a:pt x="16" y="96"/>
                    <a:pt x="147" y="75"/>
                  </a:cubicBezTo>
                  <a:cubicBezTo>
                    <a:pt x="278" y="54"/>
                    <a:pt x="614" y="0"/>
                    <a:pt x="803" y="11"/>
                  </a:cubicBezTo>
                  <a:cubicBezTo>
                    <a:pt x="992" y="22"/>
                    <a:pt x="1214" y="91"/>
                    <a:pt x="1283" y="139"/>
                  </a:cubicBezTo>
                  <a:cubicBezTo>
                    <a:pt x="1352" y="187"/>
                    <a:pt x="1283" y="283"/>
                    <a:pt x="1219" y="299"/>
                  </a:cubicBezTo>
                  <a:cubicBezTo>
                    <a:pt x="1155" y="315"/>
                    <a:pt x="1014" y="246"/>
                    <a:pt x="899" y="235"/>
                  </a:cubicBezTo>
                  <a:cubicBezTo>
                    <a:pt x="784" y="224"/>
                    <a:pt x="667" y="222"/>
                    <a:pt x="531" y="235"/>
                  </a:cubicBezTo>
                  <a:cubicBezTo>
                    <a:pt x="395" y="248"/>
                    <a:pt x="166" y="331"/>
                    <a:pt x="83" y="315"/>
                  </a:cubicBezTo>
                  <a:cubicBezTo>
                    <a:pt x="0" y="299"/>
                    <a:pt x="8" y="179"/>
                    <a:pt x="19" y="139"/>
                  </a:cubicBez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Freeform 776"/>
            <p:cNvSpPr>
              <a:spLocks/>
            </p:cNvSpPr>
            <p:nvPr/>
          </p:nvSpPr>
          <p:spPr bwMode="auto">
            <a:xfrm>
              <a:off x="2832" y="2448"/>
              <a:ext cx="59" cy="42"/>
            </a:xfrm>
            <a:custGeom>
              <a:avLst/>
              <a:gdLst>
                <a:gd name="T0" fmla="*/ 0 w 117"/>
                <a:gd name="T1" fmla="*/ 35 h 99"/>
                <a:gd name="T2" fmla="*/ 48 w 117"/>
                <a:gd name="T3" fmla="*/ 3 h 99"/>
                <a:gd name="T4" fmla="*/ 112 w 117"/>
                <a:gd name="T5" fmla="*/ 51 h 99"/>
                <a:gd name="T6" fmla="*/ 80 w 117"/>
                <a:gd name="T7" fmla="*/ 99 h 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7"/>
                <a:gd name="T13" fmla="*/ 0 h 99"/>
                <a:gd name="T14" fmla="*/ 117 w 117"/>
                <a:gd name="T15" fmla="*/ 99 h 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7" h="99">
                  <a:moveTo>
                    <a:pt x="0" y="35"/>
                  </a:moveTo>
                  <a:cubicBezTo>
                    <a:pt x="14" y="17"/>
                    <a:pt x="29" y="0"/>
                    <a:pt x="48" y="3"/>
                  </a:cubicBezTo>
                  <a:cubicBezTo>
                    <a:pt x="67" y="6"/>
                    <a:pt x="107" y="35"/>
                    <a:pt x="112" y="51"/>
                  </a:cubicBezTo>
                  <a:cubicBezTo>
                    <a:pt x="117" y="67"/>
                    <a:pt x="98" y="83"/>
                    <a:pt x="80" y="99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Freeform 777"/>
            <p:cNvSpPr>
              <a:spLocks/>
            </p:cNvSpPr>
            <p:nvPr/>
          </p:nvSpPr>
          <p:spPr bwMode="auto">
            <a:xfrm rot="-4708713">
              <a:off x="2014" y="2439"/>
              <a:ext cx="50" cy="50"/>
            </a:xfrm>
            <a:custGeom>
              <a:avLst/>
              <a:gdLst>
                <a:gd name="T0" fmla="*/ 0 w 117"/>
                <a:gd name="T1" fmla="*/ 35 h 99"/>
                <a:gd name="T2" fmla="*/ 48 w 117"/>
                <a:gd name="T3" fmla="*/ 3 h 99"/>
                <a:gd name="T4" fmla="*/ 112 w 117"/>
                <a:gd name="T5" fmla="*/ 51 h 99"/>
                <a:gd name="T6" fmla="*/ 80 w 117"/>
                <a:gd name="T7" fmla="*/ 99 h 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7"/>
                <a:gd name="T13" fmla="*/ 0 h 99"/>
                <a:gd name="T14" fmla="*/ 117 w 117"/>
                <a:gd name="T15" fmla="*/ 99 h 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7" h="99">
                  <a:moveTo>
                    <a:pt x="0" y="35"/>
                  </a:moveTo>
                  <a:cubicBezTo>
                    <a:pt x="14" y="17"/>
                    <a:pt x="29" y="0"/>
                    <a:pt x="48" y="3"/>
                  </a:cubicBezTo>
                  <a:cubicBezTo>
                    <a:pt x="67" y="6"/>
                    <a:pt x="107" y="35"/>
                    <a:pt x="112" y="51"/>
                  </a:cubicBezTo>
                  <a:cubicBezTo>
                    <a:pt x="117" y="67"/>
                    <a:pt x="98" y="83"/>
                    <a:pt x="80" y="99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4" name="Group 770"/>
          <p:cNvGrpSpPr>
            <a:grpSpLocks/>
          </p:cNvGrpSpPr>
          <p:nvPr/>
        </p:nvGrpSpPr>
        <p:grpSpPr bwMode="auto">
          <a:xfrm>
            <a:off x="642910" y="1643050"/>
            <a:ext cx="1538288" cy="1679575"/>
            <a:chOff x="1968" y="2304"/>
            <a:chExt cx="969" cy="1058"/>
          </a:xfrm>
        </p:grpSpPr>
        <p:sp>
          <p:nvSpPr>
            <p:cNvPr id="45" name="Oval 771"/>
            <p:cNvSpPr>
              <a:spLocks noChangeArrowheads="1"/>
            </p:cNvSpPr>
            <p:nvPr/>
          </p:nvSpPr>
          <p:spPr bwMode="auto">
            <a:xfrm>
              <a:off x="2160" y="3216"/>
              <a:ext cx="624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" name="Freeform 772"/>
            <p:cNvSpPr>
              <a:spLocks/>
            </p:cNvSpPr>
            <p:nvPr/>
          </p:nvSpPr>
          <p:spPr bwMode="auto">
            <a:xfrm>
              <a:off x="2016" y="2400"/>
              <a:ext cx="864" cy="9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4" y="886"/>
                </a:cxn>
                <a:cxn ang="0">
                  <a:pos x="158" y="906"/>
                </a:cxn>
                <a:cxn ang="0">
                  <a:pos x="214" y="934"/>
                </a:cxn>
                <a:cxn ang="0">
                  <a:pos x="286" y="946"/>
                </a:cxn>
                <a:cxn ang="0">
                  <a:pos x="390" y="962"/>
                </a:cxn>
                <a:cxn ang="0">
                  <a:pos x="482" y="958"/>
                </a:cxn>
                <a:cxn ang="0">
                  <a:pos x="550" y="954"/>
                </a:cxn>
                <a:cxn ang="0">
                  <a:pos x="602" y="950"/>
                </a:cxn>
                <a:cxn ang="0">
                  <a:pos x="654" y="942"/>
                </a:cxn>
                <a:cxn ang="0">
                  <a:pos x="706" y="930"/>
                </a:cxn>
                <a:cxn ang="0">
                  <a:pos x="738" y="918"/>
                </a:cxn>
                <a:cxn ang="0">
                  <a:pos x="762" y="898"/>
                </a:cxn>
                <a:cxn ang="0">
                  <a:pos x="762" y="878"/>
                </a:cxn>
                <a:cxn ang="0">
                  <a:pos x="864" y="0"/>
                </a:cxn>
              </a:cxnLst>
              <a:rect l="0" t="0" r="r" b="b"/>
              <a:pathLst>
                <a:path w="864" h="962">
                  <a:moveTo>
                    <a:pt x="0" y="0"/>
                  </a:moveTo>
                  <a:lnTo>
                    <a:pt x="154" y="886"/>
                  </a:lnTo>
                  <a:lnTo>
                    <a:pt x="158" y="906"/>
                  </a:lnTo>
                  <a:lnTo>
                    <a:pt x="214" y="934"/>
                  </a:lnTo>
                  <a:lnTo>
                    <a:pt x="286" y="946"/>
                  </a:lnTo>
                  <a:lnTo>
                    <a:pt x="390" y="962"/>
                  </a:lnTo>
                  <a:lnTo>
                    <a:pt x="482" y="958"/>
                  </a:lnTo>
                  <a:lnTo>
                    <a:pt x="550" y="954"/>
                  </a:lnTo>
                  <a:lnTo>
                    <a:pt x="602" y="950"/>
                  </a:lnTo>
                  <a:lnTo>
                    <a:pt x="654" y="942"/>
                  </a:lnTo>
                  <a:lnTo>
                    <a:pt x="706" y="930"/>
                  </a:lnTo>
                  <a:lnTo>
                    <a:pt x="738" y="918"/>
                  </a:lnTo>
                  <a:lnTo>
                    <a:pt x="762" y="898"/>
                  </a:lnTo>
                  <a:lnTo>
                    <a:pt x="762" y="878"/>
                  </a:lnTo>
                  <a:lnTo>
                    <a:pt x="864" y="0"/>
                  </a:lnTo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" name="Oval 773"/>
            <p:cNvSpPr>
              <a:spLocks noChangeArrowheads="1"/>
            </p:cNvSpPr>
            <p:nvPr/>
          </p:nvSpPr>
          <p:spPr bwMode="auto">
            <a:xfrm>
              <a:off x="2016" y="2304"/>
              <a:ext cx="864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" name="Freeform 774"/>
            <p:cNvSpPr>
              <a:spLocks/>
            </p:cNvSpPr>
            <p:nvPr/>
          </p:nvSpPr>
          <p:spPr bwMode="auto">
            <a:xfrm flipV="1">
              <a:off x="1968" y="2448"/>
              <a:ext cx="969" cy="500"/>
            </a:xfrm>
            <a:custGeom>
              <a:avLst/>
              <a:gdLst>
                <a:gd name="T0" fmla="*/ 47 w 1017"/>
                <a:gd name="T1" fmla="*/ 427 h 500"/>
                <a:gd name="T2" fmla="*/ 85 w 1017"/>
                <a:gd name="T3" fmla="*/ 481 h 500"/>
                <a:gd name="T4" fmla="*/ 7 w 1017"/>
                <a:gd name="T5" fmla="*/ 311 h 500"/>
                <a:gd name="T6" fmla="*/ 43 w 1017"/>
                <a:gd name="T7" fmla="*/ 167 h 500"/>
                <a:gd name="T8" fmla="*/ 157 w 1017"/>
                <a:gd name="T9" fmla="*/ 53 h 500"/>
                <a:gd name="T10" fmla="*/ 409 w 1017"/>
                <a:gd name="T11" fmla="*/ 5 h 500"/>
                <a:gd name="T12" fmla="*/ 775 w 1017"/>
                <a:gd name="T13" fmla="*/ 23 h 500"/>
                <a:gd name="T14" fmla="*/ 949 w 1017"/>
                <a:gd name="T15" fmla="*/ 131 h 500"/>
                <a:gd name="T16" fmla="*/ 1003 w 1017"/>
                <a:gd name="T17" fmla="*/ 245 h 500"/>
                <a:gd name="T18" fmla="*/ 1003 w 1017"/>
                <a:gd name="T19" fmla="*/ 371 h 500"/>
                <a:gd name="T20" fmla="*/ 918 w 1017"/>
                <a:gd name="T21" fmla="*/ 481 h 500"/>
                <a:gd name="T22" fmla="*/ 956 w 1017"/>
                <a:gd name="T23" fmla="*/ 441 h 5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17"/>
                <a:gd name="T37" fmla="*/ 0 h 500"/>
                <a:gd name="T38" fmla="*/ 1017 w 1017"/>
                <a:gd name="T39" fmla="*/ 500 h 5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17" h="500">
                  <a:moveTo>
                    <a:pt x="47" y="427"/>
                  </a:moveTo>
                  <a:cubicBezTo>
                    <a:pt x="53" y="436"/>
                    <a:pt x="92" y="500"/>
                    <a:pt x="85" y="481"/>
                  </a:cubicBezTo>
                  <a:cubicBezTo>
                    <a:pt x="78" y="462"/>
                    <a:pt x="14" y="363"/>
                    <a:pt x="7" y="311"/>
                  </a:cubicBezTo>
                  <a:cubicBezTo>
                    <a:pt x="0" y="259"/>
                    <a:pt x="18" y="210"/>
                    <a:pt x="43" y="167"/>
                  </a:cubicBezTo>
                  <a:cubicBezTo>
                    <a:pt x="68" y="124"/>
                    <a:pt x="96" y="80"/>
                    <a:pt x="157" y="53"/>
                  </a:cubicBezTo>
                  <a:cubicBezTo>
                    <a:pt x="218" y="26"/>
                    <a:pt x="306" y="10"/>
                    <a:pt x="409" y="5"/>
                  </a:cubicBezTo>
                  <a:cubicBezTo>
                    <a:pt x="512" y="0"/>
                    <a:pt x="685" y="2"/>
                    <a:pt x="775" y="23"/>
                  </a:cubicBezTo>
                  <a:cubicBezTo>
                    <a:pt x="865" y="44"/>
                    <a:pt x="911" y="94"/>
                    <a:pt x="949" y="131"/>
                  </a:cubicBezTo>
                  <a:cubicBezTo>
                    <a:pt x="987" y="168"/>
                    <a:pt x="994" y="205"/>
                    <a:pt x="1003" y="245"/>
                  </a:cubicBezTo>
                  <a:cubicBezTo>
                    <a:pt x="1012" y="285"/>
                    <a:pt x="1017" y="332"/>
                    <a:pt x="1003" y="371"/>
                  </a:cubicBezTo>
                  <a:cubicBezTo>
                    <a:pt x="989" y="410"/>
                    <a:pt x="926" y="469"/>
                    <a:pt x="918" y="481"/>
                  </a:cubicBezTo>
                  <a:cubicBezTo>
                    <a:pt x="910" y="493"/>
                    <a:pt x="948" y="449"/>
                    <a:pt x="956" y="441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Freeform 775" descr="Дуб"/>
            <p:cNvSpPr>
              <a:spLocks/>
            </p:cNvSpPr>
            <p:nvPr/>
          </p:nvSpPr>
          <p:spPr bwMode="auto">
            <a:xfrm flipV="1">
              <a:off x="2208" y="2880"/>
              <a:ext cx="514" cy="144"/>
            </a:xfrm>
            <a:custGeom>
              <a:avLst/>
              <a:gdLst>
                <a:gd name="T0" fmla="*/ 19 w 1352"/>
                <a:gd name="T1" fmla="*/ 139 h 331"/>
                <a:gd name="T2" fmla="*/ 147 w 1352"/>
                <a:gd name="T3" fmla="*/ 75 h 331"/>
                <a:gd name="T4" fmla="*/ 803 w 1352"/>
                <a:gd name="T5" fmla="*/ 11 h 331"/>
                <a:gd name="T6" fmla="*/ 1283 w 1352"/>
                <a:gd name="T7" fmla="*/ 139 h 331"/>
                <a:gd name="T8" fmla="*/ 1219 w 1352"/>
                <a:gd name="T9" fmla="*/ 299 h 331"/>
                <a:gd name="T10" fmla="*/ 899 w 1352"/>
                <a:gd name="T11" fmla="*/ 235 h 331"/>
                <a:gd name="T12" fmla="*/ 531 w 1352"/>
                <a:gd name="T13" fmla="*/ 235 h 331"/>
                <a:gd name="T14" fmla="*/ 83 w 1352"/>
                <a:gd name="T15" fmla="*/ 315 h 331"/>
                <a:gd name="T16" fmla="*/ 19 w 1352"/>
                <a:gd name="T17" fmla="*/ 139 h 3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52"/>
                <a:gd name="T28" fmla="*/ 0 h 331"/>
                <a:gd name="T29" fmla="*/ 1352 w 1352"/>
                <a:gd name="T30" fmla="*/ 331 h 3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52" h="331">
                  <a:moveTo>
                    <a:pt x="19" y="139"/>
                  </a:moveTo>
                  <a:cubicBezTo>
                    <a:pt x="30" y="99"/>
                    <a:pt x="16" y="96"/>
                    <a:pt x="147" y="75"/>
                  </a:cubicBezTo>
                  <a:cubicBezTo>
                    <a:pt x="278" y="54"/>
                    <a:pt x="614" y="0"/>
                    <a:pt x="803" y="11"/>
                  </a:cubicBezTo>
                  <a:cubicBezTo>
                    <a:pt x="992" y="22"/>
                    <a:pt x="1214" y="91"/>
                    <a:pt x="1283" y="139"/>
                  </a:cubicBezTo>
                  <a:cubicBezTo>
                    <a:pt x="1352" y="187"/>
                    <a:pt x="1283" y="283"/>
                    <a:pt x="1219" y="299"/>
                  </a:cubicBezTo>
                  <a:cubicBezTo>
                    <a:pt x="1155" y="315"/>
                    <a:pt x="1014" y="246"/>
                    <a:pt x="899" y="235"/>
                  </a:cubicBezTo>
                  <a:cubicBezTo>
                    <a:pt x="784" y="224"/>
                    <a:pt x="667" y="222"/>
                    <a:pt x="531" y="235"/>
                  </a:cubicBezTo>
                  <a:cubicBezTo>
                    <a:pt x="395" y="248"/>
                    <a:pt x="166" y="331"/>
                    <a:pt x="83" y="315"/>
                  </a:cubicBezTo>
                  <a:cubicBezTo>
                    <a:pt x="0" y="299"/>
                    <a:pt x="8" y="179"/>
                    <a:pt x="19" y="139"/>
                  </a:cubicBez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Freeform 776"/>
            <p:cNvSpPr>
              <a:spLocks/>
            </p:cNvSpPr>
            <p:nvPr/>
          </p:nvSpPr>
          <p:spPr bwMode="auto">
            <a:xfrm>
              <a:off x="2832" y="2448"/>
              <a:ext cx="59" cy="42"/>
            </a:xfrm>
            <a:custGeom>
              <a:avLst/>
              <a:gdLst>
                <a:gd name="T0" fmla="*/ 0 w 117"/>
                <a:gd name="T1" fmla="*/ 35 h 99"/>
                <a:gd name="T2" fmla="*/ 48 w 117"/>
                <a:gd name="T3" fmla="*/ 3 h 99"/>
                <a:gd name="T4" fmla="*/ 112 w 117"/>
                <a:gd name="T5" fmla="*/ 51 h 99"/>
                <a:gd name="T6" fmla="*/ 80 w 117"/>
                <a:gd name="T7" fmla="*/ 99 h 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7"/>
                <a:gd name="T13" fmla="*/ 0 h 99"/>
                <a:gd name="T14" fmla="*/ 117 w 117"/>
                <a:gd name="T15" fmla="*/ 99 h 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7" h="99">
                  <a:moveTo>
                    <a:pt x="0" y="35"/>
                  </a:moveTo>
                  <a:cubicBezTo>
                    <a:pt x="14" y="17"/>
                    <a:pt x="29" y="0"/>
                    <a:pt x="48" y="3"/>
                  </a:cubicBezTo>
                  <a:cubicBezTo>
                    <a:pt x="67" y="6"/>
                    <a:pt x="107" y="35"/>
                    <a:pt x="112" y="51"/>
                  </a:cubicBezTo>
                  <a:cubicBezTo>
                    <a:pt x="117" y="67"/>
                    <a:pt x="98" y="83"/>
                    <a:pt x="80" y="99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Freeform 777"/>
            <p:cNvSpPr>
              <a:spLocks/>
            </p:cNvSpPr>
            <p:nvPr/>
          </p:nvSpPr>
          <p:spPr bwMode="auto">
            <a:xfrm rot="-4708713">
              <a:off x="2014" y="2439"/>
              <a:ext cx="50" cy="50"/>
            </a:xfrm>
            <a:custGeom>
              <a:avLst/>
              <a:gdLst>
                <a:gd name="T0" fmla="*/ 0 w 117"/>
                <a:gd name="T1" fmla="*/ 35 h 99"/>
                <a:gd name="T2" fmla="*/ 48 w 117"/>
                <a:gd name="T3" fmla="*/ 3 h 99"/>
                <a:gd name="T4" fmla="*/ 112 w 117"/>
                <a:gd name="T5" fmla="*/ 51 h 99"/>
                <a:gd name="T6" fmla="*/ 80 w 117"/>
                <a:gd name="T7" fmla="*/ 99 h 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7"/>
                <a:gd name="T13" fmla="*/ 0 h 99"/>
                <a:gd name="T14" fmla="*/ 117 w 117"/>
                <a:gd name="T15" fmla="*/ 99 h 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7" h="99">
                  <a:moveTo>
                    <a:pt x="0" y="35"/>
                  </a:moveTo>
                  <a:cubicBezTo>
                    <a:pt x="14" y="17"/>
                    <a:pt x="29" y="0"/>
                    <a:pt x="48" y="3"/>
                  </a:cubicBezTo>
                  <a:cubicBezTo>
                    <a:pt x="67" y="6"/>
                    <a:pt x="107" y="35"/>
                    <a:pt x="112" y="51"/>
                  </a:cubicBezTo>
                  <a:cubicBezTo>
                    <a:pt x="117" y="67"/>
                    <a:pt x="98" y="83"/>
                    <a:pt x="80" y="99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Одно полотенце стоит 20 рублей.</a:t>
            </a:r>
            <a:endParaRPr lang="ru-RU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 rot="3149838">
            <a:off x="345383" y="962214"/>
            <a:ext cx="4724400" cy="3200400"/>
            <a:chOff x="-48" y="2160"/>
            <a:chExt cx="2976" cy="2016"/>
          </a:xfrm>
        </p:grpSpPr>
        <p:sp>
          <p:nvSpPr>
            <p:cNvPr id="5" name="Freeform 3" descr="Широкий диагональный 2"/>
            <p:cNvSpPr>
              <a:spLocks/>
            </p:cNvSpPr>
            <p:nvPr/>
          </p:nvSpPr>
          <p:spPr bwMode="auto">
            <a:xfrm rot="321349">
              <a:off x="1872" y="2160"/>
              <a:ext cx="1056" cy="192"/>
            </a:xfrm>
            <a:custGeom>
              <a:avLst/>
              <a:gdLst>
                <a:gd name="T0" fmla="*/ 0 w 1056"/>
                <a:gd name="T1" fmla="*/ 96 h 192"/>
                <a:gd name="T2" fmla="*/ 336 w 1056"/>
                <a:gd name="T3" fmla="*/ 144 h 192"/>
                <a:gd name="T4" fmla="*/ 576 w 1056"/>
                <a:gd name="T5" fmla="*/ 144 h 192"/>
                <a:gd name="T6" fmla="*/ 864 w 1056"/>
                <a:gd name="T7" fmla="*/ 192 h 192"/>
                <a:gd name="T8" fmla="*/ 1056 w 1056"/>
                <a:gd name="T9" fmla="*/ 96 h 192"/>
                <a:gd name="T10" fmla="*/ 816 w 1056"/>
                <a:gd name="T11" fmla="*/ 0 h 192"/>
                <a:gd name="T12" fmla="*/ 576 w 1056"/>
                <a:gd name="T13" fmla="*/ 0 h 192"/>
                <a:gd name="T14" fmla="*/ 336 w 1056"/>
                <a:gd name="T15" fmla="*/ 0 h 192"/>
                <a:gd name="T16" fmla="*/ 192 w 1056"/>
                <a:gd name="T17" fmla="*/ 0 h 192"/>
                <a:gd name="T18" fmla="*/ 96 w 1056"/>
                <a:gd name="T19" fmla="*/ 0 h 192"/>
                <a:gd name="T20" fmla="*/ 0 w 1056"/>
                <a:gd name="T21" fmla="*/ 96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56"/>
                <a:gd name="T34" fmla="*/ 0 h 192"/>
                <a:gd name="T35" fmla="*/ 1056 w 1056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56" h="192">
                  <a:moveTo>
                    <a:pt x="0" y="96"/>
                  </a:moveTo>
                  <a:lnTo>
                    <a:pt x="336" y="144"/>
                  </a:lnTo>
                  <a:lnTo>
                    <a:pt x="576" y="144"/>
                  </a:lnTo>
                  <a:lnTo>
                    <a:pt x="864" y="192"/>
                  </a:lnTo>
                  <a:lnTo>
                    <a:pt x="1056" y="96"/>
                  </a:lnTo>
                  <a:lnTo>
                    <a:pt x="816" y="0"/>
                  </a:lnTo>
                  <a:lnTo>
                    <a:pt x="576" y="0"/>
                  </a:lnTo>
                  <a:lnTo>
                    <a:pt x="336" y="0"/>
                  </a:lnTo>
                  <a:lnTo>
                    <a:pt x="192" y="0"/>
                  </a:lnTo>
                  <a:lnTo>
                    <a:pt x="96" y="0"/>
                  </a:lnTo>
                  <a:lnTo>
                    <a:pt x="0" y="96"/>
                  </a:lnTo>
                  <a:close/>
                </a:path>
              </a:pathLst>
            </a:custGeom>
            <a:pattFill prst="wdUpDiag">
              <a:fgClr>
                <a:srgbClr val="00FFFF"/>
              </a:fgClr>
              <a:bgClr>
                <a:schemeClr val="bg1"/>
              </a:bgClr>
            </a:patt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0" y="2208"/>
              <a:ext cx="2792" cy="1968"/>
              <a:chOff x="184" y="2176"/>
              <a:chExt cx="2552" cy="2304"/>
            </a:xfrm>
          </p:grpSpPr>
          <p:sp>
            <p:nvSpPr>
              <p:cNvPr id="8" name="Freeform 5"/>
              <p:cNvSpPr>
                <a:spLocks/>
              </p:cNvSpPr>
              <p:nvPr/>
            </p:nvSpPr>
            <p:spPr bwMode="auto">
              <a:xfrm>
                <a:off x="184" y="2176"/>
                <a:ext cx="2552" cy="2304"/>
              </a:xfrm>
              <a:custGeom>
                <a:avLst/>
                <a:gdLst/>
                <a:ahLst/>
                <a:cxnLst>
                  <a:cxn ang="0">
                    <a:pos x="56" y="2000"/>
                  </a:cxn>
                  <a:cxn ang="0">
                    <a:pos x="632" y="1136"/>
                  </a:cxn>
                  <a:cxn ang="0">
                    <a:pos x="1304" y="560"/>
                  </a:cxn>
                  <a:cxn ang="0">
                    <a:pos x="1688" y="80"/>
                  </a:cxn>
                  <a:cxn ang="0">
                    <a:pos x="1880" y="80"/>
                  </a:cxn>
                  <a:cxn ang="0">
                    <a:pos x="2168" y="128"/>
                  </a:cxn>
                  <a:cxn ang="0">
                    <a:pos x="2504" y="176"/>
                  </a:cxn>
                  <a:cxn ang="0">
                    <a:pos x="2456" y="272"/>
                  </a:cxn>
                  <a:cxn ang="0">
                    <a:pos x="2312" y="464"/>
                  </a:cxn>
                  <a:cxn ang="0">
                    <a:pos x="2024" y="848"/>
                  </a:cxn>
                  <a:cxn ang="0">
                    <a:pos x="1496" y="1328"/>
                  </a:cxn>
                  <a:cxn ang="0">
                    <a:pos x="1112" y="1856"/>
                  </a:cxn>
                  <a:cxn ang="0">
                    <a:pos x="968" y="2240"/>
                  </a:cxn>
                  <a:cxn ang="0">
                    <a:pos x="920" y="2240"/>
                  </a:cxn>
                  <a:cxn ang="0">
                    <a:pos x="776" y="2192"/>
                  </a:cxn>
                  <a:cxn ang="0">
                    <a:pos x="488" y="2192"/>
                  </a:cxn>
                  <a:cxn ang="0">
                    <a:pos x="296" y="2144"/>
                  </a:cxn>
                  <a:cxn ang="0">
                    <a:pos x="56" y="2000"/>
                  </a:cxn>
                </a:cxnLst>
                <a:rect l="0" t="0" r="r" b="b"/>
                <a:pathLst>
                  <a:path w="2552" h="2304">
                    <a:moveTo>
                      <a:pt x="56" y="2000"/>
                    </a:moveTo>
                    <a:cubicBezTo>
                      <a:pt x="112" y="1832"/>
                      <a:pt x="424" y="1376"/>
                      <a:pt x="632" y="1136"/>
                    </a:cubicBezTo>
                    <a:cubicBezTo>
                      <a:pt x="840" y="896"/>
                      <a:pt x="1128" y="736"/>
                      <a:pt x="1304" y="560"/>
                    </a:cubicBezTo>
                    <a:cubicBezTo>
                      <a:pt x="1480" y="384"/>
                      <a:pt x="1592" y="160"/>
                      <a:pt x="1688" y="80"/>
                    </a:cubicBezTo>
                    <a:cubicBezTo>
                      <a:pt x="1784" y="0"/>
                      <a:pt x="1800" y="72"/>
                      <a:pt x="1880" y="80"/>
                    </a:cubicBezTo>
                    <a:cubicBezTo>
                      <a:pt x="1960" y="88"/>
                      <a:pt x="2064" y="112"/>
                      <a:pt x="2168" y="128"/>
                    </a:cubicBezTo>
                    <a:cubicBezTo>
                      <a:pt x="2272" y="144"/>
                      <a:pt x="2456" y="152"/>
                      <a:pt x="2504" y="176"/>
                    </a:cubicBezTo>
                    <a:cubicBezTo>
                      <a:pt x="2552" y="200"/>
                      <a:pt x="2488" y="224"/>
                      <a:pt x="2456" y="272"/>
                    </a:cubicBezTo>
                    <a:cubicBezTo>
                      <a:pt x="2424" y="320"/>
                      <a:pt x="2384" y="368"/>
                      <a:pt x="2312" y="464"/>
                    </a:cubicBezTo>
                    <a:cubicBezTo>
                      <a:pt x="2240" y="560"/>
                      <a:pt x="2160" y="704"/>
                      <a:pt x="2024" y="848"/>
                    </a:cubicBezTo>
                    <a:cubicBezTo>
                      <a:pt x="1888" y="992"/>
                      <a:pt x="1648" y="1160"/>
                      <a:pt x="1496" y="1328"/>
                    </a:cubicBezTo>
                    <a:cubicBezTo>
                      <a:pt x="1344" y="1496"/>
                      <a:pt x="1200" y="1704"/>
                      <a:pt x="1112" y="1856"/>
                    </a:cubicBezTo>
                    <a:cubicBezTo>
                      <a:pt x="1024" y="2008"/>
                      <a:pt x="1000" y="2176"/>
                      <a:pt x="968" y="2240"/>
                    </a:cubicBezTo>
                    <a:cubicBezTo>
                      <a:pt x="936" y="2304"/>
                      <a:pt x="952" y="2248"/>
                      <a:pt x="920" y="2240"/>
                    </a:cubicBezTo>
                    <a:cubicBezTo>
                      <a:pt x="888" y="2232"/>
                      <a:pt x="848" y="2200"/>
                      <a:pt x="776" y="2192"/>
                    </a:cubicBezTo>
                    <a:cubicBezTo>
                      <a:pt x="704" y="2184"/>
                      <a:pt x="568" y="2200"/>
                      <a:pt x="488" y="2192"/>
                    </a:cubicBezTo>
                    <a:cubicBezTo>
                      <a:pt x="408" y="2184"/>
                      <a:pt x="368" y="2176"/>
                      <a:pt x="296" y="2144"/>
                    </a:cubicBezTo>
                    <a:cubicBezTo>
                      <a:pt x="224" y="2112"/>
                      <a:pt x="0" y="2168"/>
                      <a:pt x="56" y="20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50000">
                    <a:schemeClr val="bg1"/>
                  </a:gs>
                  <a:gs pos="100000">
                    <a:schemeClr val="accent1"/>
                  </a:gs>
                </a:gsLst>
                <a:lin ang="18900000" scaled="1"/>
              </a:gradFill>
              <a:ln w="3175" cmpd="sng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pic>
            <p:nvPicPr>
              <p:cNvPr id="9" name="Picture 6" descr="var1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776" y="2304"/>
                <a:ext cx="624" cy="6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7" descr="var1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rot="-9498181">
                <a:off x="432" y="3708"/>
                <a:ext cx="624" cy="6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7" name="Freeform 8" descr="Широкий диагональный 2"/>
            <p:cNvSpPr>
              <a:spLocks/>
            </p:cNvSpPr>
            <p:nvPr/>
          </p:nvSpPr>
          <p:spPr bwMode="auto">
            <a:xfrm rot="-10261818">
              <a:off x="-48" y="3984"/>
              <a:ext cx="1056" cy="192"/>
            </a:xfrm>
            <a:custGeom>
              <a:avLst/>
              <a:gdLst>
                <a:gd name="T0" fmla="*/ 0 w 1056"/>
                <a:gd name="T1" fmla="*/ 96 h 192"/>
                <a:gd name="T2" fmla="*/ 336 w 1056"/>
                <a:gd name="T3" fmla="*/ 144 h 192"/>
                <a:gd name="T4" fmla="*/ 576 w 1056"/>
                <a:gd name="T5" fmla="*/ 144 h 192"/>
                <a:gd name="T6" fmla="*/ 864 w 1056"/>
                <a:gd name="T7" fmla="*/ 192 h 192"/>
                <a:gd name="T8" fmla="*/ 1056 w 1056"/>
                <a:gd name="T9" fmla="*/ 96 h 192"/>
                <a:gd name="T10" fmla="*/ 816 w 1056"/>
                <a:gd name="T11" fmla="*/ 0 h 192"/>
                <a:gd name="T12" fmla="*/ 576 w 1056"/>
                <a:gd name="T13" fmla="*/ 0 h 192"/>
                <a:gd name="T14" fmla="*/ 336 w 1056"/>
                <a:gd name="T15" fmla="*/ 0 h 192"/>
                <a:gd name="T16" fmla="*/ 192 w 1056"/>
                <a:gd name="T17" fmla="*/ 0 h 192"/>
                <a:gd name="T18" fmla="*/ 96 w 1056"/>
                <a:gd name="T19" fmla="*/ 0 h 192"/>
                <a:gd name="T20" fmla="*/ 0 w 1056"/>
                <a:gd name="T21" fmla="*/ 96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56"/>
                <a:gd name="T34" fmla="*/ 0 h 192"/>
                <a:gd name="T35" fmla="*/ 1056 w 1056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56" h="192">
                  <a:moveTo>
                    <a:pt x="0" y="96"/>
                  </a:moveTo>
                  <a:lnTo>
                    <a:pt x="336" y="144"/>
                  </a:lnTo>
                  <a:lnTo>
                    <a:pt x="576" y="144"/>
                  </a:lnTo>
                  <a:lnTo>
                    <a:pt x="864" y="192"/>
                  </a:lnTo>
                  <a:lnTo>
                    <a:pt x="1056" y="96"/>
                  </a:lnTo>
                  <a:lnTo>
                    <a:pt x="816" y="0"/>
                  </a:lnTo>
                  <a:lnTo>
                    <a:pt x="576" y="0"/>
                  </a:lnTo>
                  <a:lnTo>
                    <a:pt x="336" y="0"/>
                  </a:lnTo>
                  <a:lnTo>
                    <a:pt x="192" y="0"/>
                  </a:lnTo>
                  <a:lnTo>
                    <a:pt x="96" y="0"/>
                  </a:lnTo>
                  <a:lnTo>
                    <a:pt x="0" y="96"/>
                  </a:lnTo>
                  <a:close/>
                </a:path>
              </a:pathLst>
            </a:custGeom>
            <a:pattFill prst="wdUpDiag">
              <a:fgClr>
                <a:srgbClr val="00FFFF"/>
              </a:fgClr>
              <a:bgClr>
                <a:schemeClr val="bg1"/>
              </a:bgClr>
            </a:patt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1" name="Group 2"/>
          <p:cNvGrpSpPr>
            <a:grpSpLocks/>
          </p:cNvGrpSpPr>
          <p:nvPr/>
        </p:nvGrpSpPr>
        <p:grpSpPr bwMode="auto">
          <a:xfrm rot="3059885">
            <a:off x="1296659" y="1671209"/>
            <a:ext cx="4724400" cy="3200400"/>
            <a:chOff x="-48" y="2160"/>
            <a:chExt cx="2976" cy="2016"/>
          </a:xfrm>
        </p:grpSpPr>
        <p:sp>
          <p:nvSpPr>
            <p:cNvPr id="12" name="Freeform 3" descr="Широкий диагональный 2"/>
            <p:cNvSpPr>
              <a:spLocks/>
            </p:cNvSpPr>
            <p:nvPr/>
          </p:nvSpPr>
          <p:spPr bwMode="auto">
            <a:xfrm rot="321349">
              <a:off x="1872" y="2160"/>
              <a:ext cx="1056" cy="192"/>
            </a:xfrm>
            <a:custGeom>
              <a:avLst/>
              <a:gdLst>
                <a:gd name="T0" fmla="*/ 0 w 1056"/>
                <a:gd name="T1" fmla="*/ 96 h 192"/>
                <a:gd name="T2" fmla="*/ 336 w 1056"/>
                <a:gd name="T3" fmla="*/ 144 h 192"/>
                <a:gd name="T4" fmla="*/ 576 w 1056"/>
                <a:gd name="T5" fmla="*/ 144 h 192"/>
                <a:gd name="T6" fmla="*/ 864 w 1056"/>
                <a:gd name="T7" fmla="*/ 192 h 192"/>
                <a:gd name="T8" fmla="*/ 1056 w 1056"/>
                <a:gd name="T9" fmla="*/ 96 h 192"/>
                <a:gd name="T10" fmla="*/ 816 w 1056"/>
                <a:gd name="T11" fmla="*/ 0 h 192"/>
                <a:gd name="T12" fmla="*/ 576 w 1056"/>
                <a:gd name="T13" fmla="*/ 0 h 192"/>
                <a:gd name="T14" fmla="*/ 336 w 1056"/>
                <a:gd name="T15" fmla="*/ 0 h 192"/>
                <a:gd name="T16" fmla="*/ 192 w 1056"/>
                <a:gd name="T17" fmla="*/ 0 h 192"/>
                <a:gd name="T18" fmla="*/ 96 w 1056"/>
                <a:gd name="T19" fmla="*/ 0 h 192"/>
                <a:gd name="T20" fmla="*/ 0 w 1056"/>
                <a:gd name="T21" fmla="*/ 96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56"/>
                <a:gd name="T34" fmla="*/ 0 h 192"/>
                <a:gd name="T35" fmla="*/ 1056 w 1056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56" h="192">
                  <a:moveTo>
                    <a:pt x="0" y="96"/>
                  </a:moveTo>
                  <a:lnTo>
                    <a:pt x="336" y="144"/>
                  </a:lnTo>
                  <a:lnTo>
                    <a:pt x="576" y="144"/>
                  </a:lnTo>
                  <a:lnTo>
                    <a:pt x="864" y="192"/>
                  </a:lnTo>
                  <a:lnTo>
                    <a:pt x="1056" y="96"/>
                  </a:lnTo>
                  <a:lnTo>
                    <a:pt x="816" y="0"/>
                  </a:lnTo>
                  <a:lnTo>
                    <a:pt x="576" y="0"/>
                  </a:lnTo>
                  <a:lnTo>
                    <a:pt x="336" y="0"/>
                  </a:lnTo>
                  <a:lnTo>
                    <a:pt x="192" y="0"/>
                  </a:lnTo>
                  <a:lnTo>
                    <a:pt x="96" y="0"/>
                  </a:lnTo>
                  <a:lnTo>
                    <a:pt x="0" y="96"/>
                  </a:lnTo>
                  <a:close/>
                </a:path>
              </a:pathLst>
            </a:custGeom>
            <a:pattFill prst="wdUpDiag">
              <a:fgClr>
                <a:srgbClr val="00FFFF"/>
              </a:fgClr>
              <a:bgClr>
                <a:schemeClr val="bg1"/>
              </a:bgClr>
            </a:patt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3" name="Group 4"/>
            <p:cNvGrpSpPr>
              <a:grpSpLocks/>
            </p:cNvGrpSpPr>
            <p:nvPr/>
          </p:nvGrpSpPr>
          <p:grpSpPr bwMode="auto">
            <a:xfrm>
              <a:off x="0" y="2208"/>
              <a:ext cx="2792" cy="1968"/>
              <a:chOff x="184" y="2176"/>
              <a:chExt cx="2552" cy="2304"/>
            </a:xfrm>
          </p:grpSpPr>
          <p:sp>
            <p:nvSpPr>
              <p:cNvPr id="15" name="Freeform 5"/>
              <p:cNvSpPr>
                <a:spLocks/>
              </p:cNvSpPr>
              <p:nvPr/>
            </p:nvSpPr>
            <p:spPr bwMode="auto">
              <a:xfrm>
                <a:off x="184" y="2176"/>
                <a:ext cx="2552" cy="2304"/>
              </a:xfrm>
              <a:custGeom>
                <a:avLst/>
                <a:gdLst/>
                <a:ahLst/>
                <a:cxnLst>
                  <a:cxn ang="0">
                    <a:pos x="56" y="2000"/>
                  </a:cxn>
                  <a:cxn ang="0">
                    <a:pos x="632" y="1136"/>
                  </a:cxn>
                  <a:cxn ang="0">
                    <a:pos x="1304" y="560"/>
                  </a:cxn>
                  <a:cxn ang="0">
                    <a:pos x="1688" y="80"/>
                  </a:cxn>
                  <a:cxn ang="0">
                    <a:pos x="1880" y="80"/>
                  </a:cxn>
                  <a:cxn ang="0">
                    <a:pos x="2168" y="128"/>
                  </a:cxn>
                  <a:cxn ang="0">
                    <a:pos x="2504" y="176"/>
                  </a:cxn>
                  <a:cxn ang="0">
                    <a:pos x="2456" y="272"/>
                  </a:cxn>
                  <a:cxn ang="0">
                    <a:pos x="2312" y="464"/>
                  </a:cxn>
                  <a:cxn ang="0">
                    <a:pos x="2024" y="848"/>
                  </a:cxn>
                  <a:cxn ang="0">
                    <a:pos x="1496" y="1328"/>
                  </a:cxn>
                  <a:cxn ang="0">
                    <a:pos x="1112" y="1856"/>
                  </a:cxn>
                  <a:cxn ang="0">
                    <a:pos x="968" y="2240"/>
                  </a:cxn>
                  <a:cxn ang="0">
                    <a:pos x="920" y="2240"/>
                  </a:cxn>
                  <a:cxn ang="0">
                    <a:pos x="776" y="2192"/>
                  </a:cxn>
                  <a:cxn ang="0">
                    <a:pos x="488" y="2192"/>
                  </a:cxn>
                  <a:cxn ang="0">
                    <a:pos x="296" y="2144"/>
                  </a:cxn>
                  <a:cxn ang="0">
                    <a:pos x="56" y="2000"/>
                  </a:cxn>
                </a:cxnLst>
                <a:rect l="0" t="0" r="r" b="b"/>
                <a:pathLst>
                  <a:path w="2552" h="2304">
                    <a:moveTo>
                      <a:pt x="56" y="2000"/>
                    </a:moveTo>
                    <a:cubicBezTo>
                      <a:pt x="112" y="1832"/>
                      <a:pt x="424" y="1376"/>
                      <a:pt x="632" y="1136"/>
                    </a:cubicBezTo>
                    <a:cubicBezTo>
                      <a:pt x="840" y="896"/>
                      <a:pt x="1128" y="736"/>
                      <a:pt x="1304" y="560"/>
                    </a:cubicBezTo>
                    <a:cubicBezTo>
                      <a:pt x="1480" y="384"/>
                      <a:pt x="1592" y="160"/>
                      <a:pt x="1688" y="80"/>
                    </a:cubicBezTo>
                    <a:cubicBezTo>
                      <a:pt x="1784" y="0"/>
                      <a:pt x="1800" y="72"/>
                      <a:pt x="1880" y="80"/>
                    </a:cubicBezTo>
                    <a:cubicBezTo>
                      <a:pt x="1960" y="88"/>
                      <a:pt x="2064" y="112"/>
                      <a:pt x="2168" y="128"/>
                    </a:cubicBezTo>
                    <a:cubicBezTo>
                      <a:pt x="2272" y="144"/>
                      <a:pt x="2456" y="152"/>
                      <a:pt x="2504" y="176"/>
                    </a:cubicBezTo>
                    <a:cubicBezTo>
                      <a:pt x="2552" y="200"/>
                      <a:pt x="2488" y="224"/>
                      <a:pt x="2456" y="272"/>
                    </a:cubicBezTo>
                    <a:cubicBezTo>
                      <a:pt x="2424" y="320"/>
                      <a:pt x="2384" y="368"/>
                      <a:pt x="2312" y="464"/>
                    </a:cubicBezTo>
                    <a:cubicBezTo>
                      <a:pt x="2240" y="560"/>
                      <a:pt x="2160" y="704"/>
                      <a:pt x="2024" y="848"/>
                    </a:cubicBezTo>
                    <a:cubicBezTo>
                      <a:pt x="1888" y="992"/>
                      <a:pt x="1648" y="1160"/>
                      <a:pt x="1496" y="1328"/>
                    </a:cubicBezTo>
                    <a:cubicBezTo>
                      <a:pt x="1344" y="1496"/>
                      <a:pt x="1200" y="1704"/>
                      <a:pt x="1112" y="1856"/>
                    </a:cubicBezTo>
                    <a:cubicBezTo>
                      <a:pt x="1024" y="2008"/>
                      <a:pt x="1000" y="2176"/>
                      <a:pt x="968" y="2240"/>
                    </a:cubicBezTo>
                    <a:cubicBezTo>
                      <a:pt x="936" y="2304"/>
                      <a:pt x="952" y="2248"/>
                      <a:pt x="920" y="2240"/>
                    </a:cubicBezTo>
                    <a:cubicBezTo>
                      <a:pt x="888" y="2232"/>
                      <a:pt x="848" y="2200"/>
                      <a:pt x="776" y="2192"/>
                    </a:cubicBezTo>
                    <a:cubicBezTo>
                      <a:pt x="704" y="2184"/>
                      <a:pt x="568" y="2200"/>
                      <a:pt x="488" y="2192"/>
                    </a:cubicBezTo>
                    <a:cubicBezTo>
                      <a:pt x="408" y="2184"/>
                      <a:pt x="368" y="2176"/>
                      <a:pt x="296" y="2144"/>
                    </a:cubicBezTo>
                    <a:cubicBezTo>
                      <a:pt x="224" y="2112"/>
                      <a:pt x="0" y="2168"/>
                      <a:pt x="56" y="20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50000">
                    <a:schemeClr val="bg1"/>
                  </a:gs>
                  <a:gs pos="100000">
                    <a:schemeClr val="accent1"/>
                  </a:gs>
                </a:gsLst>
                <a:lin ang="18900000" scaled="1"/>
              </a:gradFill>
              <a:ln w="3175" cmpd="sng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pic>
            <p:nvPicPr>
              <p:cNvPr id="16" name="Picture 6" descr="var1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776" y="2304"/>
                <a:ext cx="624" cy="6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7" descr="var1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rot="-9498181">
                <a:off x="432" y="3708"/>
                <a:ext cx="624" cy="6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4" name="Freeform 8" descr="Широкий диагональный 2"/>
            <p:cNvSpPr>
              <a:spLocks/>
            </p:cNvSpPr>
            <p:nvPr/>
          </p:nvSpPr>
          <p:spPr bwMode="auto">
            <a:xfrm rot="-10261818">
              <a:off x="-48" y="3984"/>
              <a:ext cx="1056" cy="192"/>
            </a:xfrm>
            <a:custGeom>
              <a:avLst/>
              <a:gdLst>
                <a:gd name="T0" fmla="*/ 0 w 1056"/>
                <a:gd name="T1" fmla="*/ 96 h 192"/>
                <a:gd name="T2" fmla="*/ 336 w 1056"/>
                <a:gd name="T3" fmla="*/ 144 h 192"/>
                <a:gd name="T4" fmla="*/ 576 w 1056"/>
                <a:gd name="T5" fmla="*/ 144 h 192"/>
                <a:gd name="T6" fmla="*/ 864 w 1056"/>
                <a:gd name="T7" fmla="*/ 192 h 192"/>
                <a:gd name="T8" fmla="*/ 1056 w 1056"/>
                <a:gd name="T9" fmla="*/ 96 h 192"/>
                <a:gd name="T10" fmla="*/ 816 w 1056"/>
                <a:gd name="T11" fmla="*/ 0 h 192"/>
                <a:gd name="T12" fmla="*/ 576 w 1056"/>
                <a:gd name="T13" fmla="*/ 0 h 192"/>
                <a:gd name="T14" fmla="*/ 336 w 1056"/>
                <a:gd name="T15" fmla="*/ 0 h 192"/>
                <a:gd name="T16" fmla="*/ 192 w 1056"/>
                <a:gd name="T17" fmla="*/ 0 h 192"/>
                <a:gd name="T18" fmla="*/ 96 w 1056"/>
                <a:gd name="T19" fmla="*/ 0 h 192"/>
                <a:gd name="T20" fmla="*/ 0 w 1056"/>
                <a:gd name="T21" fmla="*/ 96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56"/>
                <a:gd name="T34" fmla="*/ 0 h 192"/>
                <a:gd name="T35" fmla="*/ 1056 w 1056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56" h="192">
                  <a:moveTo>
                    <a:pt x="0" y="96"/>
                  </a:moveTo>
                  <a:lnTo>
                    <a:pt x="336" y="144"/>
                  </a:lnTo>
                  <a:lnTo>
                    <a:pt x="576" y="144"/>
                  </a:lnTo>
                  <a:lnTo>
                    <a:pt x="864" y="192"/>
                  </a:lnTo>
                  <a:lnTo>
                    <a:pt x="1056" y="96"/>
                  </a:lnTo>
                  <a:lnTo>
                    <a:pt x="816" y="0"/>
                  </a:lnTo>
                  <a:lnTo>
                    <a:pt x="576" y="0"/>
                  </a:lnTo>
                  <a:lnTo>
                    <a:pt x="336" y="0"/>
                  </a:lnTo>
                  <a:lnTo>
                    <a:pt x="192" y="0"/>
                  </a:lnTo>
                  <a:lnTo>
                    <a:pt x="96" y="0"/>
                  </a:lnTo>
                  <a:lnTo>
                    <a:pt x="0" y="96"/>
                  </a:lnTo>
                  <a:close/>
                </a:path>
              </a:pathLst>
            </a:custGeom>
            <a:pattFill prst="wdUpDiag">
              <a:fgClr>
                <a:srgbClr val="00FFFF"/>
              </a:fgClr>
              <a:bgClr>
                <a:schemeClr val="bg1"/>
              </a:bgClr>
            </a:patt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8" name="Group 2"/>
          <p:cNvGrpSpPr>
            <a:grpSpLocks/>
          </p:cNvGrpSpPr>
          <p:nvPr/>
        </p:nvGrpSpPr>
        <p:grpSpPr bwMode="auto">
          <a:xfrm rot="2165179">
            <a:off x="2640162" y="1989150"/>
            <a:ext cx="4643470" cy="3200400"/>
            <a:chOff x="-48" y="2160"/>
            <a:chExt cx="2976" cy="2016"/>
          </a:xfrm>
        </p:grpSpPr>
        <p:sp>
          <p:nvSpPr>
            <p:cNvPr id="19" name="Freeform 3" descr="Широкий диагональный 2"/>
            <p:cNvSpPr>
              <a:spLocks/>
            </p:cNvSpPr>
            <p:nvPr/>
          </p:nvSpPr>
          <p:spPr bwMode="auto">
            <a:xfrm rot="321349">
              <a:off x="1872" y="2160"/>
              <a:ext cx="1056" cy="192"/>
            </a:xfrm>
            <a:custGeom>
              <a:avLst/>
              <a:gdLst>
                <a:gd name="T0" fmla="*/ 0 w 1056"/>
                <a:gd name="T1" fmla="*/ 96 h 192"/>
                <a:gd name="T2" fmla="*/ 336 w 1056"/>
                <a:gd name="T3" fmla="*/ 144 h 192"/>
                <a:gd name="T4" fmla="*/ 576 w 1056"/>
                <a:gd name="T5" fmla="*/ 144 h 192"/>
                <a:gd name="T6" fmla="*/ 864 w 1056"/>
                <a:gd name="T7" fmla="*/ 192 h 192"/>
                <a:gd name="T8" fmla="*/ 1056 w 1056"/>
                <a:gd name="T9" fmla="*/ 96 h 192"/>
                <a:gd name="T10" fmla="*/ 816 w 1056"/>
                <a:gd name="T11" fmla="*/ 0 h 192"/>
                <a:gd name="T12" fmla="*/ 576 w 1056"/>
                <a:gd name="T13" fmla="*/ 0 h 192"/>
                <a:gd name="T14" fmla="*/ 336 w 1056"/>
                <a:gd name="T15" fmla="*/ 0 h 192"/>
                <a:gd name="T16" fmla="*/ 192 w 1056"/>
                <a:gd name="T17" fmla="*/ 0 h 192"/>
                <a:gd name="T18" fmla="*/ 96 w 1056"/>
                <a:gd name="T19" fmla="*/ 0 h 192"/>
                <a:gd name="T20" fmla="*/ 0 w 1056"/>
                <a:gd name="T21" fmla="*/ 96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56"/>
                <a:gd name="T34" fmla="*/ 0 h 192"/>
                <a:gd name="T35" fmla="*/ 1056 w 1056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56" h="192">
                  <a:moveTo>
                    <a:pt x="0" y="96"/>
                  </a:moveTo>
                  <a:lnTo>
                    <a:pt x="336" y="144"/>
                  </a:lnTo>
                  <a:lnTo>
                    <a:pt x="576" y="144"/>
                  </a:lnTo>
                  <a:lnTo>
                    <a:pt x="864" y="192"/>
                  </a:lnTo>
                  <a:lnTo>
                    <a:pt x="1056" y="96"/>
                  </a:lnTo>
                  <a:lnTo>
                    <a:pt x="816" y="0"/>
                  </a:lnTo>
                  <a:lnTo>
                    <a:pt x="576" y="0"/>
                  </a:lnTo>
                  <a:lnTo>
                    <a:pt x="336" y="0"/>
                  </a:lnTo>
                  <a:lnTo>
                    <a:pt x="192" y="0"/>
                  </a:lnTo>
                  <a:lnTo>
                    <a:pt x="96" y="0"/>
                  </a:lnTo>
                  <a:lnTo>
                    <a:pt x="0" y="96"/>
                  </a:lnTo>
                  <a:close/>
                </a:path>
              </a:pathLst>
            </a:custGeom>
            <a:pattFill prst="wdUpDiag">
              <a:fgClr>
                <a:srgbClr val="00FFFF"/>
              </a:fgClr>
              <a:bgClr>
                <a:schemeClr val="bg1"/>
              </a:bgClr>
            </a:patt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0" name="Group 4"/>
            <p:cNvGrpSpPr>
              <a:grpSpLocks/>
            </p:cNvGrpSpPr>
            <p:nvPr/>
          </p:nvGrpSpPr>
          <p:grpSpPr bwMode="auto">
            <a:xfrm>
              <a:off x="0" y="2208"/>
              <a:ext cx="2792" cy="1968"/>
              <a:chOff x="184" y="2176"/>
              <a:chExt cx="2552" cy="2304"/>
            </a:xfrm>
          </p:grpSpPr>
          <p:sp>
            <p:nvSpPr>
              <p:cNvPr id="22" name="Freeform 5"/>
              <p:cNvSpPr>
                <a:spLocks/>
              </p:cNvSpPr>
              <p:nvPr/>
            </p:nvSpPr>
            <p:spPr bwMode="auto">
              <a:xfrm>
                <a:off x="184" y="2176"/>
                <a:ext cx="2552" cy="2304"/>
              </a:xfrm>
              <a:custGeom>
                <a:avLst/>
                <a:gdLst/>
                <a:ahLst/>
                <a:cxnLst>
                  <a:cxn ang="0">
                    <a:pos x="56" y="2000"/>
                  </a:cxn>
                  <a:cxn ang="0">
                    <a:pos x="632" y="1136"/>
                  </a:cxn>
                  <a:cxn ang="0">
                    <a:pos x="1304" y="560"/>
                  </a:cxn>
                  <a:cxn ang="0">
                    <a:pos x="1688" y="80"/>
                  </a:cxn>
                  <a:cxn ang="0">
                    <a:pos x="1880" y="80"/>
                  </a:cxn>
                  <a:cxn ang="0">
                    <a:pos x="2168" y="128"/>
                  </a:cxn>
                  <a:cxn ang="0">
                    <a:pos x="2504" y="176"/>
                  </a:cxn>
                  <a:cxn ang="0">
                    <a:pos x="2456" y="272"/>
                  </a:cxn>
                  <a:cxn ang="0">
                    <a:pos x="2312" y="464"/>
                  </a:cxn>
                  <a:cxn ang="0">
                    <a:pos x="2024" y="848"/>
                  </a:cxn>
                  <a:cxn ang="0">
                    <a:pos x="1496" y="1328"/>
                  </a:cxn>
                  <a:cxn ang="0">
                    <a:pos x="1112" y="1856"/>
                  </a:cxn>
                  <a:cxn ang="0">
                    <a:pos x="968" y="2240"/>
                  </a:cxn>
                  <a:cxn ang="0">
                    <a:pos x="920" y="2240"/>
                  </a:cxn>
                  <a:cxn ang="0">
                    <a:pos x="776" y="2192"/>
                  </a:cxn>
                  <a:cxn ang="0">
                    <a:pos x="488" y="2192"/>
                  </a:cxn>
                  <a:cxn ang="0">
                    <a:pos x="296" y="2144"/>
                  </a:cxn>
                  <a:cxn ang="0">
                    <a:pos x="56" y="2000"/>
                  </a:cxn>
                </a:cxnLst>
                <a:rect l="0" t="0" r="r" b="b"/>
                <a:pathLst>
                  <a:path w="2552" h="2304">
                    <a:moveTo>
                      <a:pt x="56" y="2000"/>
                    </a:moveTo>
                    <a:cubicBezTo>
                      <a:pt x="112" y="1832"/>
                      <a:pt x="424" y="1376"/>
                      <a:pt x="632" y="1136"/>
                    </a:cubicBezTo>
                    <a:cubicBezTo>
                      <a:pt x="840" y="896"/>
                      <a:pt x="1128" y="736"/>
                      <a:pt x="1304" y="560"/>
                    </a:cubicBezTo>
                    <a:cubicBezTo>
                      <a:pt x="1480" y="384"/>
                      <a:pt x="1592" y="160"/>
                      <a:pt x="1688" y="80"/>
                    </a:cubicBezTo>
                    <a:cubicBezTo>
                      <a:pt x="1784" y="0"/>
                      <a:pt x="1800" y="72"/>
                      <a:pt x="1880" y="80"/>
                    </a:cubicBezTo>
                    <a:cubicBezTo>
                      <a:pt x="1960" y="88"/>
                      <a:pt x="2064" y="112"/>
                      <a:pt x="2168" y="128"/>
                    </a:cubicBezTo>
                    <a:cubicBezTo>
                      <a:pt x="2272" y="144"/>
                      <a:pt x="2456" y="152"/>
                      <a:pt x="2504" y="176"/>
                    </a:cubicBezTo>
                    <a:cubicBezTo>
                      <a:pt x="2552" y="200"/>
                      <a:pt x="2488" y="224"/>
                      <a:pt x="2456" y="272"/>
                    </a:cubicBezTo>
                    <a:cubicBezTo>
                      <a:pt x="2424" y="320"/>
                      <a:pt x="2384" y="368"/>
                      <a:pt x="2312" y="464"/>
                    </a:cubicBezTo>
                    <a:cubicBezTo>
                      <a:pt x="2240" y="560"/>
                      <a:pt x="2160" y="704"/>
                      <a:pt x="2024" y="848"/>
                    </a:cubicBezTo>
                    <a:cubicBezTo>
                      <a:pt x="1888" y="992"/>
                      <a:pt x="1648" y="1160"/>
                      <a:pt x="1496" y="1328"/>
                    </a:cubicBezTo>
                    <a:cubicBezTo>
                      <a:pt x="1344" y="1496"/>
                      <a:pt x="1200" y="1704"/>
                      <a:pt x="1112" y="1856"/>
                    </a:cubicBezTo>
                    <a:cubicBezTo>
                      <a:pt x="1024" y="2008"/>
                      <a:pt x="1000" y="2176"/>
                      <a:pt x="968" y="2240"/>
                    </a:cubicBezTo>
                    <a:cubicBezTo>
                      <a:pt x="936" y="2304"/>
                      <a:pt x="952" y="2248"/>
                      <a:pt x="920" y="2240"/>
                    </a:cubicBezTo>
                    <a:cubicBezTo>
                      <a:pt x="888" y="2232"/>
                      <a:pt x="848" y="2200"/>
                      <a:pt x="776" y="2192"/>
                    </a:cubicBezTo>
                    <a:cubicBezTo>
                      <a:pt x="704" y="2184"/>
                      <a:pt x="568" y="2200"/>
                      <a:pt x="488" y="2192"/>
                    </a:cubicBezTo>
                    <a:cubicBezTo>
                      <a:pt x="408" y="2184"/>
                      <a:pt x="368" y="2176"/>
                      <a:pt x="296" y="2144"/>
                    </a:cubicBezTo>
                    <a:cubicBezTo>
                      <a:pt x="224" y="2112"/>
                      <a:pt x="0" y="2168"/>
                      <a:pt x="56" y="20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50000">
                    <a:schemeClr val="bg1"/>
                  </a:gs>
                  <a:gs pos="100000">
                    <a:schemeClr val="accent1"/>
                  </a:gs>
                </a:gsLst>
                <a:lin ang="18900000" scaled="1"/>
              </a:gradFill>
              <a:ln w="3175" cmpd="sng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pic>
            <p:nvPicPr>
              <p:cNvPr id="23" name="Picture 6" descr="var1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776" y="2304"/>
                <a:ext cx="624" cy="6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" name="Picture 7" descr="var1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rot="-9498181">
                <a:off x="432" y="3708"/>
                <a:ext cx="624" cy="6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1" name="Freeform 8" descr="Широкий диагональный 2"/>
            <p:cNvSpPr>
              <a:spLocks/>
            </p:cNvSpPr>
            <p:nvPr/>
          </p:nvSpPr>
          <p:spPr bwMode="auto">
            <a:xfrm rot="-10261818">
              <a:off x="-48" y="3984"/>
              <a:ext cx="1056" cy="192"/>
            </a:xfrm>
            <a:custGeom>
              <a:avLst/>
              <a:gdLst>
                <a:gd name="T0" fmla="*/ 0 w 1056"/>
                <a:gd name="T1" fmla="*/ 96 h 192"/>
                <a:gd name="T2" fmla="*/ 336 w 1056"/>
                <a:gd name="T3" fmla="*/ 144 h 192"/>
                <a:gd name="T4" fmla="*/ 576 w 1056"/>
                <a:gd name="T5" fmla="*/ 144 h 192"/>
                <a:gd name="T6" fmla="*/ 864 w 1056"/>
                <a:gd name="T7" fmla="*/ 192 h 192"/>
                <a:gd name="T8" fmla="*/ 1056 w 1056"/>
                <a:gd name="T9" fmla="*/ 96 h 192"/>
                <a:gd name="T10" fmla="*/ 816 w 1056"/>
                <a:gd name="T11" fmla="*/ 0 h 192"/>
                <a:gd name="T12" fmla="*/ 576 w 1056"/>
                <a:gd name="T13" fmla="*/ 0 h 192"/>
                <a:gd name="T14" fmla="*/ 336 w 1056"/>
                <a:gd name="T15" fmla="*/ 0 h 192"/>
                <a:gd name="T16" fmla="*/ 192 w 1056"/>
                <a:gd name="T17" fmla="*/ 0 h 192"/>
                <a:gd name="T18" fmla="*/ 96 w 1056"/>
                <a:gd name="T19" fmla="*/ 0 h 192"/>
                <a:gd name="T20" fmla="*/ 0 w 1056"/>
                <a:gd name="T21" fmla="*/ 96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56"/>
                <a:gd name="T34" fmla="*/ 0 h 192"/>
                <a:gd name="T35" fmla="*/ 1056 w 1056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56" h="192">
                  <a:moveTo>
                    <a:pt x="0" y="96"/>
                  </a:moveTo>
                  <a:lnTo>
                    <a:pt x="336" y="144"/>
                  </a:lnTo>
                  <a:lnTo>
                    <a:pt x="576" y="144"/>
                  </a:lnTo>
                  <a:lnTo>
                    <a:pt x="864" y="192"/>
                  </a:lnTo>
                  <a:lnTo>
                    <a:pt x="1056" y="96"/>
                  </a:lnTo>
                  <a:lnTo>
                    <a:pt x="816" y="0"/>
                  </a:lnTo>
                  <a:lnTo>
                    <a:pt x="576" y="0"/>
                  </a:lnTo>
                  <a:lnTo>
                    <a:pt x="336" y="0"/>
                  </a:lnTo>
                  <a:lnTo>
                    <a:pt x="192" y="0"/>
                  </a:lnTo>
                  <a:lnTo>
                    <a:pt x="96" y="0"/>
                  </a:lnTo>
                  <a:lnTo>
                    <a:pt x="0" y="96"/>
                  </a:lnTo>
                  <a:close/>
                </a:path>
              </a:pathLst>
            </a:custGeom>
            <a:pattFill prst="wdUpDiag">
              <a:fgClr>
                <a:srgbClr val="00FFFF"/>
              </a:fgClr>
              <a:bgClr>
                <a:schemeClr val="bg1"/>
              </a:bgClr>
            </a:patt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5" name="Group 2"/>
          <p:cNvGrpSpPr>
            <a:grpSpLocks/>
          </p:cNvGrpSpPr>
          <p:nvPr/>
        </p:nvGrpSpPr>
        <p:grpSpPr bwMode="auto">
          <a:xfrm rot="1667516">
            <a:off x="4214810" y="2071678"/>
            <a:ext cx="4724400" cy="3200400"/>
            <a:chOff x="-48" y="2160"/>
            <a:chExt cx="2976" cy="2016"/>
          </a:xfrm>
        </p:grpSpPr>
        <p:sp>
          <p:nvSpPr>
            <p:cNvPr id="26" name="Freeform 3" descr="Широкий диагональный 2"/>
            <p:cNvSpPr>
              <a:spLocks/>
            </p:cNvSpPr>
            <p:nvPr/>
          </p:nvSpPr>
          <p:spPr bwMode="auto">
            <a:xfrm rot="321349">
              <a:off x="1872" y="2160"/>
              <a:ext cx="1056" cy="192"/>
            </a:xfrm>
            <a:custGeom>
              <a:avLst/>
              <a:gdLst>
                <a:gd name="T0" fmla="*/ 0 w 1056"/>
                <a:gd name="T1" fmla="*/ 96 h 192"/>
                <a:gd name="T2" fmla="*/ 336 w 1056"/>
                <a:gd name="T3" fmla="*/ 144 h 192"/>
                <a:gd name="T4" fmla="*/ 576 w 1056"/>
                <a:gd name="T5" fmla="*/ 144 h 192"/>
                <a:gd name="T6" fmla="*/ 864 w 1056"/>
                <a:gd name="T7" fmla="*/ 192 h 192"/>
                <a:gd name="T8" fmla="*/ 1056 w 1056"/>
                <a:gd name="T9" fmla="*/ 96 h 192"/>
                <a:gd name="T10" fmla="*/ 816 w 1056"/>
                <a:gd name="T11" fmla="*/ 0 h 192"/>
                <a:gd name="T12" fmla="*/ 576 w 1056"/>
                <a:gd name="T13" fmla="*/ 0 h 192"/>
                <a:gd name="T14" fmla="*/ 336 w 1056"/>
                <a:gd name="T15" fmla="*/ 0 h 192"/>
                <a:gd name="T16" fmla="*/ 192 w 1056"/>
                <a:gd name="T17" fmla="*/ 0 h 192"/>
                <a:gd name="T18" fmla="*/ 96 w 1056"/>
                <a:gd name="T19" fmla="*/ 0 h 192"/>
                <a:gd name="T20" fmla="*/ 0 w 1056"/>
                <a:gd name="T21" fmla="*/ 96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56"/>
                <a:gd name="T34" fmla="*/ 0 h 192"/>
                <a:gd name="T35" fmla="*/ 1056 w 1056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56" h="192">
                  <a:moveTo>
                    <a:pt x="0" y="96"/>
                  </a:moveTo>
                  <a:lnTo>
                    <a:pt x="336" y="144"/>
                  </a:lnTo>
                  <a:lnTo>
                    <a:pt x="576" y="144"/>
                  </a:lnTo>
                  <a:lnTo>
                    <a:pt x="864" y="192"/>
                  </a:lnTo>
                  <a:lnTo>
                    <a:pt x="1056" y="96"/>
                  </a:lnTo>
                  <a:lnTo>
                    <a:pt x="816" y="0"/>
                  </a:lnTo>
                  <a:lnTo>
                    <a:pt x="576" y="0"/>
                  </a:lnTo>
                  <a:lnTo>
                    <a:pt x="336" y="0"/>
                  </a:lnTo>
                  <a:lnTo>
                    <a:pt x="192" y="0"/>
                  </a:lnTo>
                  <a:lnTo>
                    <a:pt x="96" y="0"/>
                  </a:lnTo>
                  <a:lnTo>
                    <a:pt x="0" y="96"/>
                  </a:lnTo>
                  <a:close/>
                </a:path>
              </a:pathLst>
            </a:custGeom>
            <a:pattFill prst="wdUpDiag">
              <a:fgClr>
                <a:srgbClr val="00FFFF"/>
              </a:fgClr>
              <a:bgClr>
                <a:schemeClr val="bg1"/>
              </a:bgClr>
            </a:patt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7" name="Group 4"/>
            <p:cNvGrpSpPr>
              <a:grpSpLocks/>
            </p:cNvGrpSpPr>
            <p:nvPr/>
          </p:nvGrpSpPr>
          <p:grpSpPr bwMode="auto">
            <a:xfrm>
              <a:off x="0" y="2208"/>
              <a:ext cx="2792" cy="1968"/>
              <a:chOff x="184" y="2176"/>
              <a:chExt cx="2552" cy="2304"/>
            </a:xfrm>
          </p:grpSpPr>
          <p:sp>
            <p:nvSpPr>
              <p:cNvPr id="29" name="Freeform 5"/>
              <p:cNvSpPr>
                <a:spLocks/>
              </p:cNvSpPr>
              <p:nvPr/>
            </p:nvSpPr>
            <p:spPr bwMode="auto">
              <a:xfrm>
                <a:off x="184" y="2176"/>
                <a:ext cx="2552" cy="2304"/>
              </a:xfrm>
              <a:custGeom>
                <a:avLst/>
                <a:gdLst/>
                <a:ahLst/>
                <a:cxnLst>
                  <a:cxn ang="0">
                    <a:pos x="56" y="2000"/>
                  </a:cxn>
                  <a:cxn ang="0">
                    <a:pos x="632" y="1136"/>
                  </a:cxn>
                  <a:cxn ang="0">
                    <a:pos x="1304" y="560"/>
                  </a:cxn>
                  <a:cxn ang="0">
                    <a:pos x="1688" y="80"/>
                  </a:cxn>
                  <a:cxn ang="0">
                    <a:pos x="1880" y="80"/>
                  </a:cxn>
                  <a:cxn ang="0">
                    <a:pos x="2168" y="128"/>
                  </a:cxn>
                  <a:cxn ang="0">
                    <a:pos x="2504" y="176"/>
                  </a:cxn>
                  <a:cxn ang="0">
                    <a:pos x="2456" y="272"/>
                  </a:cxn>
                  <a:cxn ang="0">
                    <a:pos x="2312" y="464"/>
                  </a:cxn>
                  <a:cxn ang="0">
                    <a:pos x="2024" y="848"/>
                  </a:cxn>
                  <a:cxn ang="0">
                    <a:pos x="1496" y="1328"/>
                  </a:cxn>
                  <a:cxn ang="0">
                    <a:pos x="1112" y="1856"/>
                  </a:cxn>
                  <a:cxn ang="0">
                    <a:pos x="968" y="2240"/>
                  </a:cxn>
                  <a:cxn ang="0">
                    <a:pos x="920" y="2240"/>
                  </a:cxn>
                  <a:cxn ang="0">
                    <a:pos x="776" y="2192"/>
                  </a:cxn>
                  <a:cxn ang="0">
                    <a:pos x="488" y="2192"/>
                  </a:cxn>
                  <a:cxn ang="0">
                    <a:pos x="296" y="2144"/>
                  </a:cxn>
                  <a:cxn ang="0">
                    <a:pos x="56" y="2000"/>
                  </a:cxn>
                </a:cxnLst>
                <a:rect l="0" t="0" r="r" b="b"/>
                <a:pathLst>
                  <a:path w="2552" h="2304">
                    <a:moveTo>
                      <a:pt x="56" y="2000"/>
                    </a:moveTo>
                    <a:cubicBezTo>
                      <a:pt x="112" y="1832"/>
                      <a:pt x="424" y="1376"/>
                      <a:pt x="632" y="1136"/>
                    </a:cubicBezTo>
                    <a:cubicBezTo>
                      <a:pt x="840" y="896"/>
                      <a:pt x="1128" y="736"/>
                      <a:pt x="1304" y="560"/>
                    </a:cubicBezTo>
                    <a:cubicBezTo>
                      <a:pt x="1480" y="384"/>
                      <a:pt x="1592" y="160"/>
                      <a:pt x="1688" y="80"/>
                    </a:cubicBezTo>
                    <a:cubicBezTo>
                      <a:pt x="1784" y="0"/>
                      <a:pt x="1800" y="72"/>
                      <a:pt x="1880" y="80"/>
                    </a:cubicBezTo>
                    <a:cubicBezTo>
                      <a:pt x="1960" y="88"/>
                      <a:pt x="2064" y="112"/>
                      <a:pt x="2168" y="128"/>
                    </a:cubicBezTo>
                    <a:cubicBezTo>
                      <a:pt x="2272" y="144"/>
                      <a:pt x="2456" y="152"/>
                      <a:pt x="2504" y="176"/>
                    </a:cubicBezTo>
                    <a:cubicBezTo>
                      <a:pt x="2552" y="200"/>
                      <a:pt x="2488" y="224"/>
                      <a:pt x="2456" y="272"/>
                    </a:cubicBezTo>
                    <a:cubicBezTo>
                      <a:pt x="2424" y="320"/>
                      <a:pt x="2384" y="368"/>
                      <a:pt x="2312" y="464"/>
                    </a:cubicBezTo>
                    <a:cubicBezTo>
                      <a:pt x="2240" y="560"/>
                      <a:pt x="2160" y="704"/>
                      <a:pt x="2024" y="848"/>
                    </a:cubicBezTo>
                    <a:cubicBezTo>
                      <a:pt x="1888" y="992"/>
                      <a:pt x="1648" y="1160"/>
                      <a:pt x="1496" y="1328"/>
                    </a:cubicBezTo>
                    <a:cubicBezTo>
                      <a:pt x="1344" y="1496"/>
                      <a:pt x="1200" y="1704"/>
                      <a:pt x="1112" y="1856"/>
                    </a:cubicBezTo>
                    <a:cubicBezTo>
                      <a:pt x="1024" y="2008"/>
                      <a:pt x="1000" y="2176"/>
                      <a:pt x="968" y="2240"/>
                    </a:cubicBezTo>
                    <a:cubicBezTo>
                      <a:pt x="936" y="2304"/>
                      <a:pt x="952" y="2248"/>
                      <a:pt x="920" y="2240"/>
                    </a:cubicBezTo>
                    <a:cubicBezTo>
                      <a:pt x="888" y="2232"/>
                      <a:pt x="848" y="2200"/>
                      <a:pt x="776" y="2192"/>
                    </a:cubicBezTo>
                    <a:cubicBezTo>
                      <a:pt x="704" y="2184"/>
                      <a:pt x="568" y="2200"/>
                      <a:pt x="488" y="2192"/>
                    </a:cubicBezTo>
                    <a:cubicBezTo>
                      <a:pt x="408" y="2184"/>
                      <a:pt x="368" y="2176"/>
                      <a:pt x="296" y="2144"/>
                    </a:cubicBezTo>
                    <a:cubicBezTo>
                      <a:pt x="224" y="2112"/>
                      <a:pt x="0" y="2168"/>
                      <a:pt x="56" y="20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50000">
                    <a:schemeClr val="bg1"/>
                  </a:gs>
                  <a:gs pos="100000">
                    <a:schemeClr val="accent1"/>
                  </a:gs>
                </a:gsLst>
                <a:lin ang="18900000" scaled="1"/>
              </a:gradFill>
              <a:ln w="3175" cmpd="sng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pic>
            <p:nvPicPr>
              <p:cNvPr id="30" name="Picture 6" descr="var1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776" y="2304"/>
                <a:ext cx="624" cy="6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" name="Picture 7" descr="var1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rot="-9498181">
                <a:off x="432" y="3708"/>
                <a:ext cx="624" cy="6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8" name="Freeform 8" descr="Широкий диагональный 2"/>
            <p:cNvSpPr>
              <a:spLocks/>
            </p:cNvSpPr>
            <p:nvPr/>
          </p:nvSpPr>
          <p:spPr bwMode="auto">
            <a:xfrm rot="-10261818">
              <a:off x="-48" y="3984"/>
              <a:ext cx="1056" cy="192"/>
            </a:xfrm>
            <a:custGeom>
              <a:avLst/>
              <a:gdLst>
                <a:gd name="T0" fmla="*/ 0 w 1056"/>
                <a:gd name="T1" fmla="*/ 96 h 192"/>
                <a:gd name="T2" fmla="*/ 336 w 1056"/>
                <a:gd name="T3" fmla="*/ 144 h 192"/>
                <a:gd name="T4" fmla="*/ 576 w 1056"/>
                <a:gd name="T5" fmla="*/ 144 h 192"/>
                <a:gd name="T6" fmla="*/ 864 w 1056"/>
                <a:gd name="T7" fmla="*/ 192 h 192"/>
                <a:gd name="T8" fmla="*/ 1056 w 1056"/>
                <a:gd name="T9" fmla="*/ 96 h 192"/>
                <a:gd name="T10" fmla="*/ 816 w 1056"/>
                <a:gd name="T11" fmla="*/ 0 h 192"/>
                <a:gd name="T12" fmla="*/ 576 w 1056"/>
                <a:gd name="T13" fmla="*/ 0 h 192"/>
                <a:gd name="T14" fmla="*/ 336 w 1056"/>
                <a:gd name="T15" fmla="*/ 0 h 192"/>
                <a:gd name="T16" fmla="*/ 192 w 1056"/>
                <a:gd name="T17" fmla="*/ 0 h 192"/>
                <a:gd name="T18" fmla="*/ 96 w 1056"/>
                <a:gd name="T19" fmla="*/ 0 h 192"/>
                <a:gd name="T20" fmla="*/ 0 w 1056"/>
                <a:gd name="T21" fmla="*/ 96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56"/>
                <a:gd name="T34" fmla="*/ 0 h 192"/>
                <a:gd name="T35" fmla="*/ 1056 w 1056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56" h="192">
                  <a:moveTo>
                    <a:pt x="0" y="96"/>
                  </a:moveTo>
                  <a:lnTo>
                    <a:pt x="336" y="144"/>
                  </a:lnTo>
                  <a:lnTo>
                    <a:pt x="576" y="144"/>
                  </a:lnTo>
                  <a:lnTo>
                    <a:pt x="864" y="192"/>
                  </a:lnTo>
                  <a:lnTo>
                    <a:pt x="1056" y="96"/>
                  </a:lnTo>
                  <a:lnTo>
                    <a:pt x="816" y="0"/>
                  </a:lnTo>
                  <a:lnTo>
                    <a:pt x="576" y="0"/>
                  </a:lnTo>
                  <a:lnTo>
                    <a:pt x="336" y="0"/>
                  </a:lnTo>
                  <a:lnTo>
                    <a:pt x="192" y="0"/>
                  </a:lnTo>
                  <a:lnTo>
                    <a:pt x="96" y="0"/>
                  </a:lnTo>
                  <a:lnTo>
                    <a:pt x="0" y="96"/>
                  </a:lnTo>
                  <a:close/>
                </a:path>
              </a:pathLst>
            </a:custGeom>
            <a:pattFill prst="wdUpDiag">
              <a:fgClr>
                <a:srgbClr val="00FFFF"/>
              </a:fgClr>
              <a:bgClr>
                <a:schemeClr val="bg1"/>
              </a:bgClr>
            </a:patt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3600" b="1" dirty="0" smtClean="0"/>
              <a:t>7х3=21</a:t>
            </a:r>
            <a:endParaRPr lang="ru-RU" sz="36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Составь  и реши задачу.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142976" y="2500306"/>
            <a:ext cx="178595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14876" y="2500306"/>
            <a:ext cx="178595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928926" y="2500306"/>
            <a:ext cx="178595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71604" y="1857364"/>
            <a:ext cx="50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7</a:t>
            </a:r>
            <a:endParaRPr lang="ru-RU" sz="3200" b="1" dirty="0"/>
          </a:p>
        </p:txBody>
      </p:sp>
      <p:sp>
        <p:nvSpPr>
          <p:cNvPr id="12" name="Левая фигурная скобка 11"/>
          <p:cNvSpPr/>
          <p:nvPr/>
        </p:nvSpPr>
        <p:spPr>
          <a:xfrm rot="16200000">
            <a:off x="3281383" y="504775"/>
            <a:ext cx="1004864" cy="528167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571868" y="3643314"/>
            <a:ext cx="57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?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вазе стояло по 3 цветка. Сколько цветов в 7 таких вазах?</a:t>
            </a:r>
            <a:endParaRPr lang="ru-RU" dirty="0"/>
          </a:p>
        </p:txBody>
      </p:sp>
      <p:pic>
        <p:nvPicPr>
          <p:cNvPr id="5" name="Picture 6" descr="C:\Users\home\Desktop\5897107e3fd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71612"/>
            <a:ext cx="1800200" cy="2210448"/>
          </a:xfrm>
          <a:prstGeom prst="rect">
            <a:avLst/>
          </a:prstGeom>
          <a:noFill/>
        </p:spPr>
      </p:pic>
      <p:pic>
        <p:nvPicPr>
          <p:cNvPr id="7" name="Picture 6" descr="C:\Users\home\Desktop\5897107e3fd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1571612"/>
            <a:ext cx="1800200" cy="2210448"/>
          </a:xfrm>
          <a:prstGeom prst="rect">
            <a:avLst/>
          </a:prstGeom>
          <a:noFill/>
        </p:spPr>
      </p:pic>
      <p:pic>
        <p:nvPicPr>
          <p:cNvPr id="8" name="Picture 6" descr="C:\Users\home\Desktop\5897107e3fd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428736"/>
            <a:ext cx="1800200" cy="2210448"/>
          </a:xfrm>
          <a:prstGeom prst="rect">
            <a:avLst/>
          </a:prstGeom>
          <a:noFill/>
        </p:spPr>
      </p:pic>
      <p:pic>
        <p:nvPicPr>
          <p:cNvPr id="9" name="Picture 6" descr="C:\Users\home\Desktop\5897107e3fd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428736"/>
            <a:ext cx="1800200" cy="2210448"/>
          </a:xfrm>
          <a:prstGeom prst="rect">
            <a:avLst/>
          </a:prstGeom>
          <a:noFill/>
        </p:spPr>
      </p:pic>
      <p:pic>
        <p:nvPicPr>
          <p:cNvPr id="10" name="Picture 6" descr="C:\Users\home\Desktop\5897107e3fd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3357562"/>
            <a:ext cx="1800200" cy="2210448"/>
          </a:xfrm>
          <a:prstGeom prst="rect">
            <a:avLst/>
          </a:prstGeom>
          <a:noFill/>
        </p:spPr>
      </p:pic>
      <p:pic>
        <p:nvPicPr>
          <p:cNvPr id="11" name="Picture 6" descr="C:\Users\home\Desktop\5897107e3fd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3286124"/>
            <a:ext cx="1800200" cy="2210448"/>
          </a:xfrm>
          <a:prstGeom prst="rect">
            <a:avLst/>
          </a:prstGeom>
          <a:noFill/>
        </p:spPr>
      </p:pic>
      <p:pic>
        <p:nvPicPr>
          <p:cNvPr id="12" name="Picture 6" descr="C:\Users\home\Desktop\5897107e3fd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3214686"/>
            <a:ext cx="1800200" cy="2210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Одно полотенце стоит 20 рублей. Сколько стоят 4 таких полотенца?</a:t>
            </a:r>
            <a:endParaRPr lang="ru-RU" sz="3200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 rot="3149838">
            <a:off x="345383" y="962214"/>
            <a:ext cx="4724400" cy="3200400"/>
            <a:chOff x="-48" y="2160"/>
            <a:chExt cx="2976" cy="2016"/>
          </a:xfrm>
        </p:grpSpPr>
        <p:sp>
          <p:nvSpPr>
            <p:cNvPr id="5" name="Freeform 3" descr="Широкий диагональный 2"/>
            <p:cNvSpPr>
              <a:spLocks/>
            </p:cNvSpPr>
            <p:nvPr/>
          </p:nvSpPr>
          <p:spPr bwMode="auto">
            <a:xfrm rot="321349">
              <a:off x="1872" y="2160"/>
              <a:ext cx="1056" cy="192"/>
            </a:xfrm>
            <a:custGeom>
              <a:avLst/>
              <a:gdLst>
                <a:gd name="T0" fmla="*/ 0 w 1056"/>
                <a:gd name="T1" fmla="*/ 96 h 192"/>
                <a:gd name="T2" fmla="*/ 336 w 1056"/>
                <a:gd name="T3" fmla="*/ 144 h 192"/>
                <a:gd name="T4" fmla="*/ 576 w 1056"/>
                <a:gd name="T5" fmla="*/ 144 h 192"/>
                <a:gd name="T6" fmla="*/ 864 w 1056"/>
                <a:gd name="T7" fmla="*/ 192 h 192"/>
                <a:gd name="T8" fmla="*/ 1056 w 1056"/>
                <a:gd name="T9" fmla="*/ 96 h 192"/>
                <a:gd name="T10" fmla="*/ 816 w 1056"/>
                <a:gd name="T11" fmla="*/ 0 h 192"/>
                <a:gd name="T12" fmla="*/ 576 w 1056"/>
                <a:gd name="T13" fmla="*/ 0 h 192"/>
                <a:gd name="T14" fmla="*/ 336 w 1056"/>
                <a:gd name="T15" fmla="*/ 0 h 192"/>
                <a:gd name="T16" fmla="*/ 192 w 1056"/>
                <a:gd name="T17" fmla="*/ 0 h 192"/>
                <a:gd name="T18" fmla="*/ 96 w 1056"/>
                <a:gd name="T19" fmla="*/ 0 h 192"/>
                <a:gd name="T20" fmla="*/ 0 w 1056"/>
                <a:gd name="T21" fmla="*/ 96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56"/>
                <a:gd name="T34" fmla="*/ 0 h 192"/>
                <a:gd name="T35" fmla="*/ 1056 w 1056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56" h="192">
                  <a:moveTo>
                    <a:pt x="0" y="96"/>
                  </a:moveTo>
                  <a:lnTo>
                    <a:pt x="336" y="144"/>
                  </a:lnTo>
                  <a:lnTo>
                    <a:pt x="576" y="144"/>
                  </a:lnTo>
                  <a:lnTo>
                    <a:pt x="864" y="192"/>
                  </a:lnTo>
                  <a:lnTo>
                    <a:pt x="1056" y="96"/>
                  </a:lnTo>
                  <a:lnTo>
                    <a:pt x="816" y="0"/>
                  </a:lnTo>
                  <a:lnTo>
                    <a:pt x="576" y="0"/>
                  </a:lnTo>
                  <a:lnTo>
                    <a:pt x="336" y="0"/>
                  </a:lnTo>
                  <a:lnTo>
                    <a:pt x="192" y="0"/>
                  </a:lnTo>
                  <a:lnTo>
                    <a:pt x="96" y="0"/>
                  </a:lnTo>
                  <a:lnTo>
                    <a:pt x="0" y="96"/>
                  </a:lnTo>
                  <a:close/>
                </a:path>
              </a:pathLst>
            </a:custGeom>
            <a:pattFill prst="wdUpDiag">
              <a:fgClr>
                <a:srgbClr val="00FFFF"/>
              </a:fgClr>
              <a:bgClr>
                <a:schemeClr val="bg1"/>
              </a:bgClr>
            </a:patt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0" y="2208"/>
              <a:ext cx="2792" cy="1968"/>
              <a:chOff x="184" y="2176"/>
              <a:chExt cx="2552" cy="2304"/>
            </a:xfrm>
          </p:grpSpPr>
          <p:sp>
            <p:nvSpPr>
              <p:cNvPr id="8" name="Freeform 5"/>
              <p:cNvSpPr>
                <a:spLocks/>
              </p:cNvSpPr>
              <p:nvPr/>
            </p:nvSpPr>
            <p:spPr bwMode="auto">
              <a:xfrm>
                <a:off x="184" y="2176"/>
                <a:ext cx="2552" cy="2304"/>
              </a:xfrm>
              <a:custGeom>
                <a:avLst/>
                <a:gdLst/>
                <a:ahLst/>
                <a:cxnLst>
                  <a:cxn ang="0">
                    <a:pos x="56" y="2000"/>
                  </a:cxn>
                  <a:cxn ang="0">
                    <a:pos x="632" y="1136"/>
                  </a:cxn>
                  <a:cxn ang="0">
                    <a:pos x="1304" y="560"/>
                  </a:cxn>
                  <a:cxn ang="0">
                    <a:pos x="1688" y="80"/>
                  </a:cxn>
                  <a:cxn ang="0">
                    <a:pos x="1880" y="80"/>
                  </a:cxn>
                  <a:cxn ang="0">
                    <a:pos x="2168" y="128"/>
                  </a:cxn>
                  <a:cxn ang="0">
                    <a:pos x="2504" y="176"/>
                  </a:cxn>
                  <a:cxn ang="0">
                    <a:pos x="2456" y="272"/>
                  </a:cxn>
                  <a:cxn ang="0">
                    <a:pos x="2312" y="464"/>
                  </a:cxn>
                  <a:cxn ang="0">
                    <a:pos x="2024" y="848"/>
                  </a:cxn>
                  <a:cxn ang="0">
                    <a:pos x="1496" y="1328"/>
                  </a:cxn>
                  <a:cxn ang="0">
                    <a:pos x="1112" y="1856"/>
                  </a:cxn>
                  <a:cxn ang="0">
                    <a:pos x="968" y="2240"/>
                  </a:cxn>
                  <a:cxn ang="0">
                    <a:pos x="920" y="2240"/>
                  </a:cxn>
                  <a:cxn ang="0">
                    <a:pos x="776" y="2192"/>
                  </a:cxn>
                  <a:cxn ang="0">
                    <a:pos x="488" y="2192"/>
                  </a:cxn>
                  <a:cxn ang="0">
                    <a:pos x="296" y="2144"/>
                  </a:cxn>
                  <a:cxn ang="0">
                    <a:pos x="56" y="2000"/>
                  </a:cxn>
                </a:cxnLst>
                <a:rect l="0" t="0" r="r" b="b"/>
                <a:pathLst>
                  <a:path w="2552" h="2304">
                    <a:moveTo>
                      <a:pt x="56" y="2000"/>
                    </a:moveTo>
                    <a:cubicBezTo>
                      <a:pt x="112" y="1832"/>
                      <a:pt x="424" y="1376"/>
                      <a:pt x="632" y="1136"/>
                    </a:cubicBezTo>
                    <a:cubicBezTo>
                      <a:pt x="840" y="896"/>
                      <a:pt x="1128" y="736"/>
                      <a:pt x="1304" y="560"/>
                    </a:cubicBezTo>
                    <a:cubicBezTo>
                      <a:pt x="1480" y="384"/>
                      <a:pt x="1592" y="160"/>
                      <a:pt x="1688" y="80"/>
                    </a:cubicBezTo>
                    <a:cubicBezTo>
                      <a:pt x="1784" y="0"/>
                      <a:pt x="1800" y="72"/>
                      <a:pt x="1880" y="80"/>
                    </a:cubicBezTo>
                    <a:cubicBezTo>
                      <a:pt x="1960" y="88"/>
                      <a:pt x="2064" y="112"/>
                      <a:pt x="2168" y="128"/>
                    </a:cubicBezTo>
                    <a:cubicBezTo>
                      <a:pt x="2272" y="144"/>
                      <a:pt x="2456" y="152"/>
                      <a:pt x="2504" y="176"/>
                    </a:cubicBezTo>
                    <a:cubicBezTo>
                      <a:pt x="2552" y="200"/>
                      <a:pt x="2488" y="224"/>
                      <a:pt x="2456" y="272"/>
                    </a:cubicBezTo>
                    <a:cubicBezTo>
                      <a:pt x="2424" y="320"/>
                      <a:pt x="2384" y="368"/>
                      <a:pt x="2312" y="464"/>
                    </a:cubicBezTo>
                    <a:cubicBezTo>
                      <a:pt x="2240" y="560"/>
                      <a:pt x="2160" y="704"/>
                      <a:pt x="2024" y="848"/>
                    </a:cubicBezTo>
                    <a:cubicBezTo>
                      <a:pt x="1888" y="992"/>
                      <a:pt x="1648" y="1160"/>
                      <a:pt x="1496" y="1328"/>
                    </a:cubicBezTo>
                    <a:cubicBezTo>
                      <a:pt x="1344" y="1496"/>
                      <a:pt x="1200" y="1704"/>
                      <a:pt x="1112" y="1856"/>
                    </a:cubicBezTo>
                    <a:cubicBezTo>
                      <a:pt x="1024" y="2008"/>
                      <a:pt x="1000" y="2176"/>
                      <a:pt x="968" y="2240"/>
                    </a:cubicBezTo>
                    <a:cubicBezTo>
                      <a:pt x="936" y="2304"/>
                      <a:pt x="952" y="2248"/>
                      <a:pt x="920" y="2240"/>
                    </a:cubicBezTo>
                    <a:cubicBezTo>
                      <a:pt x="888" y="2232"/>
                      <a:pt x="848" y="2200"/>
                      <a:pt x="776" y="2192"/>
                    </a:cubicBezTo>
                    <a:cubicBezTo>
                      <a:pt x="704" y="2184"/>
                      <a:pt x="568" y="2200"/>
                      <a:pt x="488" y="2192"/>
                    </a:cubicBezTo>
                    <a:cubicBezTo>
                      <a:pt x="408" y="2184"/>
                      <a:pt x="368" y="2176"/>
                      <a:pt x="296" y="2144"/>
                    </a:cubicBezTo>
                    <a:cubicBezTo>
                      <a:pt x="224" y="2112"/>
                      <a:pt x="0" y="2168"/>
                      <a:pt x="56" y="20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50000">
                    <a:schemeClr val="bg1"/>
                  </a:gs>
                  <a:gs pos="100000">
                    <a:schemeClr val="accent1"/>
                  </a:gs>
                </a:gsLst>
                <a:lin ang="18900000" scaled="1"/>
              </a:gradFill>
              <a:ln w="3175" cmpd="sng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pic>
            <p:nvPicPr>
              <p:cNvPr id="9" name="Picture 6" descr="var1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776" y="2304"/>
                <a:ext cx="624" cy="6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7" descr="var1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rot="-9498181">
                <a:off x="432" y="3708"/>
                <a:ext cx="624" cy="6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7" name="Freeform 8" descr="Широкий диагональный 2"/>
            <p:cNvSpPr>
              <a:spLocks/>
            </p:cNvSpPr>
            <p:nvPr/>
          </p:nvSpPr>
          <p:spPr bwMode="auto">
            <a:xfrm rot="-10261818">
              <a:off x="-48" y="3984"/>
              <a:ext cx="1056" cy="192"/>
            </a:xfrm>
            <a:custGeom>
              <a:avLst/>
              <a:gdLst>
                <a:gd name="T0" fmla="*/ 0 w 1056"/>
                <a:gd name="T1" fmla="*/ 96 h 192"/>
                <a:gd name="T2" fmla="*/ 336 w 1056"/>
                <a:gd name="T3" fmla="*/ 144 h 192"/>
                <a:gd name="T4" fmla="*/ 576 w 1056"/>
                <a:gd name="T5" fmla="*/ 144 h 192"/>
                <a:gd name="T6" fmla="*/ 864 w 1056"/>
                <a:gd name="T7" fmla="*/ 192 h 192"/>
                <a:gd name="T8" fmla="*/ 1056 w 1056"/>
                <a:gd name="T9" fmla="*/ 96 h 192"/>
                <a:gd name="T10" fmla="*/ 816 w 1056"/>
                <a:gd name="T11" fmla="*/ 0 h 192"/>
                <a:gd name="T12" fmla="*/ 576 w 1056"/>
                <a:gd name="T13" fmla="*/ 0 h 192"/>
                <a:gd name="T14" fmla="*/ 336 w 1056"/>
                <a:gd name="T15" fmla="*/ 0 h 192"/>
                <a:gd name="T16" fmla="*/ 192 w 1056"/>
                <a:gd name="T17" fmla="*/ 0 h 192"/>
                <a:gd name="T18" fmla="*/ 96 w 1056"/>
                <a:gd name="T19" fmla="*/ 0 h 192"/>
                <a:gd name="T20" fmla="*/ 0 w 1056"/>
                <a:gd name="T21" fmla="*/ 96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56"/>
                <a:gd name="T34" fmla="*/ 0 h 192"/>
                <a:gd name="T35" fmla="*/ 1056 w 1056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56" h="192">
                  <a:moveTo>
                    <a:pt x="0" y="96"/>
                  </a:moveTo>
                  <a:lnTo>
                    <a:pt x="336" y="144"/>
                  </a:lnTo>
                  <a:lnTo>
                    <a:pt x="576" y="144"/>
                  </a:lnTo>
                  <a:lnTo>
                    <a:pt x="864" y="192"/>
                  </a:lnTo>
                  <a:lnTo>
                    <a:pt x="1056" y="96"/>
                  </a:lnTo>
                  <a:lnTo>
                    <a:pt x="816" y="0"/>
                  </a:lnTo>
                  <a:lnTo>
                    <a:pt x="576" y="0"/>
                  </a:lnTo>
                  <a:lnTo>
                    <a:pt x="336" y="0"/>
                  </a:lnTo>
                  <a:lnTo>
                    <a:pt x="192" y="0"/>
                  </a:lnTo>
                  <a:lnTo>
                    <a:pt x="96" y="0"/>
                  </a:lnTo>
                  <a:lnTo>
                    <a:pt x="0" y="96"/>
                  </a:lnTo>
                  <a:close/>
                </a:path>
              </a:pathLst>
            </a:custGeom>
            <a:pattFill prst="wdUpDiag">
              <a:fgClr>
                <a:srgbClr val="00FFFF"/>
              </a:fgClr>
              <a:bgClr>
                <a:schemeClr val="bg1"/>
              </a:bgClr>
            </a:patt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1" name="Group 2"/>
          <p:cNvGrpSpPr>
            <a:grpSpLocks/>
          </p:cNvGrpSpPr>
          <p:nvPr/>
        </p:nvGrpSpPr>
        <p:grpSpPr bwMode="auto">
          <a:xfrm rot="3059885">
            <a:off x="1296659" y="1671209"/>
            <a:ext cx="4724400" cy="3200400"/>
            <a:chOff x="-48" y="2160"/>
            <a:chExt cx="2976" cy="2016"/>
          </a:xfrm>
        </p:grpSpPr>
        <p:sp>
          <p:nvSpPr>
            <p:cNvPr id="12" name="Freeform 3" descr="Широкий диагональный 2"/>
            <p:cNvSpPr>
              <a:spLocks/>
            </p:cNvSpPr>
            <p:nvPr/>
          </p:nvSpPr>
          <p:spPr bwMode="auto">
            <a:xfrm rot="321349">
              <a:off x="1872" y="2160"/>
              <a:ext cx="1056" cy="192"/>
            </a:xfrm>
            <a:custGeom>
              <a:avLst/>
              <a:gdLst>
                <a:gd name="T0" fmla="*/ 0 w 1056"/>
                <a:gd name="T1" fmla="*/ 96 h 192"/>
                <a:gd name="T2" fmla="*/ 336 w 1056"/>
                <a:gd name="T3" fmla="*/ 144 h 192"/>
                <a:gd name="T4" fmla="*/ 576 w 1056"/>
                <a:gd name="T5" fmla="*/ 144 h 192"/>
                <a:gd name="T6" fmla="*/ 864 w 1056"/>
                <a:gd name="T7" fmla="*/ 192 h 192"/>
                <a:gd name="T8" fmla="*/ 1056 w 1056"/>
                <a:gd name="T9" fmla="*/ 96 h 192"/>
                <a:gd name="T10" fmla="*/ 816 w 1056"/>
                <a:gd name="T11" fmla="*/ 0 h 192"/>
                <a:gd name="T12" fmla="*/ 576 w 1056"/>
                <a:gd name="T13" fmla="*/ 0 h 192"/>
                <a:gd name="T14" fmla="*/ 336 w 1056"/>
                <a:gd name="T15" fmla="*/ 0 h 192"/>
                <a:gd name="T16" fmla="*/ 192 w 1056"/>
                <a:gd name="T17" fmla="*/ 0 h 192"/>
                <a:gd name="T18" fmla="*/ 96 w 1056"/>
                <a:gd name="T19" fmla="*/ 0 h 192"/>
                <a:gd name="T20" fmla="*/ 0 w 1056"/>
                <a:gd name="T21" fmla="*/ 96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56"/>
                <a:gd name="T34" fmla="*/ 0 h 192"/>
                <a:gd name="T35" fmla="*/ 1056 w 1056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56" h="192">
                  <a:moveTo>
                    <a:pt x="0" y="96"/>
                  </a:moveTo>
                  <a:lnTo>
                    <a:pt x="336" y="144"/>
                  </a:lnTo>
                  <a:lnTo>
                    <a:pt x="576" y="144"/>
                  </a:lnTo>
                  <a:lnTo>
                    <a:pt x="864" y="192"/>
                  </a:lnTo>
                  <a:lnTo>
                    <a:pt x="1056" y="96"/>
                  </a:lnTo>
                  <a:lnTo>
                    <a:pt x="816" y="0"/>
                  </a:lnTo>
                  <a:lnTo>
                    <a:pt x="576" y="0"/>
                  </a:lnTo>
                  <a:lnTo>
                    <a:pt x="336" y="0"/>
                  </a:lnTo>
                  <a:lnTo>
                    <a:pt x="192" y="0"/>
                  </a:lnTo>
                  <a:lnTo>
                    <a:pt x="96" y="0"/>
                  </a:lnTo>
                  <a:lnTo>
                    <a:pt x="0" y="96"/>
                  </a:lnTo>
                  <a:close/>
                </a:path>
              </a:pathLst>
            </a:custGeom>
            <a:pattFill prst="wdUpDiag">
              <a:fgClr>
                <a:srgbClr val="00FFFF"/>
              </a:fgClr>
              <a:bgClr>
                <a:schemeClr val="bg1"/>
              </a:bgClr>
            </a:patt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3" name="Group 4"/>
            <p:cNvGrpSpPr>
              <a:grpSpLocks/>
            </p:cNvGrpSpPr>
            <p:nvPr/>
          </p:nvGrpSpPr>
          <p:grpSpPr bwMode="auto">
            <a:xfrm>
              <a:off x="0" y="2208"/>
              <a:ext cx="2792" cy="1968"/>
              <a:chOff x="184" y="2176"/>
              <a:chExt cx="2552" cy="2304"/>
            </a:xfrm>
          </p:grpSpPr>
          <p:sp>
            <p:nvSpPr>
              <p:cNvPr id="15" name="Freeform 5"/>
              <p:cNvSpPr>
                <a:spLocks/>
              </p:cNvSpPr>
              <p:nvPr/>
            </p:nvSpPr>
            <p:spPr bwMode="auto">
              <a:xfrm>
                <a:off x="184" y="2176"/>
                <a:ext cx="2552" cy="2304"/>
              </a:xfrm>
              <a:custGeom>
                <a:avLst/>
                <a:gdLst/>
                <a:ahLst/>
                <a:cxnLst>
                  <a:cxn ang="0">
                    <a:pos x="56" y="2000"/>
                  </a:cxn>
                  <a:cxn ang="0">
                    <a:pos x="632" y="1136"/>
                  </a:cxn>
                  <a:cxn ang="0">
                    <a:pos x="1304" y="560"/>
                  </a:cxn>
                  <a:cxn ang="0">
                    <a:pos x="1688" y="80"/>
                  </a:cxn>
                  <a:cxn ang="0">
                    <a:pos x="1880" y="80"/>
                  </a:cxn>
                  <a:cxn ang="0">
                    <a:pos x="2168" y="128"/>
                  </a:cxn>
                  <a:cxn ang="0">
                    <a:pos x="2504" y="176"/>
                  </a:cxn>
                  <a:cxn ang="0">
                    <a:pos x="2456" y="272"/>
                  </a:cxn>
                  <a:cxn ang="0">
                    <a:pos x="2312" y="464"/>
                  </a:cxn>
                  <a:cxn ang="0">
                    <a:pos x="2024" y="848"/>
                  </a:cxn>
                  <a:cxn ang="0">
                    <a:pos x="1496" y="1328"/>
                  </a:cxn>
                  <a:cxn ang="0">
                    <a:pos x="1112" y="1856"/>
                  </a:cxn>
                  <a:cxn ang="0">
                    <a:pos x="968" y="2240"/>
                  </a:cxn>
                  <a:cxn ang="0">
                    <a:pos x="920" y="2240"/>
                  </a:cxn>
                  <a:cxn ang="0">
                    <a:pos x="776" y="2192"/>
                  </a:cxn>
                  <a:cxn ang="0">
                    <a:pos x="488" y="2192"/>
                  </a:cxn>
                  <a:cxn ang="0">
                    <a:pos x="296" y="2144"/>
                  </a:cxn>
                  <a:cxn ang="0">
                    <a:pos x="56" y="2000"/>
                  </a:cxn>
                </a:cxnLst>
                <a:rect l="0" t="0" r="r" b="b"/>
                <a:pathLst>
                  <a:path w="2552" h="2304">
                    <a:moveTo>
                      <a:pt x="56" y="2000"/>
                    </a:moveTo>
                    <a:cubicBezTo>
                      <a:pt x="112" y="1832"/>
                      <a:pt x="424" y="1376"/>
                      <a:pt x="632" y="1136"/>
                    </a:cubicBezTo>
                    <a:cubicBezTo>
                      <a:pt x="840" y="896"/>
                      <a:pt x="1128" y="736"/>
                      <a:pt x="1304" y="560"/>
                    </a:cubicBezTo>
                    <a:cubicBezTo>
                      <a:pt x="1480" y="384"/>
                      <a:pt x="1592" y="160"/>
                      <a:pt x="1688" y="80"/>
                    </a:cubicBezTo>
                    <a:cubicBezTo>
                      <a:pt x="1784" y="0"/>
                      <a:pt x="1800" y="72"/>
                      <a:pt x="1880" y="80"/>
                    </a:cubicBezTo>
                    <a:cubicBezTo>
                      <a:pt x="1960" y="88"/>
                      <a:pt x="2064" y="112"/>
                      <a:pt x="2168" y="128"/>
                    </a:cubicBezTo>
                    <a:cubicBezTo>
                      <a:pt x="2272" y="144"/>
                      <a:pt x="2456" y="152"/>
                      <a:pt x="2504" y="176"/>
                    </a:cubicBezTo>
                    <a:cubicBezTo>
                      <a:pt x="2552" y="200"/>
                      <a:pt x="2488" y="224"/>
                      <a:pt x="2456" y="272"/>
                    </a:cubicBezTo>
                    <a:cubicBezTo>
                      <a:pt x="2424" y="320"/>
                      <a:pt x="2384" y="368"/>
                      <a:pt x="2312" y="464"/>
                    </a:cubicBezTo>
                    <a:cubicBezTo>
                      <a:pt x="2240" y="560"/>
                      <a:pt x="2160" y="704"/>
                      <a:pt x="2024" y="848"/>
                    </a:cubicBezTo>
                    <a:cubicBezTo>
                      <a:pt x="1888" y="992"/>
                      <a:pt x="1648" y="1160"/>
                      <a:pt x="1496" y="1328"/>
                    </a:cubicBezTo>
                    <a:cubicBezTo>
                      <a:pt x="1344" y="1496"/>
                      <a:pt x="1200" y="1704"/>
                      <a:pt x="1112" y="1856"/>
                    </a:cubicBezTo>
                    <a:cubicBezTo>
                      <a:pt x="1024" y="2008"/>
                      <a:pt x="1000" y="2176"/>
                      <a:pt x="968" y="2240"/>
                    </a:cubicBezTo>
                    <a:cubicBezTo>
                      <a:pt x="936" y="2304"/>
                      <a:pt x="952" y="2248"/>
                      <a:pt x="920" y="2240"/>
                    </a:cubicBezTo>
                    <a:cubicBezTo>
                      <a:pt x="888" y="2232"/>
                      <a:pt x="848" y="2200"/>
                      <a:pt x="776" y="2192"/>
                    </a:cubicBezTo>
                    <a:cubicBezTo>
                      <a:pt x="704" y="2184"/>
                      <a:pt x="568" y="2200"/>
                      <a:pt x="488" y="2192"/>
                    </a:cubicBezTo>
                    <a:cubicBezTo>
                      <a:pt x="408" y="2184"/>
                      <a:pt x="368" y="2176"/>
                      <a:pt x="296" y="2144"/>
                    </a:cubicBezTo>
                    <a:cubicBezTo>
                      <a:pt x="224" y="2112"/>
                      <a:pt x="0" y="2168"/>
                      <a:pt x="56" y="20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50000">
                    <a:schemeClr val="bg1"/>
                  </a:gs>
                  <a:gs pos="100000">
                    <a:schemeClr val="accent1"/>
                  </a:gs>
                </a:gsLst>
                <a:lin ang="18900000" scaled="1"/>
              </a:gradFill>
              <a:ln w="3175" cmpd="sng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pic>
            <p:nvPicPr>
              <p:cNvPr id="16" name="Picture 6" descr="var1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776" y="2304"/>
                <a:ext cx="624" cy="6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7" descr="var1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rot="-9498181">
                <a:off x="432" y="3708"/>
                <a:ext cx="624" cy="6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4" name="Freeform 8" descr="Широкий диагональный 2"/>
            <p:cNvSpPr>
              <a:spLocks/>
            </p:cNvSpPr>
            <p:nvPr/>
          </p:nvSpPr>
          <p:spPr bwMode="auto">
            <a:xfrm rot="-10261818">
              <a:off x="-48" y="3984"/>
              <a:ext cx="1056" cy="192"/>
            </a:xfrm>
            <a:custGeom>
              <a:avLst/>
              <a:gdLst>
                <a:gd name="T0" fmla="*/ 0 w 1056"/>
                <a:gd name="T1" fmla="*/ 96 h 192"/>
                <a:gd name="T2" fmla="*/ 336 w 1056"/>
                <a:gd name="T3" fmla="*/ 144 h 192"/>
                <a:gd name="T4" fmla="*/ 576 w 1056"/>
                <a:gd name="T5" fmla="*/ 144 h 192"/>
                <a:gd name="T6" fmla="*/ 864 w 1056"/>
                <a:gd name="T7" fmla="*/ 192 h 192"/>
                <a:gd name="T8" fmla="*/ 1056 w 1056"/>
                <a:gd name="T9" fmla="*/ 96 h 192"/>
                <a:gd name="T10" fmla="*/ 816 w 1056"/>
                <a:gd name="T11" fmla="*/ 0 h 192"/>
                <a:gd name="T12" fmla="*/ 576 w 1056"/>
                <a:gd name="T13" fmla="*/ 0 h 192"/>
                <a:gd name="T14" fmla="*/ 336 w 1056"/>
                <a:gd name="T15" fmla="*/ 0 h 192"/>
                <a:gd name="T16" fmla="*/ 192 w 1056"/>
                <a:gd name="T17" fmla="*/ 0 h 192"/>
                <a:gd name="T18" fmla="*/ 96 w 1056"/>
                <a:gd name="T19" fmla="*/ 0 h 192"/>
                <a:gd name="T20" fmla="*/ 0 w 1056"/>
                <a:gd name="T21" fmla="*/ 96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56"/>
                <a:gd name="T34" fmla="*/ 0 h 192"/>
                <a:gd name="T35" fmla="*/ 1056 w 1056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56" h="192">
                  <a:moveTo>
                    <a:pt x="0" y="96"/>
                  </a:moveTo>
                  <a:lnTo>
                    <a:pt x="336" y="144"/>
                  </a:lnTo>
                  <a:lnTo>
                    <a:pt x="576" y="144"/>
                  </a:lnTo>
                  <a:lnTo>
                    <a:pt x="864" y="192"/>
                  </a:lnTo>
                  <a:lnTo>
                    <a:pt x="1056" y="96"/>
                  </a:lnTo>
                  <a:lnTo>
                    <a:pt x="816" y="0"/>
                  </a:lnTo>
                  <a:lnTo>
                    <a:pt x="576" y="0"/>
                  </a:lnTo>
                  <a:lnTo>
                    <a:pt x="336" y="0"/>
                  </a:lnTo>
                  <a:lnTo>
                    <a:pt x="192" y="0"/>
                  </a:lnTo>
                  <a:lnTo>
                    <a:pt x="96" y="0"/>
                  </a:lnTo>
                  <a:lnTo>
                    <a:pt x="0" y="96"/>
                  </a:lnTo>
                  <a:close/>
                </a:path>
              </a:pathLst>
            </a:custGeom>
            <a:pattFill prst="wdUpDiag">
              <a:fgClr>
                <a:srgbClr val="00FFFF"/>
              </a:fgClr>
              <a:bgClr>
                <a:schemeClr val="bg1"/>
              </a:bgClr>
            </a:patt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8" name="Group 2"/>
          <p:cNvGrpSpPr>
            <a:grpSpLocks/>
          </p:cNvGrpSpPr>
          <p:nvPr/>
        </p:nvGrpSpPr>
        <p:grpSpPr bwMode="auto">
          <a:xfrm rot="2165179">
            <a:off x="2640162" y="1989150"/>
            <a:ext cx="4643470" cy="3200400"/>
            <a:chOff x="-48" y="2160"/>
            <a:chExt cx="2976" cy="2016"/>
          </a:xfrm>
        </p:grpSpPr>
        <p:sp>
          <p:nvSpPr>
            <p:cNvPr id="19" name="Freeform 3" descr="Широкий диагональный 2"/>
            <p:cNvSpPr>
              <a:spLocks/>
            </p:cNvSpPr>
            <p:nvPr/>
          </p:nvSpPr>
          <p:spPr bwMode="auto">
            <a:xfrm rot="321349">
              <a:off x="1872" y="2160"/>
              <a:ext cx="1056" cy="192"/>
            </a:xfrm>
            <a:custGeom>
              <a:avLst/>
              <a:gdLst>
                <a:gd name="T0" fmla="*/ 0 w 1056"/>
                <a:gd name="T1" fmla="*/ 96 h 192"/>
                <a:gd name="T2" fmla="*/ 336 w 1056"/>
                <a:gd name="T3" fmla="*/ 144 h 192"/>
                <a:gd name="T4" fmla="*/ 576 w 1056"/>
                <a:gd name="T5" fmla="*/ 144 h 192"/>
                <a:gd name="T6" fmla="*/ 864 w 1056"/>
                <a:gd name="T7" fmla="*/ 192 h 192"/>
                <a:gd name="T8" fmla="*/ 1056 w 1056"/>
                <a:gd name="T9" fmla="*/ 96 h 192"/>
                <a:gd name="T10" fmla="*/ 816 w 1056"/>
                <a:gd name="T11" fmla="*/ 0 h 192"/>
                <a:gd name="T12" fmla="*/ 576 w 1056"/>
                <a:gd name="T13" fmla="*/ 0 h 192"/>
                <a:gd name="T14" fmla="*/ 336 w 1056"/>
                <a:gd name="T15" fmla="*/ 0 h 192"/>
                <a:gd name="T16" fmla="*/ 192 w 1056"/>
                <a:gd name="T17" fmla="*/ 0 h 192"/>
                <a:gd name="T18" fmla="*/ 96 w 1056"/>
                <a:gd name="T19" fmla="*/ 0 h 192"/>
                <a:gd name="T20" fmla="*/ 0 w 1056"/>
                <a:gd name="T21" fmla="*/ 96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56"/>
                <a:gd name="T34" fmla="*/ 0 h 192"/>
                <a:gd name="T35" fmla="*/ 1056 w 1056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56" h="192">
                  <a:moveTo>
                    <a:pt x="0" y="96"/>
                  </a:moveTo>
                  <a:lnTo>
                    <a:pt x="336" y="144"/>
                  </a:lnTo>
                  <a:lnTo>
                    <a:pt x="576" y="144"/>
                  </a:lnTo>
                  <a:lnTo>
                    <a:pt x="864" y="192"/>
                  </a:lnTo>
                  <a:lnTo>
                    <a:pt x="1056" y="96"/>
                  </a:lnTo>
                  <a:lnTo>
                    <a:pt x="816" y="0"/>
                  </a:lnTo>
                  <a:lnTo>
                    <a:pt x="576" y="0"/>
                  </a:lnTo>
                  <a:lnTo>
                    <a:pt x="336" y="0"/>
                  </a:lnTo>
                  <a:lnTo>
                    <a:pt x="192" y="0"/>
                  </a:lnTo>
                  <a:lnTo>
                    <a:pt x="96" y="0"/>
                  </a:lnTo>
                  <a:lnTo>
                    <a:pt x="0" y="96"/>
                  </a:lnTo>
                  <a:close/>
                </a:path>
              </a:pathLst>
            </a:custGeom>
            <a:pattFill prst="wdUpDiag">
              <a:fgClr>
                <a:srgbClr val="00FFFF"/>
              </a:fgClr>
              <a:bgClr>
                <a:schemeClr val="bg1"/>
              </a:bgClr>
            </a:patt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0" name="Group 4"/>
            <p:cNvGrpSpPr>
              <a:grpSpLocks/>
            </p:cNvGrpSpPr>
            <p:nvPr/>
          </p:nvGrpSpPr>
          <p:grpSpPr bwMode="auto">
            <a:xfrm>
              <a:off x="0" y="2208"/>
              <a:ext cx="2792" cy="1968"/>
              <a:chOff x="184" y="2176"/>
              <a:chExt cx="2552" cy="2304"/>
            </a:xfrm>
          </p:grpSpPr>
          <p:sp>
            <p:nvSpPr>
              <p:cNvPr id="22" name="Freeform 5"/>
              <p:cNvSpPr>
                <a:spLocks/>
              </p:cNvSpPr>
              <p:nvPr/>
            </p:nvSpPr>
            <p:spPr bwMode="auto">
              <a:xfrm>
                <a:off x="184" y="2176"/>
                <a:ext cx="2552" cy="2304"/>
              </a:xfrm>
              <a:custGeom>
                <a:avLst/>
                <a:gdLst/>
                <a:ahLst/>
                <a:cxnLst>
                  <a:cxn ang="0">
                    <a:pos x="56" y="2000"/>
                  </a:cxn>
                  <a:cxn ang="0">
                    <a:pos x="632" y="1136"/>
                  </a:cxn>
                  <a:cxn ang="0">
                    <a:pos x="1304" y="560"/>
                  </a:cxn>
                  <a:cxn ang="0">
                    <a:pos x="1688" y="80"/>
                  </a:cxn>
                  <a:cxn ang="0">
                    <a:pos x="1880" y="80"/>
                  </a:cxn>
                  <a:cxn ang="0">
                    <a:pos x="2168" y="128"/>
                  </a:cxn>
                  <a:cxn ang="0">
                    <a:pos x="2504" y="176"/>
                  </a:cxn>
                  <a:cxn ang="0">
                    <a:pos x="2456" y="272"/>
                  </a:cxn>
                  <a:cxn ang="0">
                    <a:pos x="2312" y="464"/>
                  </a:cxn>
                  <a:cxn ang="0">
                    <a:pos x="2024" y="848"/>
                  </a:cxn>
                  <a:cxn ang="0">
                    <a:pos x="1496" y="1328"/>
                  </a:cxn>
                  <a:cxn ang="0">
                    <a:pos x="1112" y="1856"/>
                  </a:cxn>
                  <a:cxn ang="0">
                    <a:pos x="968" y="2240"/>
                  </a:cxn>
                  <a:cxn ang="0">
                    <a:pos x="920" y="2240"/>
                  </a:cxn>
                  <a:cxn ang="0">
                    <a:pos x="776" y="2192"/>
                  </a:cxn>
                  <a:cxn ang="0">
                    <a:pos x="488" y="2192"/>
                  </a:cxn>
                  <a:cxn ang="0">
                    <a:pos x="296" y="2144"/>
                  </a:cxn>
                  <a:cxn ang="0">
                    <a:pos x="56" y="2000"/>
                  </a:cxn>
                </a:cxnLst>
                <a:rect l="0" t="0" r="r" b="b"/>
                <a:pathLst>
                  <a:path w="2552" h="2304">
                    <a:moveTo>
                      <a:pt x="56" y="2000"/>
                    </a:moveTo>
                    <a:cubicBezTo>
                      <a:pt x="112" y="1832"/>
                      <a:pt x="424" y="1376"/>
                      <a:pt x="632" y="1136"/>
                    </a:cubicBezTo>
                    <a:cubicBezTo>
                      <a:pt x="840" y="896"/>
                      <a:pt x="1128" y="736"/>
                      <a:pt x="1304" y="560"/>
                    </a:cubicBezTo>
                    <a:cubicBezTo>
                      <a:pt x="1480" y="384"/>
                      <a:pt x="1592" y="160"/>
                      <a:pt x="1688" y="80"/>
                    </a:cubicBezTo>
                    <a:cubicBezTo>
                      <a:pt x="1784" y="0"/>
                      <a:pt x="1800" y="72"/>
                      <a:pt x="1880" y="80"/>
                    </a:cubicBezTo>
                    <a:cubicBezTo>
                      <a:pt x="1960" y="88"/>
                      <a:pt x="2064" y="112"/>
                      <a:pt x="2168" y="128"/>
                    </a:cubicBezTo>
                    <a:cubicBezTo>
                      <a:pt x="2272" y="144"/>
                      <a:pt x="2456" y="152"/>
                      <a:pt x="2504" y="176"/>
                    </a:cubicBezTo>
                    <a:cubicBezTo>
                      <a:pt x="2552" y="200"/>
                      <a:pt x="2488" y="224"/>
                      <a:pt x="2456" y="272"/>
                    </a:cubicBezTo>
                    <a:cubicBezTo>
                      <a:pt x="2424" y="320"/>
                      <a:pt x="2384" y="368"/>
                      <a:pt x="2312" y="464"/>
                    </a:cubicBezTo>
                    <a:cubicBezTo>
                      <a:pt x="2240" y="560"/>
                      <a:pt x="2160" y="704"/>
                      <a:pt x="2024" y="848"/>
                    </a:cubicBezTo>
                    <a:cubicBezTo>
                      <a:pt x="1888" y="992"/>
                      <a:pt x="1648" y="1160"/>
                      <a:pt x="1496" y="1328"/>
                    </a:cubicBezTo>
                    <a:cubicBezTo>
                      <a:pt x="1344" y="1496"/>
                      <a:pt x="1200" y="1704"/>
                      <a:pt x="1112" y="1856"/>
                    </a:cubicBezTo>
                    <a:cubicBezTo>
                      <a:pt x="1024" y="2008"/>
                      <a:pt x="1000" y="2176"/>
                      <a:pt x="968" y="2240"/>
                    </a:cubicBezTo>
                    <a:cubicBezTo>
                      <a:pt x="936" y="2304"/>
                      <a:pt x="952" y="2248"/>
                      <a:pt x="920" y="2240"/>
                    </a:cubicBezTo>
                    <a:cubicBezTo>
                      <a:pt x="888" y="2232"/>
                      <a:pt x="848" y="2200"/>
                      <a:pt x="776" y="2192"/>
                    </a:cubicBezTo>
                    <a:cubicBezTo>
                      <a:pt x="704" y="2184"/>
                      <a:pt x="568" y="2200"/>
                      <a:pt x="488" y="2192"/>
                    </a:cubicBezTo>
                    <a:cubicBezTo>
                      <a:pt x="408" y="2184"/>
                      <a:pt x="368" y="2176"/>
                      <a:pt x="296" y="2144"/>
                    </a:cubicBezTo>
                    <a:cubicBezTo>
                      <a:pt x="224" y="2112"/>
                      <a:pt x="0" y="2168"/>
                      <a:pt x="56" y="20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50000">
                    <a:schemeClr val="bg1"/>
                  </a:gs>
                  <a:gs pos="100000">
                    <a:schemeClr val="accent1"/>
                  </a:gs>
                </a:gsLst>
                <a:lin ang="18900000" scaled="1"/>
              </a:gradFill>
              <a:ln w="3175" cmpd="sng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pic>
            <p:nvPicPr>
              <p:cNvPr id="23" name="Picture 6" descr="var1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776" y="2304"/>
                <a:ext cx="624" cy="6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" name="Picture 7" descr="var1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rot="-9498181">
                <a:off x="432" y="3708"/>
                <a:ext cx="624" cy="6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1" name="Freeform 8" descr="Широкий диагональный 2"/>
            <p:cNvSpPr>
              <a:spLocks/>
            </p:cNvSpPr>
            <p:nvPr/>
          </p:nvSpPr>
          <p:spPr bwMode="auto">
            <a:xfrm rot="-10261818">
              <a:off x="-48" y="3984"/>
              <a:ext cx="1056" cy="192"/>
            </a:xfrm>
            <a:custGeom>
              <a:avLst/>
              <a:gdLst>
                <a:gd name="T0" fmla="*/ 0 w 1056"/>
                <a:gd name="T1" fmla="*/ 96 h 192"/>
                <a:gd name="T2" fmla="*/ 336 w 1056"/>
                <a:gd name="T3" fmla="*/ 144 h 192"/>
                <a:gd name="T4" fmla="*/ 576 w 1056"/>
                <a:gd name="T5" fmla="*/ 144 h 192"/>
                <a:gd name="T6" fmla="*/ 864 w 1056"/>
                <a:gd name="T7" fmla="*/ 192 h 192"/>
                <a:gd name="T8" fmla="*/ 1056 w 1056"/>
                <a:gd name="T9" fmla="*/ 96 h 192"/>
                <a:gd name="T10" fmla="*/ 816 w 1056"/>
                <a:gd name="T11" fmla="*/ 0 h 192"/>
                <a:gd name="T12" fmla="*/ 576 w 1056"/>
                <a:gd name="T13" fmla="*/ 0 h 192"/>
                <a:gd name="T14" fmla="*/ 336 w 1056"/>
                <a:gd name="T15" fmla="*/ 0 h 192"/>
                <a:gd name="T16" fmla="*/ 192 w 1056"/>
                <a:gd name="T17" fmla="*/ 0 h 192"/>
                <a:gd name="T18" fmla="*/ 96 w 1056"/>
                <a:gd name="T19" fmla="*/ 0 h 192"/>
                <a:gd name="T20" fmla="*/ 0 w 1056"/>
                <a:gd name="T21" fmla="*/ 96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56"/>
                <a:gd name="T34" fmla="*/ 0 h 192"/>
                <a:gd name="T35" fmla="*/ 1056 w 1056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56" h="192">
                  <a:moveTo>
                    <a:pt x="0" y="96"/>
                  </a:moveTo>
                  <a:lnTo>
                    <a:pt x="336" y="144"/>
                  </a:lnTo>
                  <a:lnTo>
                    <a:pt x="576" y="144"/>
                  </a:lnTo>
                  <a:lnTo>
                    <a:pt x="864" y="192"/>
                  </a:lnTo>
                  <a:lnTo>
                    <a:pt x="1056" y="96"/>
                  </a:lnTo>
                  <a:lnTo>
                    <a:pt x="816" y="0"/>
                  </a:lnTo>
                  <a:lnTo>
                    <a:pt x="576" y="0"/>
                  </a:lnTo>
                  <a:lnTo>
                    <a:pt x="336" y="0"/>
                  </a:lnTo>
                  <a:lnTo>
                    <a:pt x="192" y="0"/>
                  </a:lnTo>
                  <a:lnTo>
                    <a:pt x="96" y="0"/>
                  </a:lnTo>
                  <a:lnTo>
                    <a:pt x="0" y="96"/>
                  </a:lnTo>
                  <a:close/>
                </a:path>
              </a:pathLst>
            </a:custGeom>
            <a:pattFill prst="wdUpDiag">
              <a:fgClr>
                <a:srgbClr val="00FFFF"/>
              </a:fgClr>
              <a:bgClr>
                <a:schemeClr val="bg1"/>
              </a:bgClr>
            </a:patt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5" name="Group 2"/>
          <p:cNvGrpSpPr>
            <a:grpSpLocks/>
          </p:cNvGrpSpPr>
          <p:nvPr/>
        </p:nvGrpSpPr>
        <p:grpSpPr bwMode="auto">
          <a:xfrm rot="1667516">
            <a:off x="4214810" y="2071678"/>
            <a:ext cx="4724400" cy="3200400"/>
            <a:chOff x="-48" y="2160"/>
            <a:chExt cx="2976" cy="2016"/>
          </a:xfrm>
        </p:grpSpPr>
        <p:sp>
          <p:nvSpPr>
            <p:cNvPr id="26" name="Freeform 3" descr="Широкий диагональный 2"/>
            <p:cNvSpPr>
              <a:spLocks/>
            </p:cNvSpPr>
            <p:nvPr/>
          </p:nvSpPr>
          <p:spPr bwMode="auto">
            <a:xfrm rot="321349">
              <a:off x="1872" y="2160"/>
              <a:ext cx="1056" cy="192"/>
            </a:xfrm>
            <a:custGeom>
              <a:avLst/>
              <a:gdLst>
                <a:gd name="T0" fmla="*/ 0 w 1056"/>
                <a:gd name="T1" fmla="*/ 96 h 192"/>
                <a:gd name="T2" fmla="*/ 336 w 1056"/>
                <a:gd name="T3" fmla="*/ 144 h 192"/>
                <a:gd name="T4" fmla="*/ 576 w 1056"/>
                <a:gd name="T5" fmla="*/ 144 h 192"/>
                <a:gd name="T6" fmla="*/ 864 w 1056"/>
                <a:gd name="T7" fmla="*/ 192 h 192"/>
                <a:gd name="T8" fmla="*/ 1056 w 1056"/>
                <a:gd name="T9" fmla="*/ 96 h 192"/>
                <a:gd name="T10" fmla="*/ 816 w 1056"/>
                <a:gd name="T11" fmla="*/ 0 h 192"/>
                <a:gd name="T12" fmla="*/ 576 w 1056"/>
                <a:gd name="T13" fmla="*/ 0 h 192"/>
                <a:gd name="T14" fmla="*/ 336 w 1056"/>
                <a:gd name="T15" fmla="*/ 0 h 192"/>
                <a:gd name="T16" fmla="*/ 192 w 1056"/>
                <a:gd name="T17" fmla="*/ 0 h 192"/>
                <a:gd name="T18" fmla="*/ 96 w 1056"/>
                <a:gd name="T19" fmla="*/ 0 h 192"/>
                <a:gd name="T20" fmla="*/ 0 w 1056"/>
                <a:gd name="T21" fmla="*/ 96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56"/>
                <a:gd name="T34" fmla="*/ 0 h 192"/>
                <a:gd name="T35" fmla="*/ 1056 w 1056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56" h="192">
                  <a:moveTo>
                    <a:pt x="0" y="96"/>
                  </a:moveTo>
                  <a:lnTo>
                    <a:pt x="336" y="144"/>
                  </a:lnTo>
                  <a:lnTo>
                    <a:pt x="576" y="144"/>
                  </a:lnTo>
                  <a:lnTo>
                    <a:pt x="864" y="192"/>
                  </a:lnTo>
                  <a:lnTo>
                    <a:pt x="1056" y="96"/>
                  </a:lnTo>
                  <a:lnTo>
                    <a:pt x="816" y="0"/>
                  </a:lnTo>
                  <a:lnTo>
                    <a:pt x="576" y="0"/>
                  </a:lnTo>
                  <a:lnTo>
                    <a:pt x="336" y="0"/>
                  </a:lnTo>
                  <a:lnTo>
                    <a:pt x="192" y="0"/>
                  </a:lnTo>
                  <a:lnTo>
                    <a:pt x="96" y="0"/>
                  </a:lnTo>
                  <a:lnTo>
                    <a:pt x="0" y="96"/>
                  </a:lnTo>
                  <a:close/>
                </a:path>
              </a:pathLst>
            </a:custGeom>
            <a:pattFill prst="wdUpDiag">
              <a:fgClr>
                <a:srgbClr val="00FFFF"/>
              </a:fgClr>
              <a:bgClr>
                <a:schemeClr val="bg1"/>
              </a:bgClr>
            </a:patt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7" name="Group 4"/>
            <p:cNvGrpSpPr>
              <a:grpSpLocks/>
            </p:cNvGrpSpPr>
            <p:nvPr/>
          </p:nvGrpSpPr>
          <p:grpSpPr bwMode="auto">
            <a:xfrm>
              <a:off x="0" y="2208"/>
              <a:ext cx="2792" cy="1968"/>
              <a:chOff x="184" y="2176"/>
              <a:chExt cx="2552" cy="2304"/>
            </a:xfrm>
          </p:grpSpPr>
          <p:sp>
            <p:nvSpPr>
              <p:cNvPr id="29" name="Freeform 5"/>
              <p:cNvSpPr>
                <a:spLocks/>
              </p:cNvSpPr>
              <p:nvPr/>
            </p:nvSpPr>
            <p:spPr bwMode="auto">
              <a:xfrm>
                <a:off x="184" y="2176"/>
                <a:ext cx="2552" cy="2304"/>
              </a:xfrm>
              <a:custGeom>
                <a:avLst/>
                <a:gdLst/>
                <a:ahLst/>
                <a:cxnLst>
                  <a:cxn ang="0">
                    <a:pos x="56" y="2000"/>
                  </a:cxn>
                  <a:cxn ang="0">
                    <a:pos x="632" y="1136"/>
                  </a:cxn>
                  <a:cxn ang="0">
                    <a:pos x="1304" y="560"/>
                  </a:cxn>
                  <a:cxn ang="0">
                    <a:pos x="1688" y="80"/>
                  </a:cxn>
                  <a:cxn ang="0">
                    <a:pos x="1880" y="80"/>
                  </a:cxn>
                  <a:cxn ang="0">
                    <a:pos x="2168" y="128"/>
                  </a:cxn>
                  <a:cxn ang="0">
                    <a:pos x="2504" y="176"/>
                  </a:cxn>
                  <a:cxn ang="0">
                    <a:pos x="2456" y="272"/>
                  </a:cxn>
                  <a:cxn ang="0">
                    <a:pos x="2312" y="464"/>
                  </a:cxn>
                  <a:cxn ang="0">
                    <a:pos x="2024" y="848"/>
                  </a:cxn>
                  <a:cxn ang="0">
                    <a:pos x="1496" y="1328"/>
                  </a:cxn>
                  <a:cxn ang="0">
                    <a:pos x="1112" y="1856"/>
                  </a:cxn>
                  <a:cxn ang="0">
                    <a:pos x="968" y="2240"/>
                  </a:cxn>
                  <a:cxn ang="0">
                    <a:pos x="920" y="2240"/>
                  </a:cxn>
                  <a:cxn ang="0">
                    <a:pos x="776" y="2192"/>
                  </a:cxn>
                  <a:cxn ang="0">
                    <a:pos x="488" y="2192"/>
                  </a:cxn>
                  <a:cxn ang="0">
                    <a:pos x="296" y="2144"/>
                  </a:cxn>
                  <a:cxn ang="0">
                    <a:pos x="56" y="2000"/>
                  </a:cxn>
                </a:cxnLst>
                <a:rect l="0" t="0" r="r" b="b"/>
                <a:pathLst>
                  <a:path w="2552" h="2304">
                    <a:moveTo>
                      <a:pt x="56" y="2000"/>
                    </a:moveTo>
                    <a:cubicBezTo>
                      <a:pt x="112" y="1832"/>
                      <a:pt x="424" y="1376"/>
                      <a:pt x="632" y="1136"/>
                    </a:cubicBezTo>
                    <a:cubicBezTo>
                      <a:pt x="840" y="896"/>
                      <a:pt x="1128" y="736"/>
                      <a:pt x="1304" y="560"/>
                    </a:cubicBezTo>
                    <a:cubicBezTo>
                      <a:pt x="1480" y="384"/>
                      <a:pt x="1592" y="160"/>
                      <a:pt x="1688" y="80"/>
                    </a:cubicBezTo>
                    <a:cubicBezTo>
                      <a:pt x="1784" y="0"/>
                      <a:pt x="1800" y="72"/>
                      <a:pt x="1880" y="80"/>
                    </a:cubicBezTo>
                    <a:cubicBezTo>
                      <a:pt x="1960" y="88"/>
                      <a:pt x="2064" y="112"/>
                      <a:pt x="2168" y="128"/>
                    </a:cubicBezTo>
                    <a:cubicBezTo>
                      <a:pt x="2272" y="144"/>
                      <a:pt x="2456" y="152"/>
                      <a:pt x="2504" y="176"/>
                    </a:cubicBezTo>
                    <a:cubicBezTo>
                      <a:pt x="2552" y="200"/>
                      <a:pt x="2488" y="224"/>
                      <a:pt x="2456" y="272"/>
                    </a:cubicBezTo>
                    <a:cubicBezTo>
                      <a:pt x="2424" y="320"/>
                      <a:pt x="2384" y="368"/>
                      <a:pt x="2312" y="464"/>
                    </a:cubicBezTo>
                    <a:cubicBezTo>
                      <a:pt x="2240" y="560"/>
                      <a:pt x="2160" y="704"/>
                      <a:pt x="2024" y="848"/>
                    </a:cubicBezTo>
                    <a:cubicBezTo>
                      <a:pt x="1888" y="992"/>
                      <a:pt x="1648" y="1160"/>
                      <a:pt x="1496" y="1328"/>
                    </a:cubicBezTo>
                    <a:cubicBezTo>
                      <a:pt x="1344" y="1496"/>
                      <a:pt x="1200" y="1704"/>
                      <a:pt x="1112" y="1856"/>
                    </a:cubicBezTo>
                    <a:cubicBezTo>
                      <a:pt x="1024" y="2008"/>
                      <a:pt x="1000" y="2176"/>
                      <a:pt x="968" y="2240"/>
                    </a:cubicBezTo>
                    <a:cubicBezTo>
                      <a:pt x="936" y="2304"/>
                      <a:pt x="952" y="2248"/>
                      <a:pt x="920" y="2240"/>
                    </a:cubicBezTo>
                    <a:cubicBezTo>
                      <a:pt x="888" y="2232"/>
                      <a:pt x="848" y="2200"/>
                      <a:pt x="776" y="2192"/>
                    </a:cubicBezTo>
                    <a:cubicBezTo>
                      <a:pt x="704" y="2184"/>
                      <a:pt x="568" y="2200"/>
                      <a:pt x="488" y="2192"/>
                    </a:cubicBezTo>
                    <a:cubicBezTo>
                      <a:pt x="408" y="2184"/>
                      <a:pt x="368" y="2176"/>
                      <a:pt x="296" y="2144"/>
                    </a:cubicBezTo>
                    <a:cubicBezTo>
                      <a:pt x="224" y="2112"/>
                      <a:pt x="0" y="2168"/>
                      <a:pt x="56" y="20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50000">
                    <a:schemeClr val="bg1"/>
                  </a:gs>
                  <a:gs pos="100000">
                    <a:schemeClr val="accent1"/>
                  </a:gs>
                </a:gsLst>
                <a:lin ang="18900000" scaled="1"/>
              </a:gradFill>
              <a:ln w="3175" cmpd="sng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pic>
            <p:nvPicPr>
              <p:cNvPr id="30" name="Picture 6" descr="var1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776" y="2304"/>
                <a:ext cx="624" cy="6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" name="Picture 7" descr="var1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rot="-9498181">
                <a:off x="432" y="3708"/>
                <a:ext cx="624" cy="6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8" name="Freeform 8" descr="Широкий диагональный 2"/>
            <p:cNvSpPr>
              <a:spLocks/>
            </p:cNvSpPr>
            <p:nvPr/>
          </p:nvSpPr>
          <p:spPr bwMode="auto">
            <a:xfrm rot="-10261818">
              <a:off x="-48" y="3984"/>
              <a:ext cx="1056" cy="192"/>
            </a:xfrm>
            <a:custGeom>
              <a:avLst/>
              <a:gdLst>
                <a:gd name="T0" fmla="*/ 0 w 1056"/>
                <a:gd name="T1" fmla="*/ 96 h 192"/>
                <a:gd name="T2" fmla="*/ 336 w 1056"/>
                <a:gd name="T3" fmla="*/ 144 h 192"/>
                <a:gd name="T4" fmla="*/ 576 w 1056"/>
                <a:gd name="T5" fmla="*/ 144 h 192"/>
                <a:gd name="T6" fmla="*/ 864 w 1056"/>
                <a:gd name="T7" fmla="*/ 192 h 192"/>
                <a:gd name="T8" fmla="*/ 1056 w 1056"/>
                <a:gd name="T9" fmla="*/ 96 h 192"/>
                <a:gd name="T10" fmla="*/ 816 w 1056"/>
                <a:gd name="T11" fmla="*/ 0 h 192"/>
                <a:gd name="T12" fmla="*/ 576 w 1056"/>
                <a:gd name="T13" fmla="*/ 0 h 192"/>
                <a:gd name="T14" fmla="*/ 336 w 1056"/>
                <a:gd name="T15" fmla="*/ 0 h 192"/>
                <a:gd name="T16" fmla="*/ 192 w 1056"/>
                <a:gd name="T17" fmla="*/ 0 h 192"/>
                <a:gd name="T18" fmla="*/ 96 w 1056"/>
                <a:gd name="T19" fmla="*/ 0 h 192"/>
                <a:gd name="T20" fmla="*/ 0 w 1056"/>
                <a:gd name="T21" fmla="*/ 96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56"/>
                <a:gd name="T34" fmla="*/ 0 h 192"/>
                <a:gd name="T35" fmla="*/ 1056 w 1056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56" h="192">
                  <a:moveTo>
                    <a:pt x="0" y="96"/>
                  </a:moveTo>
                  <a:lnTo>
                    <a:pt x="336" y="144"/>
                  </a:lnTo>
                  <a:lnTo>
                    <a:pt x="576" y="144"/>
                  </a:lnTo>
                  <a:lnTo>
                    <a:pt x="864" y="192"/>
                  </a:lnTo>
                  <a:lnTo>
                    <a:pt x="1056" y="96"/>
                  </a:lnTo>
                  <a:lnTo>
                    <a:pt x="816" y="0"/>
                  </a:lnTo>
                  <a:lnTo>
                    <a:pt x="576" y="0"/>
                  </a:lnTo>
                  <a:lnTo>
                    <a:pt x="336" y="0"/>
                  </a:lnTo>
                  <a:lnTo>
                    <a:pt x="192" y="0"/>
                  </a:lnTo>
                  <a:lnTo>
                    <a:pt x="96" y="0"/>
                  </a:lnTo>
                  <a:lnTo>
                    <a:pt x="0" y="96"/>
                  </a:lnTo>
                  <a:close/>
                </a:path>
              </a:pathLst>
            </a:custGeom>
            <a:pattFill prst="wdUpDiag">
              <a:fgClr>
                <a:srgbClr val="00FFFF"/>
              </a:fgClr>
              <a:bgClr>
                <a:schemeClr val="bg1"/>
              </a:bgClr>
            </a:patt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691680" y="4869160"/>
            <a:ext cx="59766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20х4=80(руб.)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одно ведро вмещается 7 литров воды. Сколько литров воды в 6 таких вёдрах?</a:t>
            </a:r>
            <a:endParaRPr lang="ru-RU" dirty="0"/>
          </a:p>
        </p:txBody>
      </p:sp>
      <p:grpSp>
        <p:nvGrpSpPr>
          <p:cNvPr id="4" name="Group 770"/>
          <p:cNvGrpSpPr>
            <a:grpSpLocks/>
          </p:cNvGrpSpPr>
          <p:nvPr/>
        </p:nvGrpSpPr>
        <p:grpSpPr bwMode="auto">
          <a:xfrm>
            <a:off x="7164288" y="3717032"/>
            <a:ext cx="1538288" cy="1679575"/>
            <a:chOff x="1968" y="2304"/>
            <a:chExt cx="969" cy="1058"/>
          </a:xfrm>
        </p:grpSpPr>
        <p:sp>
          <p:nvSpPr>
            <p:cNvPr id="5" name="Oval 771"/>
            <p:cNvSpPr>
              <a:spLocks noChangeArrowheads="1"/>
            </p:cNvSpPr>
            <p:nvPr/>
          </p:nvSpPr>
          <p:spPr bwMode="auto">
            <a:xfrm>
              <a:off x="2160" y="3216"/>
              <a:ext cx="624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Freeform 772"/>
            <p:cNvSpPr>
              <a:spLocks/>
            </p:cNvSpPr>
            <p:nvPr/>
          </p:nvSpPr>
          <p:spPr bwMode="auto">
            <a:xfrm>
              <a:off x="2016" y="2400"/>
              <a:ext cx="864" cy="9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4" y="886"/>
                </a:cxn>
                <a:cxn ang="0">
                  <a:pos x="158" y="906"/>
                </a:cxn>
                <a:cxn ang="0">
                  <a:pos x="214" y="934"/>
                </a:cxn>
                <a:cxn ang="0">
                  <a:pos x="286" y="946"/>
                </a:cxn>
                <a:cxn ang="0">
                  <a:pos x="390" y="962"/>
                </a:cxn>
                <a:cxn ang="0">
                  <a:pos x="482" y="958"/>
                </a:cxn>
                <a:cxn ang="0">
                  <a:pos x="550" y="954"/>
                </a:cxn>
                <a:cxn ang="0">
                  <a:pos x="602" y="950"/>
                </a:cxn>
                <a:cxn ang="0">
                  <a:pos x="654" y="942"/>
                </a:cxn>
                <a:cxn ang="0">
                  <a:pos x="706" y="930"/>
                </a:cxn>
                <a:cxn ang="0">
                  <a:pos x="738" y="918"/>
                </a:cxn>
                <a:cxn ang="0">
                  <a:pos x="762" y="898"/>
                </a:cxn>
                <a:cxn ang="0">
                  <a:pos x="762" y="878"/>
                </a:cxn>
                <a:cxn ang="0">
                  <a:pos x="864" y="0"/>
                </a:cxn>
              </a:cxnLst>
              <a:rect l="0" t="0" r="r" b="b"/>
              <a:pathLst>
                <a:path w="864" h="962">
                  <a:moveTo>
                    <a:pt x="0" y="0"/>
                  </a:moveTo>
                  <a:lnTo>
                    <a:pt x="154" y="886"/>
                  </a:lnTo>
                  <a:lnTo>
                    <a:pt x="158" y="906"/>
                  </a:lnTo>
                  <a:lnTo>
                    <a:pt x="214" y="934"/>
                  </a:lnTo>
                  <a:lnTo>
                    <a:pt x="286" y="946"/>
                  </a:lnTo>
                  <a:lnTo>
                    <a:pt x="390" y="962"/>
                  </a:lnTo>
                  <a:lnTo>
                    <a:pt x="482" y="958"/>
                  </a:lnTo>
                  <a:lnTo>
                    <a:pt x="550" y="954"/>
                  </a:lnTo>
                  <a:lnTo>
                    <a:pt x="602" y="950"/>
                  </a:lnTo>
                  <a:lnTo>
                    <a:pt x="654" y="942"/>
                  </a:lnTo>
                  <a:lnTo>
                    <a:pt x="706" y="930"/>
                  </a:lnTo>
                  <a:lnTo>
                    <a:pt x="738" y="918"/>
                  </a:lnTo>
                  <a:lnTo>
                    <a:pt x="762" y="898"/>
                  </a:lnTo>
                  <a:lnTo>
                    <a:pt x="762" y="878"/>
                  </a:lnTo>
                  <a:lnTo>
                    <a:pt x="864" y="0"/>
                  </a:lnTo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Oval 773"/>
            <p:cNvSpPr>
              <a:spLocks noChangeArrowheads="1"/>
            </p:cNvSpPr>
            <p:nvPr/>
          </p:nvSpPr>
          <p:spPr bwMode="auto">
            <a:xfrm>
              <a:off x="2016" y="2304"/>
              <a:ext cx="864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Freeform 774"/>
            <p:cNvSpPr>
              <a:spLocks/>
            </p:cNvSpPr>
            <p:nvPr/>
          </p:nvSpPr>
          <p:spPr bwMode="auto">
            <a:xfrm flipV="1">
              <a:off x="1968" y="2448"/>
              <a:ext cx="969" cy="500"/>
            </a:xfrm>
            <a:custGeom>
              <a:avLst/>
              <a:gdLst>
                <a:gd name="T0" fmla="*/ 47 w 1017"/>
                <a:gd name="T1" fmla="*/ 427 h 500"/>
                <a:gd name="T2" fmla="*/ 85 w 1017"/>
                <a:gd name="T3" fmla="*/ 481 h 500"/>
                <a:gd name="T4" fmla="*/ 7 w 1017"/>
                <a:gd name="T5" fmla="*/ 311 h 500"/>
                <a:gd name="T6" fmla="*/ 43 w 1017"/>
                <a:gd name="T7" fmla="*/ 167 h 500"/>
                <a:gd name="T8" fmla="*/ 157 w 1017"/>
                <a:gd name="T9" fmla="*/ 53 h 500"/>
                <a:gd name="T10" fmla="*/ 409 w 1017"/>
                <a:gd name="T11" fmla="*/ 5 h 500"/>
                <a:gd name="T12" fmla="*/ 775 w 1017"/>
                <a:gd name="T13" fmla="*/ 23 h 500"/>
                <a:gd name="T14" fmla="*/ 949 w 1017"/>
                <a:gd name="T15" fmla="*/ 131 h 500"/>
                <a:gd name="T16" fmla="*/ 1003 w 1017"/>
                <a:gd name="T17" fmla="*/ 245 h 500"/>
                <a:gd name="T18" fmla="*/ 1003 w 1017"/>
                <a:gd name="T19" fmla="*/ 371 h 500"/>
                <a:gd name="T20" fmla="*/ 918 w 1017"/>
                <a:gd name="T21" fmla="*/ 481 h 500"/>
                <a:gd name="T22" fmla="*/ 956 w 1017"/>
                <a:gd name="T23" fmla="*/ 441 h 5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17"/>
                <a:gd name="T37" fmla="*/ 0 h 500"/>
                <a:gd name="T38" fmla="*/ 1017 w 1017"/>
                <a:gd name="T39" fmla="*/ 500 h 5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17" h="500">
                  <a:moveTo>
                    <a:pt x="47" y="427"/>
                  </a:moveTo>
                  <a:cubicBezTo>
                    <a:pt x="53" y="436"/>
                    <a:pt x="92" y="500"/>
                    <a:pt x="85" y="481"/>
                  </a:cubicBezTo>
                  <a:cubicBezTo>
                    <a:pt x="78" y="462"/>
                    <a:pt x="14" y="363"/>
                    <a:pt x="7" y="311"/>
                  </a:cubicBezTo>
                  <a:cubicBezTo>
                    <a:pt x="0" y="259"/>
                    <a:pt x="18" y="210"/>
                    <a:pt x="43" y="167"/>
                  </a:cubicBezTo>
                  <a:cubicBezTo>
                    <a:pt x="68" y="124"/>
                    <a:pt x="96" y="80"/>
                    <a:pt x="157" y="53"/>
                  </a:cubicBezTo>
                  <a:cubicBezTo>
                    <a:pt x="218" y="26"/>
                    <a:pt x="306" y="10"/>
                    <a:pt x="409" y="5"/>
                  </a:cubicBezTo>
                  <a:cubicBezTo>
                    <a:pt x="512" y="0"/>
                    <a:pt x="685" y="2"/>
                    <a:pt x="775" y="23"/>
                  </a:cubicBezTo>
                  <a:cubicBezTo>
                    <a:pt x="865" y="44"/>
                    <a:pt x="911" y="94"/>
                    <a:pt x="949" y="131"/>
                  </a:cubicBezTo>
                  <a:cubicBezTo>
                    <a:pt x="987" y="168"/>
                    <a:pt x="994" y="205"/>
                    <a:pt x="1003" y="245"/>
                  </a:cubicBezTo>
                  <a:cubicBezTo>
                    <a:pt x="1012" y="285"/>
                    <a:pt x="1017" y="332"/>
                    <a:pt x="1003" y="371"/>
                  </a:cubicBezTo>
                  <a:cubicBezTo>
                    <a:pt x="989" y="410"/>
                    <a:pt x="926" y="469"/>
                    <a:pt x="918" y="481"/>
                  </a:cubicBezTo>
                  <a:cubicBezTo>
                    <a:pt x="910" y="493"/>
                    <a:pt x="948" y="449"/>
                    <a:pt x="956" y="441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775" descr="Дуб"/>
            <p:cNvSpPr>
              <a:spLocks/>
            </p:cNvSpPr>
            <p:nvPr/>
          </p:nvSpPr>
          <p:spPr bwMode="auto">
            <a:xfrm flipV="1">
              <a:off x="2208" y="2880"/>
              <a:ext cx="514" cy="144"/>
            </a:xfrm>
            <a:custGeom>
              <a:avLst/>
              <a:gdLst>
                <a:gd name="T0" fmla="*/ 19 w 1352"/>
                <a:gd name="T1" fmla="*/ 139 h 331"/>
                <a:gd name="T2" fmla="*/ 147 w 1352"/>
                <a:gd name="T3" fmla="*/ 75 h 331"/>
                <a:gd name="T4" fmla="*/ 803 w 1352"/>
                <a:gd name="T5" fmla="*/ 11 h 331"/>
                <a:gd name="T6" fmla="*/ 1283 w 1352"/>
                <a:gd name="T7" fmla="*/ 139 h 331"/>
                <a:gd name="T8" fmla="*/ 1219 w 1352"/>
                <a:gd name="T9" fmla="*/ 299 h 331"/>
                <a:gd name="T10" fmla="*/ 899 w 1352"/>
                <a:gd name="T11" fmla="*/ 235 h 331"/>
                <a:gd name="T12" fmla="*/ 531 w 1352"/>
                <a:gd name="T13" fmla="*/ 235 h 331"/>
                <a:gd name="T14" fmla="*/ 83 w 1352"/>
                <a:gd name="T15" fmla="*/ 315 h 331"/>
                <a:gd name="T16" fmla="*/ 19 w 1352"/>
                <a:gd name="T17" fmla="*/ 139 h 3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52"/>
                <a:gd name="T28" fmla="*/ 0 h 331"/>
                <a:gd name="T29" fmla="*/ 1352 w 1352"/>
                <a:gd name="T30" fmla="*/ 331 h 3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52" h="331">
                  <a:moveTo>
                    <a:pt x="19" y="139"/>
                  </a:moveTo>
                  <a:cubicBezTo>
                    <a:pt x="30" y="99"/>
                    <a:pt x="16" y="96"/>
                    <a:pt x="147" y="75"/>
                  </a:cubicBezTo>
                  <a:cubicBezTo>
                    <a:pt x="278" y="54"/>
                    <a:pt x="614" y="0"/>
                    <a:pt x="803" y="11"/>
                  </a:cubicBezTo>
                  <a:cubicBezTo>
                    <a:pt x="992" y="22"/>
                    <a:pt x="1214" y="91"/>
                    <a:pt x="1283" y="139"/>
                  </a:cubicBezTo>
                  <a:cubicBezTo>
                    <a:pt x="1352" y="187"/>
                    <a:pt x="1283" y="283"/>
                    <a:pt x="1219" y="299"/>
                  </a:cubicBezTo>
                  <a:cubicBezTo>
                    <a:pt x="1155" y="315"/>
                    <a:pt x="1014" y="246"/>
                    <a:pt x="899" y="235"/>
                  </a:cubicBezTo>
                  <a:cubicBezTo>
                    <a:pt x="784" y="224"/>
                    <a:pt x="667" y="222"/>
                    <a:pt x="531" y="235"/>
                  </a:cubicBezTo>
                  <a:cubicBezTo>
                    <a:pt x="395" y="248"/>
                    <a:pt x="166" y="331"/>
                    <a:pt x="83" y="315"/>
                  </a:cubicBezTo>
                  <a:cubicBezTo>
                    <a:pt x="0" y="299"/>
                    <a:pt x="8" y="179"/>
                    <a:pt x="19" y="139"/>
                  </a:cubicBez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776"/>
            <p:cNvSpPr>
              <a:spLocks/>
            </p:cNvSpPr>
            <p:nvPr/>
          </p:nvSpPr>
          <p:spPr bwMode="auto">
            <a:xfrm>
              <a:off x="2832" y="2448"/>
              <a:ext cx="59" cy="42"/>
            </a:xfrm>
            <a:custGeom>
              <a:avLst/>
              <a:gdLst>
                <a:gd name="T0" fmla="*/ 0 w 117"/>
                <a:gd name="T1" fmla="*/ 35 h 99"/>
                <a:gd name="T2" fmla="*/ 48 w 117"/>
                <a:gd name="T3" fmla="*/ 3 h 99"/>
                <a:gd name="T4" fmla="*/ 112 w 117"/>
                <a:gd name="T5" fmla="*/ 51 h 99"/>
                <a:gd name="T6" fmla="*/ 80 w 117"/>
                <a:gd name="T7" fmla="*/ 99 h 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7"/>
                <a:gd name="T13" fmla="*/ 0 h 99"/>
                <a:gd name="T14" fmla="*/ 117 w 117"/>
                <a:gd name="T15" fmla="*/ 99 h 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7" h="99">
                  <a:moveTo>
                    <a:pt x="0" y="35"/>
                  </a:moveTo>
                  <a:cubicBezTo>
                    <a:pt x="14" y="17"/>
                    <a:pt x="29" y="0"/>
                    <a:pt x="48" y="3"/>
                  </a:cubicBezTo>
                  <a:cubicBezTo>
                    <a:pt x="67" y="6"/>
                    <a:pt x="107" y="35"/>
                    <a:pt x="112" y="51"/>
                  </a:cubicBezTo>
                  <a:cubicBezTo>
                    <a:pt x="117" y="67"/>
                    <a:pt x="98" y="83"/>
                    <a:pt x="80" y="99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777"/>
            <p:cNvSpPr>
              <a:spLocks/>
            </p:cNvSpPr>
            <p:nvPr/>
          </p:nvSpPr>
          <p:spPr bwMode="auto">
            <a:xfrm rot="-4708713">
              <a:off x="2014" y="2439"/>
              <a:ext cx="50" cy="50"/>
            </a:xfrm>
            <a:custGeom>
              <a:avLst/>
              <a:gdLst>
                <a:gd name="T0" fmla="*/ 0 w 117"/>
                <a:gd name="T1" fmla="*/ 35 h 99"/>
                <a:gd name="T2" fmla="*/ 48 w 117"/>
                <a:gd name="T3" fmla="*/ 3 h 99"/>
                <a:gd name="T4" fmla="*/ 112 w 117"/>
                <a:gd name="T5" fmla="*/ 51 h 99"/>
                <a:gd name="T6" fmla="*/ 80 w 117"/>
                <a:gd name="T7" fmla="*/ 99 h 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7"/>
                <a:gd name="T13" fmla="*/ 0 h 99"/>
                <a:gd name="T14" fmla="*/ 117 w 117"/>
                <a:gd name="T15" fmla="*/ 99 h 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7" h="99">
                  <a:moveTo>
                    <a:pt x="0" y="35"/>
                  </a:moveTo>
                  <a:cubicBezTo>
                    <a:pt x="14" y="17"/>
                    <a:pt x="29" y="0"/>
                    <a:pt x="48" y="3"/>
                  </a:cubicBezTo>
                  <a:cubicBezTo>
                    <a:pt x="67" y="6"/>
                    <a:pt x="107" y="35"/>
                    <a:pt x="112" y="51"/>
                  </a:cubicBezTo>
                  <a:cubicBezTo>
                    <a:pt x="117" y="67"/>
                    <a:pt x="98" y="83"/>
                    <a:pt x="80" y="99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" name="Group 770"/>
          <p:cNvGrpSpPr>
            <a:grpSpLocks/>
          </p:cNvGrpSpPr>
          <p:nvPr/>
        </p:nvGrpSpPr>
        <p:grpSpPr bwMode="auto">
          <a:xfrm>
            <a:off x="4788024" y="3573016"/>
            <a:ext cx="1538288" cy="1679575"/>
            <a:chOff x="1968" y="2304"/>
            <a:chExt cx="969" cy="1058"/>
          </a:xfrm>
        </p:grpSpPr>
        <p:sp>
          <p:nvSpPr>
            <p:cNvPr id="13" name="Oval 771"/>
            <p:cNvSpPr>
              <a:spLocks noChangeArrowheads="1"/>
            </p:cNvSpPr>
            <p:nvPr/>
          </p:nvSpPr>
          <p:spPr bwMode="auto">
            <a:xfrm>
              <a:off x="2160" y="3216"/>
              <a:ext cx="624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Freeform 772"/>
            <p:cNvSpPr>
              <a:spLocks/>
            </p:cNvSpPr>
            <p:nvPr/>
          </p:nvSpPr>
          <p:spPr bwMode="auto">
            <a:xfrm>
              <a:off x="2016" y="2400"/>
              <a:ext cx="864" cy="9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4" y="886"/>
                </a:cxn>
                <a:cxn ang="0">
                  <a:pos x="158" y="906"/>
                </a:cxn>
                <a:cxn ang="0">
                  <a:pos x="214" y="934"/>
                </a:cxn>
                <a:cxn ang="0">
                  <a:pos x="286" y="946"/>
                </a:cxn>
                <a:cxn ang="0">
                  <a:pos x="390" y="962"/>
                </a:cxn>
                <a:cxn ang="0">
                  <a:pos x="482" y="958"/>
                </a:cxn>
                <a:cxn ang="0">
                  <a:pos x="550" y="954"/>
                </a:cxn>
                <a:cxn ang="0">
                  <a:pos x="602" y="950"/>
                </a:cxn>
                <a:cxn ang="0">
                  <a:pos x="654" y="942"/>
                </a:cxn>
                <a:cxn ang="0">
                  <a:pos x="706" y="930"/>
                </a:cxn>
                <a:cxn ang="0">
                  <a:pos x="738" y="918"/>
                </a:cxn>
                <a:cxn ang="0">
                  <a:pos x="762" y="898"/>
                </a:cxn>
                <a:cxn ang="0">
                  <a:pos x="762" y="878"/>
                </a:cxn>
                <a:cxn ang="0">
                  <a:pos x="864" y="0"/>
                </a:cxn>
              </a:cxnLst>
              <a:rect l="0" t="0" r="r" b="b"/>
              <a:pathLst>
                <a:path w="864" h="962">
                  <a:moveTo>
                    <a:pt x="0" y="0"/>
                  </a:moveTo>
                  <a:lnTo>
                    <a:pt x="154" y="886"/>
                  </a:lnTo>
                  <a:lnTo>
                    <a:pt x="158" y="906"/>
                  </a:lnTo>
                  <a:lnTo>
                    <a:pt x="214" y="934"/>
                  </a:lnTo>
                  <a:lnTo>
                    <a:pt x="286" y="946"/>
                  </a:lnTo>
                  <a:lnTo>
                    <a:pt x="390" y="962"/>
                  </a:lnTo>
                  <a:lnTo>
                    <a:pt x="482" y="958"/>
                  </a:lnTo>
                  <a:lnTo>
                    <a:pt x="550" y="954"/>
                  </a:lnTo>
                  <a:lnTo>
                    <a:pt x="602" y="950"/>
                  </a:lnTo>
                  <a:lnTo>
                    <a:pt x="654" y="942"/>
                  </a:lnTo>
                  <a:lnTo>
                    <a:pt x="706" y="930"/>
                  </a:lnTo>
                  <a:lnTo>
                    <a:pt x="738" y="918"/>
                  </a:lnTo>
                  <a:lnTo>
                    <a:pt x="762" y="898"/>
                  </a:lnTo>
                  <a:lnTo>
                    <a:pt x="762" y="878"/>
                  </a:lnTo>
                  <a:lnTo>
                    <a:pt x="864" y="0"/>
                  </a:lnTo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Oval 773"/>
            <p:cNvSpPr>
              <a:spLocks noChangeArrowheads="1"/>
            </p:cNvSpPr>
            <p:nvPr/>
          </p:nvSpPr>
          <p:spPr bwMode="auto">
            <a:xfrm>
              <a:off x="2016" y="2304"/>
              <a:ext cx="864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Freeform 774"/>
            <p:cNvSpPr>
              <a:spLocks/>
            </p:cNvSpPr>
            <p:nvPr/>
          </p:nvSpPr>
          <p:spPr bwMode="auto">
            <a:xfrm flipV="1">
              <a:off x="1968" y="2448"/>
              <a:ext cx="969" cy="500"/>
            </a:xfrm>
            <a:custGeom>
              <a:avLst/>
              <a:gdLst>
                <a:gd name="T0" fmla="*/ 47 w 1017"/>
                <a:gd name="T1" fmla="*/ 427 h 500"/>
                <a:gd name="T2" fmla="*/ 85 w 1017"/>
                <a:gd name="T3" fmla="*/ 481 h 500"/>
                <a:gd name="T4" fmla="*/ 7 w 1017"/>
                <a:gd name="T5" fmla="*/ 311 h 500"/>
                <a:gd name="T6" fmla="*/ 43 w 1017"/>
                <a:gd name="T7" fmla="*/ 167 h 500"/>
                <a:gd name="T8" fmla="*/ 157 w 1017"/>
                <a:gd name="T9" fmla="*/ 53 h 500"/>
                <a:gd name="T10" fmla="*/ 409 w 1017"/>
                <a:gd name="T11" fmla="*/ 5 h 500"/>
                <a:gd name="T12" fmla="*/ 775 w 1017"/>
                <a:gd name="T13" fmla="*/ 23 h 500"/>
                <a:gd name="T14" fmla="*/ 949 w 1017"/>
                <a:gd name="T15" fmla="*/ 131 h 500"/>
                <a:gd name="T16" fmla="*/ 1003 w 1017"/>
                <a:gd name="T17" fmla="*/ 245 h 500"/>
                <a:gd name="T18" fmla="*/ 1003 w 1017"/>
                <a:gd name="T19" fmla="*/ 371 h 500"/>
                <a:gd name="T20" fmla="*/ 918 w 1017"/>
                <a:gd name="T21" fmla="*/ 481 h 500"/>
                <a:gd name="T22" fmla="*/ 956 w 1017"/>
                <a:gd name="T23" fmla="*/ 441 h 5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17"/>
                <a:gd name="T37" fmla="*/ 0 h 500"/>
                <a:gd name="T38" fmla="*/ 1017 w 1017"/>
                <a:gd name="T39" fmla="*/ 500 h 5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17" h="500">
                  <a:moveTo>
                    <a:pt x="47" y="427"/>
                  </a:moveTo>
                  <a:cubicBezTo>
                    <a:pt x="53" y="436"/>
                    <a:pt x="92" y="500"/>
                    <a:pt x="85" y="481"/>
                  </a:cubicBezTo>
                  <a:cubicBezTo>
                    <a:pt x="78" y="462"/>
                    <a:pt x="14" y="363"/>
                    <a:pt x="7" y="311"/>
                  </a:cubicBezTo>
                  <a:cubicBezTo>
                    <a:pt x="0" y="259"/>
                    <a:pt x="18" y="210"/>
                    <a:pt x="43" y="167"/>
                  </a:cubicBezTo>
                  <a:cubicBezTo>
                    <a:pt x="68" y="124"/>
                    <a:pt x="96" y="80"/>
                    <a:pt x="157" y="53"/>
                  </a:cubicBezTo>
                  <a:cubicBezTo>
                    <a:pt x="218" y="26"/>
                    <a:pt x="306" y="10"/>
                    <a:pt x="409" y="5"/>
                  </a:cubicBezTo>
                  <a:cubicBezTo>
                    <a:pt x="512" y="0"/>
                    <a:pt x="685" y="2"/>
                    <a:pt x="775" y="23"/>
                  </a:cubicBezTo>
                  <a:cubicBezTo>
                    <a:pt x="865" y="44"/>
                    <a:pt x="911" y="94"/>
                    <a:pt x="949" y="131"/>
                  </a:cubicBezTo>
                  <a:cubicBezTo>
                    <a:pt x="987" y="168"/>
                    <a:pt x="994" y="205"/>
                    <a:pt x="1003" y="245"/>
                  </a:cubicBezTo>
                  <a:cubicBezTo>
                    <a:pt x="1012" y="285"/>
                    <a:pt x="1017" y="332"/>
                    <a:pt x="1003" y="371"/>
                  </a:cubicBezTo>
                  <a:cubicBezTo>
                    <a:pt x="989" y="410"/>
                    <a:pt x="926" y="469"/>
                    <a:pt x="918" y="481"/>
                  </a:cubicBezTo>
                  <a:cubicBezTo>
                    <a:pt x="910" y="493"/>
                    <a:pt x="948" y="449"/>
                    <a:pt x="956" y="441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775" descr="Дуб"/>
            <p:cNvSpPr>
              <a:spLocks/>
            </p:cNvSpPr>
            <p:nvPr/>
          </p:nvSpPr>
          <p:spPr bwMode="auto">
            <a:xfrm flipV="1">
              <a:off x="2208" y="2880"/>
              <a:ext cx="514" cy="144"/>
            </a:xfrm>
            <a:custGeom>
              <a:avLst/>
              <a:gdLst>
                <a:gd name="T0" fmla="*/ 19 w 1352"/>
                <a:gd name="T1" fmla="*/ 139 h 331"/>
                <a:gd name="T2" fmla="*/ 147 w 1352"/>
                <a:gd name="T3" fmla="*/ 75 h 331"/>
                <a:gd name="T4" fmla="*/ 803 w 1352"/>
                <a:gd name="T5" fmla="*/ 11 h 331"/>
                <a:gd name="T6" fmla="*/ 1283 w 1352"/>
                <a:gd name="T7" fmla="*/ 139 h 331"/>
                <a:gd name="T8" fmla="*/ 1219 w 1352"/>
                <a:gd name="T9" fmla="*/ 299 h 331"/>
                <a:gd name="T10" fmla="*/ 899 w 1352"/>
                <a:gd name="T11" fmla="*/ 235 h 331"/>
                <a:gd name="T12" fmla="*/ 531 w 1352"/>
                <a:gd name="T13" fmla="*/ 235 h 331"/>
                <a:gd name="T14" fmla="*/ 83 w 1352"/>
                <a:gd name="T15" fmla="*/ 315 h 331"/>
                <a:gd name="T16" fmla="*/ 19 w 1352"/>
                <a:gd name="T17" fmla="*/ 139 h 3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52"/>
                <a:gd name="T28" fmla="*/ 0 h 331"/>
                <a:gd name="T29" fmla="*/ 1352 w 1352"/>
                <a:gd name="T30" fmla="*/ 331 h 3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52" h="331">
                  <a:moveTo>
                    <a:pt x="19" y="139"/>
                  </a:moveTo>
                  <a:cubicBezTo>
                    <a:pt x="30" y="99"/>
                    <a:pt x="16" y="96"/>
                    <a:pt x="147" y="75"/>
                  </a:cubicBezTo>
                  <a:cubicBezTo>
                    <a:pt x="278" y="54"/>
                    <a:pt x="614" y="0"/>
                    <a:pt x="803" y="11"/>
                  </a:cubicBezTo>
                  <a:cubicBezTo>
                    <a:pt x="992" y="22"/>
                    <a:pt x="1214" y="91"/>
                    <a:pt x="1283" y="139"/>
                  </a:cubicBezTo>
                  <a:cubicBezTo>
                    <a:pt x="1352" y="187"/>
                    <a:pt x="1283" y="283"/>
                    <a:pt x="1219" y="299"/>
                  </a:cubicBezTo>
                  <a:cubicBezTo>
                    <a:pt x="1155" y="315"/>
                    <a:pt x="1014" y="246"/>
                    <a:pt x="899" y="235"/>
                  </a:cubicBezTo>
                  <a:cubicBezTo>
                    <a:pt x="784" y="224"/>
                    <a:pt x="667" y="222"/>
                    <a:pt x="531" y="235"/>
                  </a:cubicBezTo>
                  <a:cubicBezTo>
                    <a:pt x="395" y="248"/>
                    <a:pt x="166" y="331"/>
                    <a:pt x="83" y="315"/>
                  </a:cubicBezTo>
                  <a:cubicBezTo>
                    <a:pt x="0" y="299"/>
                    <a:pt x="8" y="179"/>
                    <a:pt x="19" y="139"/>
                  </a:cubicBez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776"/>
            <p:cNvSpPr>
              <a:spLocks/>
            </p:cNvSpPr>
            <p:nvPr/>
          </p:nvSpPr>
          <p:spPr bwMode="auto">
            <a:xfrm>
              <a:off x="2832" y="2448"/>
              <a:ext cx="59" cy="42"/>
            </a:xfrm>
            <a:custGeom>
              <a:avLst/>
              <a:gdLst>
                <a:gd name="T0" fmla="*/ 0 w 117"/>
                <a:gd name="T1" fmla="*/ 35 h 99"/>
                <a:gd name="T2" fmla="*/ 48 w 117"/>
                <a:gd name="T3" fmla="*/ 3 h 99"/>
                <a:gd name="T4" fmla="*/ 112 w 117"/>
                <a:gd name="T5" fmla="*/ 51 h 99"/>
                <a:gd name="T6" fmla="*/ 80 w 117"/>
                <a:gd name="T7" fmla="*/ 99 h 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7"/>
                <a:gd name="T13" fmla="*/ 0 h 99"/>
                <a:gd name="T14" fmla="*/ 117 w 117"/>
                <a:gd name="T15" fmla="*/ 99 h 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7" h="99">
                  <a:moveTo>
                    <a:pt x="0" y="35"/>
                  </a:moveTo>
                  <a:cubicBezTo>
                    <a:pt x="14" y="17"/>
                    <a:pt x="29" y="0"/>
                    <a:pt x="48" y="3"/>
                  </a:cubicBezTo>
                  <a:cubicBezTo>
                    <a:pt x="67" y="6"/>
                    <a:pt x="107" y="35"/>
                    <a:pt x="112" y="51"/>
                  </a:cubicBezTo>
                  <a:cubicBezTo>
                    <a:pt x="117" y="67"/>
                    <a:pt x="98" y="83"/>
                    <a:pt x="80" y="99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777"/>
            <p:cNvSpPr>
              <a:spLocks/>
            </p:cNvSpPr>
            <p:nvPr/>
          </p:nvSpPr>
          <p:spPr bwMode="auto">
            <a:xfrm rot="-4708713">
              <a:off x="2014" y="2439"/>
              <a:ext cx="50" cy="50"/>
            </a:xfrm>
            <a:custGeom>
              <a:avLst/>
              <a:gdLst>
                <a:gd name="T0" fmla="*/ 0 w 117"/>
                <a:gd name="T1" fmla="*/ 35 h 99"/>
                <a:gd name="T2" fmla="*/ 48 w 117"/>
                <a:gd name="T3" fmla="*/ 3 h 99"/>
                <a:gd name="T4" fmla="*/ 112 w 117"/>
                <a:gd name="T5" fmla="*/ 51 h 99"/>
                <a:gd name="T6" fmla="*/ 80 w 117"/>
                <a:gd name="T7" fmla="*/ 99 h 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7"/>
                <a:gd name="T13" fmla="*/ 0 h 99"/>
                <a:gd name="T14" fmla="*/ 117 w 117"/>
                <a:gd name="T15" fmla="*/ 99 h 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7" h="99">
                  <a:moveTo>
                    <a:pt x="0" y="35"/>
                  </a:moveTo>
                  <a:cubicBezTo>
                    <a:pt x="14" y="17"/>
                    <a:pt x="29" y="0"/>
                    <a:pt x="48" y="3"/>
                  </a:cubicBezTo>
                  <a:cubicBezTo>
                    <a:pt x="67" y="6"/>
                    <a:pt x="107" y="35"/>
                    <a:pt x="112" y="51"/>
                  </a:cubicBezTo>
                  <a:cubicBezTo>
                    <a:pt x="117" y="67"/>
                    <a:pt x="98" y="83"/>
                    <a:pt x="80" y="99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0" name="Group 770"/>
          <p:cNvGrpSpPr>
            <a:grpSpLocks/>
          </p:cNvGrpSpPr>
          <p:nvPr/>
        </p:nvGrpSpPr>
        <p:grpSpPr bwMode="auto">
          <a:xfrm>
            <a:off x="2123728" y="3573016"/>
            <a:ext cx="1538288" cy="1679575"/>
            <a:chOff x="1968" y="2304"/>
            <a:chExt cx="969" cy="1058"/>
          </a:xfrm>
        </p:grpSpPr>
        <p:sp>
          <p:nvSpPr>
            <p:cNvPr id="21" name="Oval 771"/>
            <p:cNvSpPr>
              <a:spLocks noChangeArrowheads="1"/>
            </p:cNvSpPr>
            <p:nvPr/>
          </p:nvSpPr>
          <p:spPr bwMode="auto">
            <a:xfrm>
              <a:off x="2160" y="3216"/>
              <a:ext cx="624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" name="Freeform 772"/>
            <p:cNvSpPr>
              <a:spLocks/>
            </p:cNvSpPr>
            <p:nvPr/>
          </p:nvSpPr>
          <p:spPr bwMode="auto">
            <a:xfrm>
              <a:off x="2016" y="2400"/>
              <a:ext cx="864" cy="9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4" y="886"/>
                </a:cxn>
                <a:cxn ang="0">
                  <a:pos x="158" y="906"/>
                </a:cxn>
                <a:cxn ang="0">
                  <a:pos x="214" y="934"/>
                </a:cxn>
                <a:cxn ang="0">
                  <a:pos x="286" y="946"/>
                </a:cxn>
                <a:cxn ang="0">
                  <a:pos x="390" y="962"/>
                </a:cxn>
                <a:cxn ang="0">
                  <a:pos x="482" y="958"/>
                </a:cxn>
                <a:cxn ang="0">
                  <a:pos x="550" y="954"/>
                </a:cxn>
                <a:cxn ang="0">
                  <a:pos x="602" y="950"/>
                </a:cxn>
                <a:cxn ang="0">
                  <a:pos x="654" y="942"/>
                </a:cxn>
                <a:cxn ang="0">
                  <a:pos x="706" y="930"/>
                </a:cxn>
                <a:cxn ang="0">
                  <a:pos x="738" y="918"/>
                </a:cxn>
                <a:cxn ang="0">
                  <a:pos x="762" y="898"/>
                </a:cxn>
                <a:cxn ang="0">
                  <a:pos x="762" y="878"/>
                </a:cxn>
                <a:cxn ang="0">
                  <a:pos x="864" y="0"/>
                </a:cxn>
              </a:cxnLst>
              <a:rect l="0" t="0" r="r" b="b"/>
              <a:pathLst>
                <a:path w="864" h="962">
                  <a:moveTo>
                    <a:pt x="0" y="0"/>
                  </a:moveTo>
                  <a:lnTo>
                    <a:pt x="154" y="886"/>
                  </a:lnTo>
                  <a:lnTo>
                    <a:pt x="158" y="906"/>
                  </a:lnTo>
                  <a:lnTo>
                    <a:pt x="214" y="934"/>
                  </a:lnTo>
                  <a:lnTo>
                    <a:pt x="286" y="946"/>
                  </a:lnTo>
                  <a:lnTo>
                    <a:pt x="390" y="962"/>
                  </a:lnTo>
                  <a:lnTo>
                    <a:pt x="482" y="958"/>
                  </a:lnTo>
                  <a:lnTo>
                    <a:pt x="550" y="954"/>
                  </a:lnTo>
                  <a:lnTo>
                    <a:pt x="602" y="950"/>
                  </a:lnTo>
                  <a:lnTo>
                    <a:pt x="654" y="942"/>
                  </a:lnTo>
                  <a:lnTo>
                    <a:pt x="706" y="930"/>
                  </a:lnTo>
                  <a:lnTo>
                    <a:pt x="738" y="918"/>
                  </a:lnTo>
                  <a:lnTo>
                    <a:pt x="762" y="898"/>
                  </a:lnTo>
                  <a:lnTo>
                    <a:pt x="762" y="878"/>
                  </a:lnTo>
                  <a:lnTo>
                    <a:pt x="864" y="0"/>
                  </a:lnTo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Oval 773"/>
            <p:cNvSpPr>
              <a:spLocks noChangeArrowheads="1"/>
            </p:cNvSpPr>
            <p:nvPr/>
          </p:nvSpPr>
          <p:spPr bwMode="auto">
            <a:xfrm>
              <a:off x="2016" y="2304"/>
              <a:ext cx="864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Freeform 774"/>
            <p:cNvSpPr>
              <a:spLocks/>
            </p:cNvSpPr>
            <p:nvPr/>
          </p:nvSpPr>
          <p:spPr bwMode="auto">
            <a:xfrm flipV="1">
              <a:off x="1968" y="2448"/>
              <a:ext cx="969" cy="500"/>
            </a:xfrm>
            <a:custGeom>
              <a:avLst/>
              <a:gdLst>
                <a:gd name="T0" fmla="*/ 47 w 1017"/>
                <a:gd name="T1" fmla="*/ 427 h 500"/>
                <a:gd name="T2" fmla="*/ 85 w 1017"/>
                <a:gd name="T3" fmla="*/ 481 h 500"/>
                <a:gd name="T4" fmla="*/ 7 w 1017"/>
                <a:gd name="T5" fmla="*/ 311 h 500"/>
                <a:gd name="T6" fmla="*/ 43 w 1017"/>
                <a:gd name="T7" fmla="*/ 167 h 500"/>
                <a:gd name="T8" fmla="*/ 157 w 1017"/>
                <a:gd name="T9" fmla="*/ 53 h 500"/>
                <a:gd name="T10" fmla="*/ 409 w 1017"/>
                <a:gd name="T11" fmla="*/ 5 h 500"/>
                <a:gd name="T12" fmla="*/ 775 w 1017"/>
                <a:gd name="T13" fmla="*/ 23 h 500"/>
                <a:gd name="T14" fmla="*/ 949 w 1017"/>
                <a:gd name="T15" fmla="*/ 131 h 500"/>
                <a:gd name="T16" fmla="*/ 1003 w 1017"/>
                <a:gd name="T17" fmla="*/ 245 h 500"/>
                <a:gd name="T18" fmla="*/ 1003 w 1017"/>
                <a:gd name="T19" fmla="*/ 371 h 500"/>
                <a:gd name="T20" fmla="*/ 918 w 1017"/>
                <a:gd name="T21" fmla="*/ 481 h 500"/>
                <a:gd name="T22" fmla="*/ 956 w 1017"/>
                <a:gd name="T23" fmla="*/ 441 h 5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17"/>
                <a:gd name="T37" fmla="*/ 0 h 500"/>
                <a:gd name="T38" fmla="*/ 1017 w 1017"/>
                <a:gd name="T39" fmla="*/ 500 h 5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17" h="500">
                  <a:moveTo>
                    <a:pt x="47" y="427"/>
                  </a:moveTo>
                  <a:cubicBezTo>
                    <a:pt x="53" y="436"/>
                    <a:pt x="92" y="500"/>
                    <a:pt x="85" y="481"/>
                  </a:cubicBezTo>
                  <a:cubicBezTo>
                    <a:pt x="78" y="462"/>
                    <a:pt x="14" y="363"/>
                    <a:pt x="7" y="311"/>
                  </a:cubicBezTo>
                  <a:cubicBezTo>
                    <a:pt x="0" y="259"/>
                    <a:pt x="18" y="210"/>
                    <a:pt x="43" y="167"/>
                  </a:cubicBezTo>
                  <a:cubicBezTo>
                    <a:pt x="68" y="124"/>
                    <a:pt x="96" y="80"/>
                    <a:pt x="157" y="53"/>
                  </a:cubicBezTo>
                  <a:cubicBezTo>
                    <a:pt x="218" y="26"/>
                    <a:pt x="306" y="10"/>
                    <a:pt x="409" y="5"/>
                  </a:cubicBezTo>
                  <a:cubicBezTo>
                    <a:pt x="512" y="0"/>
                    <a:pt x="685" y="2"/>
                    <a:pt x="775" y="23"/>
                  </a:cubicBezTo>
                  <a:cubicBezTo>
                    <a:pt x="865" y="44"/>
                    <a:pt x="911" y="94"/>
                    <a:pt x="949" y="131"/>
                  </a:cubicBezTo>
                  <a:cubicBezTo>
                    <a:pt x="987" y="168"/>
                    <a:pt x="994" y="205"/>
                    <a:pt x="1003" y="245"/>
                  </a:cubicBezTo>
                  <a:cubicBezTo>
                    <a:pt x="1012" y="285"/>
                    <a:pt x="1017" y="332"/>
                    <a:pt x="1003" y="371"/>
                  </a:cubicBezTo>
                  <a:cubicBezTo>
                    <a:pt x="989" y="410"/>
                    <a:pt x="926" y="469"/>
                    <a:pt x="918" y="481"/>
                  </a:cubicBezTo>
                  <a:cubicBezTo>
                    <a:pt x="910" y="493"/>
                    <a:pt x="948" y="449"/>
                    <a:pt x="956" y="441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775" descr="Дуб"/>
            <p:cNvSpPr>
              <a:spLocks/>
            </p:cNvSpPr>
            <p:nvPr/>
          </p:nvSpPr>
          <p:spPr bwMode="auto">
            <a:xfrm flipV="1">
              <a:off x="2208" y="2880"/>
              <a:ext cx="514" cy="144"/>
            </a:xfrm>
            <a:custGeom>
              <a:avLst/>
              <a:gdLst>
                <a:gd name="T0" fmla="*/ 19 w 1352"/>
                <a:gd name="T1" fmla="*/ 139 h 331"/>
                <a:gd name="T2" fmla="*/ 147 w 1352"/>
                <a:gd name="T3" fmla="*/ 75 h 331"/>
                <a:gd name="T4" fmla="*/ 803 w 1352"/>
                <a:gd name="T5" fmla="*/ 11 h 331"/>
                <a:gd name="T6" fmla="*/ 1283 w 1352"/>
                <a:gd name="T7" fmla="*/ 139 h 331"/>
                <a:gd name="T8" fmla="*/ 1219 w 1352"/>
                <a:gd name="T9" fmla="*/ 299 h 331"/>
                <a:gd name="T10" fmla="*/ 899 w 1352"/>
                <a:gd name="T11" fmla="*/ 235 h 331"/>
                <a:gd name="T12" fmla="*/ 531 w 1352"/>
                <a:gd name="T13" fmla="*/ 235 h 331"/>
                <a:gd name="T14" fmla="*/ 83 w 1352"/>
                <a:gd name="T15" fmla="*/ 315 h 331"/>
                <a:gd name="T16" fmla="*/ 19 w 1352"/>
                <a:gd name="T17" fmla="*/ 139 h 3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52"/>
                <a:gd name="T28" fmla="*/ 0 h 331"/>
                <a:gd name="T29" fmla="*/ 1352 w 1352"/>
                <a:gd name="T30" fmla="*/ 331 h 3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52" h="331">
                  <a:moveTo>
                    <a:pt x="19" y="139"/>
                  </a:moveTo>
                  <a:cubicBezTo>
                    <a:pt x="30" y="99"/>
                    <a:pt x="16" y="96"/>
                    <a:pt x="147" y="75"/>
                  </a:cubicBezTo>
                  <a:cubicBezTo>
                    <a:pt x="278" y="54"/>
                    <a:pt x="614" y="0"/>
                    <a:pt x="803" y="11"/>
                  </a:cubicBezTo>
                  <a:cubicBezTo>
                    <a:pt x="992" y="22"/>
                    <a:pt x="1214" y="91"/>
                    <a:pt x="1283" y="139"/>
                  </a:cubicBezTo>
                  <a:cubicBezTo>
                    <a:pt x="1352" y="187"/>
                    <a:pt x="1283" y="283"/>
                    <a:pt x="1219" y="299"/>
                  </a:cubicBezTo>
                  <a:cubicBezTo>
                    <a:pt x="1155" y="315"/>
                    <a:pt x="1014" y="246"/>
                    <a:pt x="899" y="235"/>
                  </a:cubicBezTo>
                  <a:cubicBezTo>
                    <a:pt x="784" y="224"/>
                    <a:pt x="667" y="222"/>
                    <a:pt x="531" y="235"/>
                  </a:cubicBezTo>
                  <a:cubicBezTo>
                    <a:pt x="395" y="248"/>
                    <a:pt x="166" y="331"/>
                    <a:pt x="83" y="315"/>
                  </a:cubicBezTo>
                  <a:cubicBezTo>
                    <a:pt x="0" y="299"/>
                    <a:pt x="8" y="179"/>
                    <a:pt x="19" y="139"/>
                  </a:cubicBez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776"/>
            <p:cNvSpPr>
              <a:spLocks/>
            </p:cNvSpPr>
            <p:nvPr/>
          </p:nvSpPr>
          <p:spPr bwMode="auto">
            <a:xfrm>
              <a:off x="2832" y="2448"/>
              <a:ext cx="59" cy="42"/>
            </a:xfrm>
            <a:custGeom>
              <a:avLst/>
              <a:gdLst>
                <a:gd name="T0" fmla="*/ 0 w 117"/>
                <a:gd name="T1" fmla="*/ 35 h 99"/>
                <a:gd name="T2" fmla="*/ 48 w 117"/>
                <a:gd name="T3" fmla="*/ 3 h 99"/>
                <a:gd name="T4" fmla="*/ 112 w 117"/>
                <a:gd name="T5" fmla="*/ 51 h 99"/>
                <a:gd name="T6" fmla="*/ 80 w 117"/>
                <a:gd name="T7" fmla="*/ 99 h 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7"/>
                <a:gd name="T13" fmla="*/ 0 h 99"/>
                <a:gd name="T14" fmla="*/ 117 w 117"/>
                <a:gd name="T15" fmla="*/ 99 h 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7" h="99">
                  <a:moveTo>
                    <a:pt x="0" y="35"/>
                  </a:moveTo>
                  <a:cubicBezTo>
                    <a:pt x="14" y="17"/>
                    <a:pt x="29" y="0"/>
                    <a:pt x="48" y="3"/>
                  </a:cubicBezTo>
                  <a:cubicBezTo>
                    <a:pt x="67" y="6"/>
                    <a:pt x="107" y="35"/>
                    <a:pt x="112" y="51"/>
                  </a:cubicBezTo>
                  <a:cubicBezTo>
                    <a:pt x="117" y="67"/>
                    <a:pt x="98" y="83"/>
                    <a:pt x="80" y="99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777"/>
            <p:cNvSpPr>
              <a:spLocks/>
            </p:cNvSpPr>
            <p:nvPr/>
          </p:nvSpPr>
          <p:spPr bwMode="auto">
            <a:xfrm rot="-4708713">
              <a:off x="2014" y="2439"/>
              <a:ext cx="50" cy="50"/>
            </a:xfrm>
            <a:custGeom>
              <a:avLst/>
              <a:gdLst>
                <a:gd name="T0" fmla="*/ 0 w 117"/>
                <a:gd name="T1" fmla="*/ 35 h 99"/>
                <a:gd name="T2" fmla="*/ 48 w 117"/>
                <a:gd name="T3" fmla="*/ 3 h 99"/>
                <a:gd name="T4" fmla="*/ 112 w 117"/>
                <a:gd name="T5" fmla="*/ 51 h 99"/>
                <a:gd name="T6" fmla="*/ 80 w 117"/>
                <a:gd name="T7" fmla="*/ 99 h 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7"/>
                <a:gd name="T13" fmla="*/ 0 h 99"/>
                <a:gd name="T14" fmla="*/ 117 w 117"/>
                <a:gd name="T15" fmla="*/ 99 h 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7" h="99">
                  <a:moveTo>
                    <a:pt x="0" y="35"/>
                  </a:moveTo>
                  <a:cubicBezTo>
                    <a:pt x="14" y="17"/>
                    <a:pt x="29" y="0"/>
                    <a:pt x="48" y="3"/>
                  </a:cubicBezTo>
                  <a:cubicBezTo>
                    <a:pt x="67" y="6"/>
                    <a:pt x="107" y="35"/>
                    <a:pt x="112" y="51"/>
                  </a:cubicBezTo>
                  <a:cubicBezTo>
                    <a:pt x="117" y="67"/>
                    <a:pt x="98" y="83"/>
                    <a:pt x="80" y="99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8" name="Group 770"/>
          <p:cNvGrpSpPr>
            <a:grpSpLocks/>
          </p:cNvGrpSpPr>
          <p:nvPr/>
        </p:nvGrpSpPr>
        <p:grpSpPr bwMode="auto">
          <a:xfrm>
            <a:off x="3419872" y="2636912"/>
            <a:ext cx="1538288" cy="1679575"/>
            <a:chOff x="1968" y="2304"/>
            <a:chExt cx="969" cy="1058"/>
          </a:xfrm>
        </p:grpSpPr>
        <p:sp>
          <p:nvSpPr>
            <p:cNvPr id="29" name="Oval 771"/>
            <p:cNvSpPr>
              <a:spLocks noChangeArrowheads="1"/>
            </p:cNvSpPr>
            <p:nvPr/>
          </p:nvSpPr>
          <p:spPr bwMode="auto">
            <a:xfrm>
              <a:off x="2160" y="3216"/>
              <a:ext cx="624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" name="Freeform 772"/>
            <p:cNvSpPr>
              <a:spLocks/>
            </p:cNvSpPr>
            <p:nvPr/>
          </p:nvSpPr>
          <p:spPr bwMode="auto">
            <a:xfrm>
              <a:off x="2016" y="2400"/>
              <a:ext cx="864" cy="9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4" y="886"/>
                </a:cxn>
                <a:cxn ang="0">
                  <a:pos x="158" y="906"/>
                </a:cxn>
                <a:cxn ang="0">
                  <a:pos x="214" y="934"/>
                </a:cxn>
                <a:cxn ang="0">
                  <a:pos x="286" y="946"/>
                </a:cxn>
                <a:cxn ang="0">
                  <a:pos x="390" y="962"/>
                </a:cxn>
                <a:cxn ang="0">
                  <a:pos x="482" y="958"/>
                </a:cxn>
                <a:cxn ang="0">
                  <a:pos x="550" y="954"/>
                </a:cxn>
                <a:cxn ang="0">
                  <a:pos x="602" y="950"/>
                </a:cxn>
                <a:cxn ang="0">
                  <a:pos x="654" y="942"/>
                </a:cxn>
                <a:cxn ang="0">
                  <a:pos x="706" y="930"/>
                </a:cxn>
                <a:cxn ang="0">
                  <a:pos x="738" y="918"/>
                </a:cxn>
                <a:cxn ang="0">
                  <a:pos x="762" y="898"/>
                </a:cxn>
                <a:cxn ang="0">
                  <a:pos x="762" y="878"/>
                </a:cxn>
                <a:cxn ang="0">
                  <a:pos x="864" y="0"/>
                </a:cxn>
              </a:cxnLst>
              <a:rect l="0" t="0" r="r" b="b"/>
              <a:pathLst>
                <a:path w="864" h="962">
                  <a:moveTo>
                    <a:pt x="0" y="0"/>
                  </a:moveTo>
                  <a:lnTo>
                    <a:pt x="154" y="886"/>
                  </a:lnTo>
                  <a:lnTo>
                    <a:pt x="158" y="906"/>
                  </a:lnTo>
                  <a:lnTo>
                    <a:pt x="214" y="934"/>
                  </a:lnTo>
                  <a:lnTo>
                    <a:pt x="286" y="946"/>
                  </a:lnTo>
                  <a:lnTo>
                    <a:pt x="390" y="962"/>
                  </a:lnTo>
                  <a:lnTo>
                    <a:pt x="482" y="958"/>
                  </a:lnTo>
                  <a:lnTo>
                    <a:pt x="550" y="954"/>
                  </a:lnTo>
                  <a:lnTo>
                    <a:pt x="602" y="950"/>
                  </a:lnTo>
                  <a:lnTo>
                    <a:pt x="654" y="942"/>
                  </a:lnTo>
                  <a:lnTo>
                    <a:pt x="706" y="930"/>
                  </a:lnTo>
                  <a:lnTo>
                    <a:pt x="738" y="918"/>
                  </a:lnTo>
                  <a:lnTo>
                    <a:pt x="762" y="898"/>
                  </a:lnTo>
                  <a:lnTo>
                    <a:pt x="762" y="878"/>
                  </a:lnTo>
                  <a:lnTo>
                    <a:pt x="864" y="0"/>
                  </a:lnTo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Oval 773"/>
            <p:cNvSpPr>
              <a:spLocks noChangeArrowheads="1"/>
            </p:cNvSpPr>
            <p:nvPr/>
          </p:nvSpPr>
          <p:spPr bwMode="auto">
            <a:xfrm>
              <a:off x="2016" y="2304"/>
              <a:ext cx="864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" name="Freeform 774"/>
            <p:cNvSpPr>
              <a:spLocks/>
            </p:cNvSpPr>
            <p:nvPr/>
          </p:nvSpPr>
          <p:spPr bwMode="auto">
            <a:xfrm flipV="1">
              <a:off x="1968" y="2448"/>
              <a:ext cx="969" cy="500"/>
            </a:xfrm>
            <a:custGeom>
              <a:avLst/>
              <a:gdLst>
                <a:gd name="T0" fmla="*/ 47 w 1017"/>
                <a:gd name="T1" fmla="*/ 427 h 500"/>
                <a:gd name="T2" fmla="*/ 85 w 1017"/>
                <a:gd name="T3" fmla="*/ 481 h 500"/>
                <a:gd name="T4" fmla="*/ 7 w 1017"/>
                <a:gd name="T5" fmla="*/ 311 h 500"/>
                <a:gd name="T6" fmla="*/ 43 w 1017"/>
                <a:gd name="T7" fmla="*/ 167 h 500"/>
                <a:gd name="T8" fmla="*/ 157 w 1017"/>
                <a:gd name="T9" fmla="*/ 53 h 500"/>
                <a:gd name="T10" fmla="*/ 409 w 1017"/>
                <a:gd name="T11" fmla="*/ 5 h 500"/>
                <a:gd name="T12" fmla="*/ 775 w 1017"/>
                <a:gd name="T13" fmla="*/ 23 h 500"/>
                <a:gd name="T14" fmla="*/ 949 w 1017"/>
                <a:gd name="T15" fmla="*/ 131 h 500"/>
                <a:gd name="T16" fmla="*/ 1003 w 1017"/>
                <a:gd name="T17" fmla="*/ 245 h 500"/>
                <a:gd name="T18" fmla="*/ 1003 w 1017"/>
                <a:gd name="T19" fmla="*/ 371 h 500"/>
                <a:gd name="T20" fmla="*/ 918 w 1017"/>
                <a:gd name="T21" fmla="*/ 481 h 500"/>
                <a:gd name="T22" fmla="*/ 956 w 1017"/>
                <a:gd name="T23" fmla="*/ 441 h 5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17"/>
                <a:gd name="T37" fmla="*/ 0 h 500"/>
                <a:gd name="T38" fmla="*/ 1017 w 1017"/>
                <a:gd name="T39" fmla="*/ 500 h 5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17" h="500">
                  <a:moveTo>
                    <a:pt x="47" y="427"/>
                  </a:moveTo>
                  <a:cubicBezTo>
                    <a:pt x="53" y="436"/>
                    <a:pt x="92" y="500"/>
                    <a:pt x="85" y="481"/>
                  </a:cubicBezTo>
                  <a:cubicBezTo>
                    <a:pt x="78" y="462"/>
                    <a:pt x="14" y="363"/>
                    <a:pt x="7" y="311"/>
                  </a:cubicBezTo>
                  <a:cubicBezTo>
                    <a:pt x="0" y="259"/>
                    <a:pt x="18" y="210"/>
                    <a:pt x="43" y="167"/>
                  </a:cubicBezTo>
                  <a:cubicBezTo>
                    <a:pt x="68" y="124"/>
                    <a:pt x="96" y="80"/>
                    <a:pt x="157" y="53"/>
                  </a:cubicBezTo>
                  <a:cubicBezTo>
                    <a:pt x="218" y="26"/>
                    <a:pt x="306" y="10"/>
                    <a:pt x="409" y="5"/>
                  </a:cubicBezTo>
                  <a:cubicBezTo>
                    <a:pt x="512" y="0"/>
                    <a:pt x="685" y="2"/>
                    <a:pt x="775" y="23"/>
                  </a:cubicBezTo>
                  <a:cubicBezTo>
                    <a:pt x="865" y="44"/>
                    <a:pt x="911" y="94"/>
                    <a:pt x="949" y="131"/>
                  </a:cubicBezTo>
                  <a:cubicBezTo>
                    <a:pt x="987" y="168"/>
                    <a:pt x="994" y="205"/>
                    <a:pt x="1003" y="245"/>
                  </a:cubicBezTo>
                  <a:cubicBezTo>
                    <a:pt x="1012" y="285"/>
                    <a:pt x="1017" y="332"/>
                    <a:pt x="1003" y="371"/>
                  </a:cubicBezTo>
                  <a:cubicBezTo>
                    <a:pt x="989" y="410"/>
                    <a:pt x="926" y="469"/>
                    <a:pt x="918" y="481"/>
                  </a:cubicBezTo>
                  <a:cubicBezTo>
                    <a:pt x="910" y="493"/>
                    <a:pt x="948" y="449"/>
                    <a:pt x="956" y="441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775" descr="Дуб"/>
            <p:cNvSpPr>
              <a:spLocks/>
            </p:cNvSpPr>
            <p:nvPr/>
          </p:nvSpPr>
          <p:spPr bwMode="auto">
            <a:xfrm flipV="1">
              <a:off x="2208" y="2880"/>
              <a:ext cx="514" cy="144"/>
            </a:xfrm>
            <a:custGeom>
              <a:avLst/>
              <a:gdLst>
                <a:gd name="T0" fmla="*/ 19 w 1352"/>
                <a:gd name="T1" fmla="*/ 139 h 331"/>
                <a:gd name="T2" fmla="*/ 147 w 1352"/>
                <a:gd name="T3" fmla="*/ 75 h 331"/>
                <a:gd name="T4" fmla="*/ 803 w 1352"/>
                <a:gd name="T5" fmla="*/ 11 h 331"/>
                <a:gd name="T6" fmla="*/ 1283 w 1352"/>
                <a:gd name="T7" fmla="*/ 139 h 331"/>
                <a:gd name="T8" fmla="*/ 1219 w 1352"/>
                <a:gd name="T9" fmla="*/ 299 h 331"/>
                <a:gd name="T10" fmla="*/ 899 w 1352"/>
                <a:gd name="T11" fmla="*/ 235 h 331"/>
                <a:gd name="T12" fmla="*/ 531 w 1352"/>
                <a:gd name="T13" fmla="*/ 235 h 331"/>
                <a:gd name="T14" fmla="*/ 83 w 1352"/>
                <a:gd name="T15" fmla="*/ 315 h 331"/>
                <a:gd name="T16" fmla="*/ 19 w 1352"/>
                <a:gd name="T17" fmla="*/ 139 h 3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52"/>
                <a:gd name="T28" fmla="*/ 0 h 331"/>
                <a:gd name="T29" fmla="*/ 1352 w 1352"/>
                <a:gd name="T30" fmla="*/ 331 h 3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52" h="331">
                  <a:moveTo>
                    <a:pt x="19" y="139"/>
                  </a:moveTo>
                  <a:cubicBezTo>
                    <a:pt x="30" y="99"/>
                    <a:pt x="16" y="96"/>
                    <a:pt x="147" y="75"/>
                  </a:cubicBezTo>
                  <a:cubicBezTo>
                    <a:pt x="278" y="54"/>
                    <a:pt x="614" y="0"/>
                    <a:pt x="803" y="11"/>
                  </a:cubicBezTo>
                  <a:cubicBezTo>
                    <a:pt x="992" y="22"/>
                    <a:pt x="1214" y="91"/>
                    <a:pt x="1283" y="139"/>
                  </a:cubicBezTo>
                  <a:cubicBezTo>
                    <a:pt x="1352" y="187"/>
                    <a:pt x="1283" y="283"/>
                    <a:pt x="1219" y="299"/>
                  </a:cubicBezTo>
                  <a:cubicBezTo>
                    <a:pt x="1155" y="315"/>
                    <a:pt x="1014" y="246"/>
                    <a:pt x="899" y="235"/>
                  </a:cubicBezTo>
                  <a:cubicBezTo>
                    <a:pt x="784" y="224"/>
                    <a:pt x="667" y="222"/>
                    <a:pt x="531" y="235"/>
                  </a:cubicBezTo>
                  <a:cubicBezTo>
                    <a:pt x="395" y="248"/>
                    <a:pt x="166" y="331"/>
                    <a:pt x="83" y="315"/>
                  </a:cubicBezTo>
                  <a:cubicBezTo>
                    <a:pt x="0" y="299"/>
                    <a:pt x="8" y="179"/>
                    <a:pt x="19" y="139"/>
                  </a:cubicBez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776"/>
            <p:cNvSpPr>
              <a:spLocks/>
            </p:cNvSpPr>
            <p:nvPr/>
          </p:nvSpPr>
          <p:spPr bwMode="auto">
            <a:xfrm>
              <a:off x="2832" y="2448"/>
              <a:ext cx="59" cy="42"/>
            </a:xfrm>
            <a:custGeom>
              <a:avLst/>
              <a:gdLst>
                <a:gd name="T0" fmla="*/ 0 w 117"/>
                <a:gd name="T1" fmla="*/ 35 h 99"/>
                <a:gd name="T2" fmla="*/ 48 w 117"/>
                <a:gd name="T3" fmla="*/ 3 h 99"/>
                <a:gd name="T4" fmla="*/ 112 w 117"/>
                <a:gd name="T5" fmla="*/ 51 h 99"/>
                <a:gd name="T6" fmla="*/ 80 w 117"/>
                <a:gd name="T7" fmla="*/ 99 h 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7"/>
                <a:gd name="T13" fmla="*/ 0 h 99"/>
                <a:gd name="T14" fmla="*/ 117 w 117"/>
                <a:gd name="T15" fmla="*/ 99 h 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7" h="99">
                  <a:moveTo>
                    <a:pt x="0" y="35"/>
                  </a:moveTo>
                  <a:cubicBezTo>
                    <a:pt x="14" y="17"/>
                    <a:pt x="29" y="0"/>
                    <a:pt x="48" y="3"/>
                  </a:cubicBezTo>
                  <a:cubicBezTo>
                    <a:pt x="67" y="6"/>
                    <a:pt x="107" y="35"/>
                    <a:pt x="112" y="51"/>
                  </a:cubicBezTo>
                  <a:cubicBezTo>
                    <a:pt x="117" y="67"/>
                    <a:pt x="98" y="83"/>
                    <a:pt x="80" y="99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Freeform 777"/>
            <p:cNvSpPr>
              <a:spLocks/>
            </p:cNvSpPr>
            <p:nvPr/>
          </p:nvSpPr>
          <p:spPr bwMode="auto">
            <a:xfrm rot="-4708713">
              <a:off x="2014" y="2439"/>
              <a:ext cx="50" cy="50"/>
            </a:xfrm>
            <a:custGeom>
              <a:avLst/>
              <a:gdLst>
                <a:gd name="T0" fmla="*/ 0 w 117"/>
                <a:gd name="T1" fmla="*/ 35 h 99"/>
                <a:gd name="T2" fmla="*/ 48 w 117"/>
                <a:gd name="T3" fmla="*/ 3 h 99"/>
                <a:gd name="T4" fmla="*/ 112 w 117"/>
                <a:gd name="T5" fmla="*/ 51 h 99"/>
                <a:gd name="T6" fmla="*/ 80 w 117"/>
                <a:gd name="T7" fmla="*/ 99 h 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7"/>
                <a:gd name="T13" fmla="*/ 0 h 99"/>
                <a:gd name="T14" fmla="*/ 117 w 117"/>
                <a:gd name="T15" fmla="*/ 99 h 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7" h="99">
                  <a:moveTo>
                    <a:pt x="0" y="35"/>
                  </a:moveTo>
                  <a:cubicBezTo>
                    <a:pt x="14" y="17"/>
                    <a:pt x="29" y="0"/>
                    <a:pt x="48" y="3"/>
                  </a:cubicBezTo>
                  <a:cubicBezTo>
                    <a:pt x="67" y="6"/>
                    <a:pt x="107" y="35"/>
                    <a:pt x="112" y="51"/>
                  </a:cubicBezTo>
                  <a:cubicBezTo>
                    <a:pt x="117" y="67"/>
                    <a:pt x="98" y="83"/>
                    <a:pt x="80" y="99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6" name="Group 770"/>
          <p:cNvGrpSpPr>
            <a:grpSpLocks/>
          </p:cNvGrpSpPr>
          <p:nvPr/>
        </p:nvGrpSpPr>
        <p:grpSpPr bwMode="auto">
          <a:xfrm>
            <a:off x="6012160" y="2204864"/>
            <a:ext cx="1538288" cy="1679575"/>
            <a:chOff x="1968" y="2304"/>
            <a:chExt cx="969" cy="1058"/>
          </a:xfrm>
        </p:grpSpPr>
        <p:sp>
          <p:nvSpPr>
            <p:cNvPr id="37" name="Oval 771"/>
            <p:cNvSpPr>
              <a:spLocks noChangeArrowheads="1"/>
            </p:cNvSpPr>
            <p:nvPr/>
          </p:nvSpPr>
          <p:spPr bwMode="auto">
            <a:xfrm>
              <a:off x="2160" y="3216"/>
              <a:ext cx="624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" name="Freeform 772"/>
            <p:cNvSpPr>
              <a:spLocks/>
            </p:cNvSpPr>
            <p:nvPr/>
          </p:nvSpPr>
          <p:spPr bwMode="auto">
            <a:xfrm>
              <a:off x="2016" y="2400"/>
              <a:ext cx="864" cy="9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4" y="886"/>
                </a:cxn>
                <a:cxn ang="0">
                  <a:pos x="158" y="906"/>
                </a:cxn>
                <a:cxn ang="0">
                  <a:pos x="214" y="934"/>
                </a:cxn>
                <a:cxn ang="0">
                  <a:pos x="286" y="946"/>
                </a:cxn>
                <a:cxn ang="0">
                  <a:pos x="390" y="962"/>
                </a:cxn>
                <a:cxn ang="0">
                  <a:pos x="482" y="958"/>
                </a:cxn>
                <a:cxn ang="0">
                  <a:pos x="550" y="954"/>
                </a:cxn>
                <a:cxn ang="0">
                  <a:pos x="602" y="950"/>
                </a:cxn>
                <a:cxn ang="0">
                  <a:pos x="654" y="942"/>
                </a:cxn>
                <a:cxn ang="0">
                  <a:pos x="706" y="930"/>
                </a:cxn>
                <a:cxn ang="0">
                  <a:pos x="738" y="918"/>
                </a:cxn>
                <a:cxn ang="0">
                  <a:pos x="762" y="898"/>
                </a:cxn>
                <a:cxn ang="0">
                  <a:pos x="762" y="878"/>
                </a:cxn>
                <a:cxn ang="0">
                  <a:pos x="864" y="0"/>
                </a:cxn>
              </a:cxnLst>
              <a:rect l="0" t="0" r="r" b="b"/>
              <a:pathLst>
                <a:path w="864" h="962">
                  <a:moveTo>
                    <a:pt x="0" y="0"/>
                  </a:moveTo>
                  <a:lnTo>
                    <a:pt x="154" y="886"/>
                  </a:lnTo>
                  <a:lnTo>
                    <a:pt x="158" y="906"/>
                  </a:lnTo>
                  <a:lnTo>
                    <a:pt x="214" y="934"/>
                  </a:lnTo>
                  <a:lnTo>
                    <a:pt x="286" y="946"/>
                  </a:lnTo>
                  <a:lnTo>
                    <a:pt x="390" y="962"/>
                  </a:lnTo>
                  <a:lnTo>
                    <a:pt x="482" y="958"/>
                  </a:lnTo>
                  <a:lnTo>
                    <a:pt x="550" y="954"/>
                  </a:lnTo>
                  <a:lnTo>
                    <a:pt x="602" y="950"/>
                  </a:lnTo>
                  <a:lnTo>
                    <a:pt x="654" y="942"/>
                  </a:lnTo>
                  <a:lnTo>
                    <a:pt x="706" y="930"/>
                  </a:lnTo>
                  <a:lnTo>
                    <a:pt x="738" y="918"/>
                  </a:lnTo>
                  <a:lnTo>
                    <a:pt x="762" y="898"/>
                  </a:lnTo>
                  <a:lnTo>
                    <a:pt x="762" y="878"/>
                  </a:lnTo>
                  <a:lnTo>
                    <a:pt x="864" y="0"/>
                  </a:lnTo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" name="Oval 773"/>
            <p:cNvSpPr>
              <a:spLocks noChangeArrowheads="1"/>
            </p:cNvSpPr>
            <p:nvPr/>
          </p:nvSpPr>
          <p:spPr bwMode="auto">
            <a:xfrm>
              <a:off x="2016" y="2304"/>
              <a:ext cx="864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" name="Freeform 774"/>
            <p:cNvSpPr>
              <a:spLocks/>
            </p:cNvSpPr>
            <p:nvPr/>
          </p:nvSpPr>
          <p:spPr bwMode="auto">
            <a:xfrm flipV="1">
              <a:off x="1968" y="2448"/>
              <a:ext cx="969" cy="500"/>
            </a:xfrm>
            <a:custGeom>
              <a:avLst/>
              <a:gdLst>
                <a:gd name="T0" fmla="*/ 47 w 1017"/>
                <a:gd name="T1" fmla="*/ 427 h 500"/>
                <a:gd name="T2" fmla="*/ 85 w 1017"/>
                <a:gd name="T3" fmla="*/ 481 h 500"/>
                <a:gd name="T4" fmla="*/ 7 w 1017"/>
                <a:gd name="T5" fmla="*/ 311 h 500"/>
                <a:gd name="T6" fmla="*/ 43 w 1017"/>
                <a:gd name="T7" fmla="*/ 167 h 500"/>
                <a:gd name="T8" fmla="*/ 157 w 1017"/>
                <a:gd name="T9" fmla="*/ 53 h 500"/>
                <a:gd name="T10" fmla="*/ 409 w 1017"/>
                <a:gd name="T11" fmla="*/ 5 h 500"/>
                <a:gd name="T12" fmla="*/ 775 w 1017"/>
                <a:gd name="T13" fmla="*/ 23 h 500"/>
                <a:gd name="T14" fmla="*/ 949 w 1017"/>
                <a:gd name="T15" fmla="*/ 131 h 500"/>
                <a:gd name="T16" fmla="*/ 1003 w 1017"/>
                <a:gd name="T17" fmla="*/ 245 h 500"/>
                <a:gd name="T18" fmla="*/ 1003 w 1017"/>
                <a:gd name="T19" fmla="*/ 371 h 500"/>
                <a:gd name="T20" fmla="*/ 918 w 1017"/>
                <a:gd name="T21" fmla="*/ 481 h 500"/>
                <a:gd name="T22" fmla="*/ 956 w 1017"/>
                <a:gd name="T23" fmla="*/ 441 h 5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17"/>
                <a:gd name="T37" fmla="*/ 0 h 500"/>
                <a:gd name="T38" fmla="*/ 1017 w 1017"/>
                <a:gd name="T39" fmla="*/ 500 h 5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17" h="500">
                  <a:moveTo>
                    <a:pt x="47" y="427"/>
                  </a:moveTo>
                  <a:cubicBezTo>
                    <a:pt x="53" y="436"/>
                    <a:pt x="92" y="500"/>
                    <a:pt x="85" y="481"/>
                  </a:cubicBezTo>
                  <a:cubicBezTo>
                    <a:pt x="78" y="462"/>
                    <a:pt x="14" y="363"/>
                    <a:pt x="7" y="311"/>
                  </a:cubicBezTo>
                  <a:cubicBezTo>
                    <a:pt x="0" y="259"/>
                    <a:pt x="18" y="210"/>
                    <a:pt x="43" y="167"/>
                  </a:cubicBezTo>
                  <a:cubicBezTo>
                    <a:pt x="68" y="124"/>
                    <a:pt x="96" y="80"/>
                    <a:pt x="157" y="53"/>
                  </a:cubicBezTo>
                  <a:cubicBezTo>
                    <a:pt x="218" y="26"/>
                    <a:pt x="306" y="10"/>
                    <a:pt x="409" y="5"/>
                  </a:cubicBezTo>
                  <a:cubicBezTo>
                    <a:pt x="512" y="0"/>
                    <a:pt x="685" y="2"/>
                    <a:pt x="775" y="23"/>
                  </a:cubicBezTo>
                  <a:cubicBezTo>
                    <a:pt x="865" y="44"/>
                    <a:pt x="911" y="94"/>
                    <a:pt x="949" y="131"/>
                  </a:cubicBezTo>
                  <a:cubicBezTo>
                    <a:pt x="987" y="168"/>
                    <a:pt x="994" y="205"/>
                    <a:pt x="1003" y="245"/>
                  </a:cubicBezTo>
                  <a:cubicBezTo>
                    <a:pt x="1012" y="285"/>
                    <a:pt x="1017" y="332"/>
                    <a:pt x="1003" y="371"/>
                  </a:cubicBezTo>
                  <a:cubicBezTo>
                    <a:pt x="989" y="410"/>
                    <a:pt x="926" y="469"/>
                    <a:pt x="918" y="481"/>
                  </a:cubicBezTo>
                  <a:cubicBezTo>
                    <a:pt x="910" y="493"/>
                    <a:pt x="948" y="449"/>
                    <a:pt x="956" y="441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Freeform 775" descr="Дуб"/>
            <p:cNvSpPr>
              <a:spLocks/>
            </p:cNvSpPr>
            <p:nvPr/>
          </p:nvSpPr>
          <p:spPr bwMode="auto">
            <a:xfrm flipV="1">
              <a:off x="2208" y="2880"/>
              <a:ext cx="514" cy="144"/>
            </a:xfrm>
            <a:custGeom>
              <a:avLst/>
              <a:gdLst>
                <a:gd name="T0" fmla="*/ 19 w 1352"/>
                <a:gd name="T1" fmla="*/ 139 h 331"/>
                <a:gd name="T2" fmla="*/ 147 w 1352"/>
                <a:gd name="T3" fmla="*/ 75 h 331"/>
                <a:gd name="T4" fmla="*/ 803 w 1352"/>
                <a:gd name="T5" fmla="*/ 11 h 331"/>
                <a:gd name="T6" fmla="*/ 1283 w 1352"/>
                <a:gd name="T7" fmla="*/ 139 h 331"/>
                <a:gd name="T8" fmla="*/ 1219 w 1352"/>
                <a:gd name="T9" fmla="*/ 299 h 331"/>
                <a:gd name="T10" fmla="*/ 899 w 1352"/>
                <a:gd name="T11" fmla="*/ 235 h 331"/>
                <a:gd name="T12" fmla="*/ 531 w 1352"/>
                <a:gd name="T13" fmla="*/ 235 h 331"/>
                <a:gd name="T14" fmla="*/ 83 w 1352"/>
                <a:gd name="T15" fmla="*/ 315 h 331"/>
                <a:gd name="T16" fmla="*/ 19 w 1352"/>
                <a:gd name="T17" fmla="*/ 139 h 3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52"/>
                <a:gd name="T28" fmla="*/ 0 h 331"/>
                <a:gd name="T29" fmla="*/ 1352 w 1352"/>
                <a:gd name="T30" fmla="*/ 331 h 3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52" h="331">
                  <a:moveTo>
                    <a:pt x="19" y="139"/>
                  </a:moveTo>
                  <a:cubicBezTo>
                    <a:pt x="30" y="99"/>
                    <a:pt x="16" y="96"/>
                    <a:pt x="147" y="75"/>
                  </a:cubicBezTo>
                  <a:cubicBezTo>
                    <a:pt x="278" y="54"/>
                    <a:pt x="614" y="0"/>
                    <a:pt x="803" y="11"/>
                  </a:cubicBezTo>
                  <a:cubicBezTo>
                    <a:pt x="992" y="22"/>
                    <a:pt x="1214" y="91"/>
                    <a:pt x="1283" y="139"/>
                  </a:cubicBezTo>
                  <a:cubicBezTo>
                    <a:pt x="1352" y="187"/>
                    <a:pt x="1283" y="283"/>
                    <a:pt x="1219" y="299"/>
                  </a:cubicBezTo>
                  <a:cubicBezTo>
                    <a:pt x="1155" y="315"/>
                    <a:pt x="1014" y="246"/>
                    <a:pt x="899" y="235"/>
                  </a:cubicBezTo>
                  <a:cubicBezTo>
                    <a:pt x="784" y="224"/>
                    <a:pt x="667" y="222"/>
                    <a:pt x="531" y="235"/>
                  </a:cubicBezTo>
                  <a:cubicBezTo>
                    <a:pt x="395" y="248"/>
                    <a:pt x="166" y="331"/>
                    <a:pt x="83" y="315"/>
                  </a:cubicBezTo>
                  <a:cubicBezTo>
                    <a:pt x="0" y="299"/>
                    <a:pt x="8" y="179"/>
                    <a:pt x="19" y="139"/>
                  </a:cubicBez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Freeform 776"/>
            <p:cNvSpPr>
              <a:spLocks/>
            </p:cNvSpPr>
            <p:nvPr/>
          </p:nvSpPr>
          <p:spPr bwMode="auto">
            <a:xfrm>
              <a:off x="2832" y="2448"/>
              <a:ext cx="59" cy="42"/>
            </a:xfrm>
            <a:custGeom>
              <a:avLst/>
              <a:gdLst>
                <a:gd name="T0" fmla="*/ 0 w 117"/>
                <a:gd name="T1" fmla="*/ 35 h 99"/>
                <a:gd name="T2" fmla="*/ 48 w 117"/>
                <a:gd name="T3" fmla="*/ 3 h 99"/>
                <a:gd name="T4" fmla="*/ 112 w 117"/>
                <a:gd name="T5" fmla="*/ 51 h 99"/>
                <a:gd name="T6" fmla="*/ 80 w 117"/>
                <a:gd name="T7" fmla="*/ 99 h 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7"/>
                <a:gd name="T13" fmla="*/ 0 h 99"/>
                <a:gd name="T14" fmla="*/ 117 w 117"/>
                <a:gd name="T15" fmla="*/ 99 h 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7" h="99">
                  <a:moveTo>
                    <a:pt x="0" y="35"/>
                  </a:moveTo>
                  <a:cubicBezTo>
                    <a:pt x="14" y="17"/>
                    <a:pt x="29" y="0"/>
                    <a:pt x="48" y="3"/>
                  </a:cubicBezTo>
                  <a:cubicBezTo>
                    <a:pt x="67" y="6"/>
                    <a:pt x="107" y="35"/>
                    <a:pt x="112" y="51"/>
                  </a:cubicBezTo>
                  <a:cubicBezTo>
                    <a:pt x="117" y="67"/>
                    <a:pt x="98" y="83"/>
                    <a:pt x="80" y="99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Freeform 777"/>
            <p:cNvSpPr>
              <a:spLocks/>
            </p:cNvSpPr>
            <p:nvPr/>
          </p:nvSpPr>
          <p:spPr bwMode="auto">
            <a:xfrm rot="-4708713">
              <a:off x="2014" y="2439"/>
              <a:ext cx="50" cy="50"/>
            </a:xfrm>
            <a:custGeom>
              <a:avLst/>
              <a:gdLst>
                <a:gd name="T0" fmla="*/ 0 w 117"/>
                <a:gd name="T1" fmla="*/ 35 h 99"/>
                <a:gd name="T2" fmla="*/ 48 w 117"/>
                <a:gd name="T3" fmla="*/ 3 h 99"/>
                <a:gd name="T4" fmla="*/ 112 w 117"/>
                <a:gd name="T5" fmla="*/ 51 h 99"/>
                <a:gd name="T6" fmla="*/ 80 w 117"/>
                <a:gd name="T7" fmla="*/ 99 h 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7"/>
                <a:gd name="T13" fmla="*/ 0 h 99"/>
                <a:gd name="T14" fmla="*/ 117 w 117"/>
                <a:gd name="T15" fmla="*/ 99 h 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7" h="99">
                  <a:moveTo>
                    <a:pt x="0" y="35"/>
                  </a:moveTo>
                  <a:cubicBezTo>
                    <a:pt x="14" y="17"/>
                    <a:pt x="29" y="0"/>
                    <a:pt x="48" y="3"/>
                  </a:cubicBezTo>
                  <a:cubicBezTo>
                    <a:pt x="67" y="6"/>
                    <a:pt x="107" y="35"/>
                    <a:pt x="112" y="51"/>
                  </a:cubicBezTo>
                  <a:cubicBezTo>
                    <a:pt x="117" y="67"/>
                    <a:pt x="98" y="83"/>
                    <a:pt x="80" y="99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4" name="Group 770"/>
          <p:cNvGrpSpPr>
            <a:grpSpLocks/>
          </p:cNvGrpSpPr>
          <p:nvPr/>
        </p:nvGrpSpPr>
        <p:grpSpPr bwMode="auto">
          <a:xfrm>
            <a:off x="611560" y="2276872"/>
            <a:ext cx="1538288" cy="1679575"/>
            <a:chOff x="1968" y="2304"/>
            <a:chExt cx="969" cy="1058"/>
          </a:xfrm>
        </p:grpSpPr>
        <p:sp>
          <p:nvSpPr>
            <p:cNvPr id="45" name="Oval 771"/>
            <p:cNvSpPr>
              <a:spLocks noChangeArrowheads="1"/>
            </p:cNvSpPr>
            <p:nvPr/>
          </p:nvSpPr>
          <p:spPr bwMode="auto">
            <a:xfrm>
              <a:off x="2160" y="3216"/>
              <a:ext cx="624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" name="Freeform 772"/>
            <p:cNvSpPr>
              <a:spLocks/>
            </p:cNvSpPr>
            <p:nvPr/>
          </p:nvSpPr>
          <p:spPr bwMode="auto">
            <a:xfrm>
              <a:off x="2016" y="2400"/>
              <a:ext cx="864" cy="9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4" y="886"/>
                </a:cxn>
                <a:cxn ang="0">
                  <a:pos x="158" y="906"/>
                </a:cxn>
                <a:cxn ang="0">
                  <a:pos x="214" y="934"/>
                </a:cxn>
                <a:cxn ang="0">
                  <a:pos x="286" y="946"/>
                </a:cxn>
                <a:cxn ang="0">
                  <a:pos x="390" y="962"/>
                </a:cxn>
                <a:cxn ang="0">
                  <a:pos x="482" y="958"/>
                </a:cxn>
                <a:cxn ang="0">
                  <a:pos x="550" y="954"/>
                </a:cxn>
                <a:cxn ang="0">
                  <a:pos x="602" y="950"/>
                </a:cxn>
                <a:cxn ang="0">
                  <a:pos x="654" y="942"/>
                </a:cxn>
                <a:cxn ang="0">
                  <a:pos x="706" y="930"/>
                </a:cxn>
                <a:cxn ang="0">
                  <a:pos x="738" y="918"/>
                </a:cxn>
                <a:cxn ang="0">
                  <a:pos x="762" y="898"/>
                </a:cxn>
                <a:cxn ang="0">
                  <a:pos x="762" y="878"/>
                </a:cxn>
                <a:cxn ang="0">
                  <a:pos x="864" y="0"/>
                </a:cxn>
              </a:cxnLst>
              <a:rect l="0" t="0" r="r" b="b"/>
              <a:pathLst>
                <a:path w="864" h="962">
                  <a:moveTo>
                    <a:pt x="0" y="0"/>
                  </a:moveTo>
                  <a:lnTo>
                    <a:pt x="154" y="886"/>
                  </a:lnTo>
                  <a:lnTo>
                    <a:pt x="158" y="906"/>
                  </a:lnTo>
                  <a:lnTo>
                    <a:pt x="214" y="934"/>
                  </a:lnTo>
                  <a:lnTo>
                    <a:pt x="286" y="946"/>
                  </a:lnTo>
                  <a:lnTo>
                    <a:pt x="390" y="962"/>
                  </a:lnTo>
                  <a:lnTo>
                    <a:pt x="482" y="958"/>
                  </a:lnTo>
                  <a:lnTo>
                    <a:pt x="550" y="954"/>
                  </a:lnTo>
                  <a:lnTo>
                    <a:pt x="602" y="950"/>
                  </a:lnTo>
                  <a:lnTo>
                    <a:pt x="654" y="942"/>
                  </a:lnTo>
                  <a:lnTo>
                    <a:pt x="706" y="930"/>
                  </a:lnTo>
                  <a:lnTo>
                    <a:pt x="738" y="918"/>
                  </a:lnTo>
                  <a:lnTo>
                    <a:pt x="762" y="898"/>
                  </a:lnTo>
                  <a:lnTo>
                    <a:pt x="762" y="878"/>
                  </a:lnTo>
                  <a:lnTo>
                    <a:pt x="864" y="0"/>
                  </a:lnTo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" name="Oval 773"/>
            <p:cNvSpPr>
              <a:spLocks noChangeArrowheads="1"/>
            </p:cNvSpPr>
            <p:nvPr/>
          </p:nvSpPr>
          <p:spPr bwMode="auto">
            <a:xfrm>
              <a:off x="2016" y="2304"/>
              <a:ext cx="864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" name="Freeform 774"/>
            <p:cNvSpPr>
              <a:spLocks/>
            </p:cNvSpPr>
            <p:nvPr/>
          </p:nvSpPr>
          <p:spPr bwMode="auto">
            <a:xfrm flipV="1">
              <a:off x="1968" y="2448"/>
              <a:ext cx="969" cy="500"/>
            </a:xfrm>
            <a:custGeom>
              <a:avLst/>
              <a:gdLst>
                <a:gd name="T0" fmla="*/ 47 w 1017"/>
                <a:gd name="T1" fmla="*/ 427 h 500"/>
                <a:gd name="T2" fmla="*/ 85 w 1017"/>
                <a:gd name="T3" fmla="*/ 481 h 500"/>
                <a:gd name="T4" fmla="*/ 7 w 1017"/>
                <a:gd name="T5" fmla="*/ 311 h 500"/>
                <a:gd name="T6" fmla="*/ 43 w 1017"/>
                <a:gd name="T7" fmla="*/ 167 h 500"/>
                <a:gd name="T8" fmla="*/ 157 w 1017"/>
                <a:gd name="T9" fmla="*/ 53 h 500"/>
                <a:gd name="T10" fmla="*/ 409 w 1017"/>
                <a:gd name="T11" fmla="*/ 5 h 500"/>
                <a:gd name="T12" fmla="*/ 775 w 1017"/>
                <a:gd name="T13" fmla="*/ 23 h 500"/>
                <a:gd name="T14" fmla="*/ 949 w 1017"/>
                <a:gd name="T15" fmla="*/ 131 h 500"/>
                <a:gd name="T16" fmla="*/ 1003 w 1017"/>
                <a:gd name="T17" fmla="*/ 245 h 500"/>
                <a:gd name="T18" fmla="*/ 1003 w 1017"/>
                <a:gd name="T19" fmla="*/ 371 h 500"/>
                <a:gd name="T20" fmla="*/ 918 w 1017"/>
                <a:gd name="T21" fmla="*/ 481 h 500"/>
                <a:gd name="T22" fmla="*/ 956 w 1017"/>
                <a:gd name="T23" fmla="*/ 441 h 5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17"/>
                <a:gd name="T37" fmla="*/ 0 h 500"/>
                <a:gd name="T38" fmla="*/ 1017 w 1017"/>
                <a:gd name="T39" fmla="*/ 500 h 5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17" h="500">
                  <a:moveTo>
                    <a:pt x="47" y="427"/>
                  </a:moveTo>
                  <a:cubicBezTo>
                    <a:pt x="53" y="436"/>
                    <a:pt x="92" y="500"/>
                    <a:pt x="85" y="481"/>
                  </a:cubicBezTo>
                  <a:cubicBezTo>
                    <a:pt x="78" y="462"/>
                    <a:pt x="14" y="363"/>
                    <a:pt x="7" y="311"/>
                  </a:cubicBezTo>
                  <a:cubicBezTo>
                    <a:pt x="0" y="259"/>
                    <a:pt x="18" y="210"/>
                    <a:pt x="43" y="167"/>
                  </a:cubicBezTo>
                  <a:cubicBezTo>
                    <a:pt x="68" y="124"/>
                    <a:pt x="96" y="80"/>
                    <a:pt x="157" y="53"/>
                  </a:cubicBezTo>
                  <a:cubicBezTo>
                    <a:pt x="218" y="26"/>
                    <a:pt x="306" y="10"/>
                    <a:pt x="409" y="5"/>
                  </a:cubicBezTo>
                  <a:cubicBezTo>
                    <a:pt x="512" y="0"/>
                    <a:pt x="685" y="2"/>
                    <a:pt x="775" y="23"/>
                  </a:cubicBezTo>
                  <a:cubicBezTo>
                    <a:pt x="865" y="44"/>
                    <a:pt x="911" y="94"/>
                    <a:pt x="949" y="131"/>
                  </a:cubicBezTo>
                  <a:cubicBezTo>
                    <a:pt x="987" y="168"/>
                    <a:pt x="994" y="205"/>
                    <a:pt x="1003" y="245"/>
                  </a:cubicBezTo>
                  <a:cubicBezTo>
                    <a:pt x="1012" y="285"/>
                    <a:pt x="1017" y="332"/>
                    <a:pt x="1003" y="371"/>
                  </a:cubicBezTo>
                  <a:cubicBezTo>
                    <a:pt x="989" y="410"/>
                    <a:pt x="926" y="469"/>
                    <a:pt x="918" y="481"/>
                  </a:cubicBezTo>
                  <a:cubicBezTo>
                    <a:pt x="910" y="493"/>
                    <a:pt x="948" y="449"/>
                    <a:pt x="956" y="441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Freeform 775" descr="Дуб"/>
            <p:cNvSpPr>
              <a:spLocks/>
            </p:cNvSpPr>
            <p:nvPr/>
          </p:nvSpPr>
          <p:spPr bwMode="auto">
            <a:xfrm flipV="1">
              <a:off x="2208" y="2880"/>
              <a:ext cx="514" cy="144"/>
            </a:xfrm>
            <a:custGeom>
              <a:avLst/>
              <a:gdLst>
                <a:gd name="T0" fmla="*/ 19 w 1352"/>
                <a:gd name="T1" fmla="*/ 139 h 331"/>
                <a:gd name="T2" fmla="*/ 147 w 1352"/>
                <a:gd name="T3" fmla="*/ 75 h 331"/>
                <a:gd name="T4" fmla="*/ 803 w 1352"/>
                <a:gd name="T5" fmla="*/ 11 h 331"/>
                <a:gd name="T6" fmla="*/ 1283 w 1352"/>
                <a:gd name="T7" fmla="*/ 139 h 331"/>
                <a:gd name="T8" fmla="*/ 1219 w 1352"/>
                <a:gd name="T9" fmla="*/ 299 h 331"/>
                <a:gd name="T10" fmla="*/ 899 w 1352"/>
                <a:gd name="T11" fmla="*/ 235 h 331"/>
                <a:gd name="T12" fmla="*/ 531 w 1352"/>
                <a:gd name="T13" fmla="*/ 235 h 331"/>
                <a:gd name="T14" fmla="*/ 83 w 1352"/>
                <a:gd name="T15" fmla="*/ 315 h 331"/>
                <a:gd name="T16" fmla="*/ 19 w 1352"/>
                <a:gd name="T17" fmla="*/ 139 h 3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52"/>
                <a:gd name="T28" fmla="*/ 0 h 331"/>
                <a:gd name="T29" fmla="*/ 1352 w 1352"/>
                <a:gd name="T30" fmla="*/ 331 h 3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52" h="331">
                  <a:moveTo>
                    <a:pt x="19" y="139"/>
                  </a:moveTo>
                  <a:cubicBezTo>
                    <a:pt x="30" y="99"/>
                    <a:pt x="16" y="96"/>
                    <a:pt x="147" y="75"/>
                  </a:cubicBezTo>
                  <a:cubicBezTo>
                    <a:pt x="278" y="54"/>
                    <a:pt x="614" y="0"/>
                    <a:pt x="803" y="11"/>
                  </a:cubicBezTo>
                  <a:cubicBezTo>
                    <a:pt x="992" y="22"/>
                    <a:pt x="1214" y="91"/>
                    <a:pt x="1283" y="139"/>
                  </a:cubicBezTo>
                  <a:cubicBezTo>
                    <a:pt x="1352" y="187"/>
                    <a:pt x="1283" y="283"/>
                    <a:pt x="1219" y="299"/>
                  </a:cubicBezTo>
                  <a:cubicBezTo>
                    <a:pt x="1155" y="315"/>
                    <a:pt x="1014" y="246"/>
                    <a:pt x="899" y="235"/>
                  </a:cubicBezTo>
                  <a:cubicBezTo>
                    <a:pt x="784" y="224"/>
                    <a:pt x="667" y="222"/>
                    <a:pt x="531" y="235"/>
                  </a:cubicBezTo>
                  <a:cubicBezTo>
                    <a:pt x="395" y="248"/>
                    <a:pt x="166" y="331"/>
                    <a:pt x="83" y="315"/>
                  </a:cubicBezTo>
                  <a:cubicBezTo>
                    <a:pt x="0" y="299"/>
                    <a:pt x="8" y="179"/>
                    <a:pt x="19" y="139"/>
                  </a:cubicBez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Freeform 776"/>
            <p:cNvSpPr>
              <a:spLocks/>
            </p:cNvSpPr>
            <p:nvPr/>
          </p:nvSpPr>
          <p:spPr bwMode="auto">
            <a:xfrm>
              <a:off x="2832" y="2448"/>
              <a:ext cx="59" cy="42"/>
            </a:xfrm>
            <a:custGeom>
              <a:avLst/>
              <a:gdLst>
                <a:gd name="T0" fmla="*/ 0 w 117"/>
                <a:gd name="T1" fmla="*/ 35 h 99"/>
                <a:gd name="T2" fmla="*/ 48 w 117"/>
                <a:gd name="T3" fmla="*/ 3 h 99"/>
                <a:gd name="T4" fmla="*/ 112 w 117"/>
                <a:gd name="T5" fmla="*/ 51 h 99"/>
                <a:gd name="T6" fmla="*/ 80 w 117"/>
                <a:gd name="T7" fmla="*/ 99 h 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7"/>
                <a:gd name="T13" fmla="*/ 0 h 99"/>
                <a:gd name="T14" fmla="*/ 117 w 117"/>
                <a:gd name="T15" fmla="*/ 99 h 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7" h="99">
                  <a:moveTo>
                    <a:pt x="0" y="35"/>
                  </a:moveTo>
                  <a:cubicBezTo>
                    <a:pt x="14" y="17"/>
                    <a:pt x="29" y="0"/>
                    <a:pt x="48" y="3"/>
                  </a:cubicBezTo>
                  <a:cubicBezTo>
                    <a:pt x="67" y="6"/>
                    <a:pt x="107" y="35"/>
                    <a:pt x="112" y="51"/>
                  </a:cubicBezTo>
                  <a:cubicBezTo>
                    <a:pt x="117" y="67"/>
                    <a:pt x="98" y="83"/>
                    <a:pt x="80" y="99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Freeform 777"/>
            <p:cNvSpPr>
              <a:spLocks/>
            </p:cNvSpPr>
            <p:nvPr/>
          </p:nvSpPr>
          <p:spPr bwMode="auto">
            <a:xfrm rot="-4708713">
              <a:off x="2014" y="2439"/>
              <a:ext cx="50" cy="50"/>
            </a:xfrm>
            <a:custGeom>
              <a:avLst/>
              <a:gdLst>
                <a:gd name="T0" fmla="*/ 0 w 117"/>
                <a:gd name="T1" fmla="*/ 35 h 99"/>
                <a:gd name="T2" fmla="*/ 48 w 117"/>
                <a:gd name="T3" fmla="*/ 3 h 99"/>
                <a:gd name="T4" fmla="*/ 112 w 117"/>
                <a:gd name="T5" fmla="*/ 51 h 99"/>
                <a:gd name="T6" fmla="*/ 80 w 117"/>
                <a:gd name="T7" fmla="*/ 99 h 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7"/>
                <a:gd name="T13" fmla="*/ 0 h 99"/>
                <a:gd name="T14" fmla="*/ 117 w 117"/>
                <a:gd name="T15" fmla="*/ 99 h 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7" h="99">
                  <a:moveTo>
                    <a:pt x="0" y="35"/>
                  </a:moveTo>
                  <a:cubicBezTo>
                    <a:pt x="14" y="17"/>
                    <a:pt x="29" y="0"/>
                    <a:pt x="48" y="3"/>
                  </a:cubicBezTo>
                  <a:cubicBezTo>
                    <a:pt x="67" y="6"/>
                    <a:pt x="107" y="35"/>
                    <a:pt x="112" y="51"/>
                  </a:cubicBezTo>
                  <a:cubicBezTo>
                    <a:pt x="117" y="67"/>
                    <a:pt x="98" y="83"/>
                    <a:pt x="80" y="99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2915816" y="5589240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7х6=42(л)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Масса одного карася 3 кг. Какова масса 7 таких карасей?</a:t>
            </a:r>
            <a:endParaRPr lang="ru-RU" dirty="0"/>
          </a:p>
        </p:txBody>
      </p:sp>
      <p:grpSp>
        <p:nvGrpSpPr>
          <p:cNvPr id="4" name="Group 318"/>
          <p:cNvGrpSpPr>
            <a:grpSpLocks/>
          </p:cNvGrpSpPr>
          <p:nvPr/>
        </p:nvGrpSpPr>
        <p:grpSpPr bwMode="auto">
          <a:xfrm rot="327503">
            <a:off x="428252" y="1534707"/>
            <a:ext cx="3810000" cy="1676400"/>
            <a:chOff x="1142" y="432"/>
            <a:chExt cx="3523" cy="1857"/>
          </a:xfrm>
        </p:grpSpPr>
        <p:sp>
          <p:nvSpPr>
            <p:cNvPr id="5" name="Freeform 319"/>
            <p:cNvSpPr>
              <a:spLocks/>
            </p:cNvSpPr>
            <p:nvPr/>
          </p:nvSpPr>
          <p:spPr bwMode="auto">
            <a:xfrm>
              <a:off x="1144" y="887"/>
              <a:ext cx="3521" cy="1108"/>
            </a:xfrm>
            <a:custGeom>
              <a:avLst/>
              <a:gdLst>
                <a:gd name="T0" fmla="*/ 2408 w 3521"/>
                <a:gd name="T1" fmla="*/ 313 h 1108"/>
                <a:gd name="T2" fmla="*/ 2552 w 3521"/>
                <a:gd name="T3" fmla="*/ 361 h 1108"/>
                <a:gd name="T4" fmla="*/ 2696 w 3521"/>
                <a:gd name="T5" fmla="*/ 409 h 1108"/>
                <a:gd name="T6" fmla="*/ 2888 w 3521"/>
                <a:gd name="T7" fmla="*/ 361 h 1108"/>
                <a:gd name="T8" fmla="*/ 3032 w 3521"/>
                <a:gd name="T9" fmla="*/ 265 h 1108"/>
                <a:gd name="T10" fmla="*/ 3176 w 3521"/>
                <a:gd name="T11" fmla="*/ 201 h 1108"/>
                <a:gd name="T12" fmla="*/ 3388 w 3521"/>
                <a:gd name="T13" fmla="*/ 161 h 1108"/>
                <a:gd name="T14" fmla="*/ 3500 w 3521"/>
                <a:gd name="T15" fmla="*/ 209 h 1108"/>
                <a:gd name="T16" fmla="*/ 3512 w 3521"/>
                <a:gd name="T17" fmla="*/ 265 h 1108"/>
                <a:gd name="T18" fmla="*/ 3492 w 3521"/>
                <a:gd name="T19" fmla="*/ 345 h 1108"/>
                <a:gd name="T20" fmla="*/ 3416 w 3521"/>
                <a:gd name="T21" fmla="*/ 409 h 1108"/>
                <a:gd name="T22" fmla="*/ 3268 w 3521"/>
                <a:gd name="T23" fmla="*/ 473 h 1108"/>
                <a:gd name="T24" fmla="*/ 3228 w 3521"/>
                <a:gd name="T25" fmla="*/ 577 h 1108"/>
                <a:gd name="T26" fmla="*/ 3316 w 3521"/>
                <a:gd name="T27" fmla="*/ 657 h 1108"/>
                <a:gd name="T28" fmla="*/ 3416 w 3521"/>
                <a:gd name="T29" fmla="*/ 745 h 1108"/>
                <a:gd name="T30" fmla="*/ 3492 w 3521"/>
                <a:gd name="T31" fmla="*/ 849 h 1108"/>
                <a:gd name="T32" fmla="*/ 3476 w 3521"/>
                <a:gd name="T33" fmla="*/ 969 h 1108"/>
                <a:gd name="T34" fmla="*/ 3368 w 3521"/>
                <a:gd name="T35" fmla="*/ 985 h 1108"/>
                <a:gd name="T36" fmla="*/ 3224 w 3521"/>
                <a:gd name="T37" fmla="*/ 985 h 1108"/>
                <a:gd name="T38" fmla="*/ 3036 w 3521"/>
                <a:gd name="T39" fmla="*/ 905 h 1108"/>
                <a:gd name="T40" fmla="*/ 2932 w 3521"/>
                <a:gd name="T41" fmla="*/ 809 h 1108"/>
                <a:gd name="T42" fmla="*/ 2816 w 3521"/>
                <a:gd name="T43" fmla="*/ 737 h 1108"/>
                <a:gd name="T44" fmla="*/ 2552 w 3521"/>
                <a:gd name="T45" fmla="*/ 745 h 1108"/>
                <a:gd name="T46" fmla="*/ 2312 w 3521"/>
                <a:gd name="T47" fmla="*/ 841 h 1108"/>
                <a:gd name="T48" fmla="*/ 1936 w 3521"/>
                <a:gd name="T49" fmla="*/ 1017 h 1108"/>
                <a:gd name="T50" fmla="*/ 1480 w 3521"/>
                <a:gd name="T51" fmla="*/ 1097 h 1108"/>
                <a:gd name="T52" fmla="*/ 1064 w 3521"/>
                <a:gd name="T53" fmla="*/ 1081 h 1108"/>
                <a:gd name="T54" fmla="*/ 736 w 3521"/>
                <a:gd name="T55" fmla="*/ 1073 h 1108"/>
                <a:gd name="T56" fmla="*/ 504 w 3521"/>
                <a:gd name="T57" fmla="*/ 985 h 1108"/>
                <a:gd name="T58" fmla="*/ 280 w 3521"/>
                <a:gd name="T59" fmla="*/ 937 h 1108"/>
                <a:gd name="T60" fmla="*/ 152 w 3521"/>
                <a:gd name="T61" fmla="*/ 873 h 1108"/>
                <a:gd name="T62" fmla="*/ 88 w 3521"/>
                <a:gd name="T63" fmla="*/ 873 h 1108"/>
                <a:gd name="T64" fmla="*/ 16 w 3521"/>
                <a:gd name="T65" fmla="*/ 849 h 1108"/>
                <a:gd name="T66" fmla="*/ 8 w 3521"/>
                <a:gd name="T67" fmla="*/ 793 h 1108"/>
                <a:gd name="T68" fmla="*/ 8 w 3521"/>
                <a:gd name="T69" fmla="*/ 745 h 1108"/>
                <a:gd name="T70" fmla="*/ 8 w 3521"/>
                <a:gd name="T71" fmla="*/ 649 h 1108"/>
                <a:gd name="T72" fmla="*/ 56 w 3521"/>
                <a:gd name="T73" fmla="*/ 649 h 1108"/>
                <a:gd name="T74" fmla="*/ 104 w 3521"/>
                <a:gd name="T75" fmla="*/ 601 h 1108"/>
                <a:gd name="T76" fmla="*/ 208 w 3521"/>
                <a:gd name="T77" fmla="*/ 497 h 1108"/>
                <a:gd name="T78" fmla="*/ 328 w 3521"/>
                <a:gd name="T79" fmla="*/ 441 h 1108"/>
                <a:gd name="T80" fmla="*/ 392 w 3521"/>
                <a:gd name="T81" fmla="*/ 353 h 1108"/>
                <a:gd name="T82" fmla="*/ 472 w 3521"/>
                <a:gd name="T83" fmla="*/ 257 h 1108"/>
                <a:gd name="T84" fmla="*/ 584 w 3521"/>
                <a:gd name="T85" fmla="*/ 169 h 1108"/>
                <a:gd name="T86" fmla="*/ 696 w 3521"/>
                <a:gd name="T87" fmla="*/ 129 h 1108"/>
                <a:gd name="T88" fmla="*/ 920 w 3521"/>
                <a:gd name="T89" fmla="*/ 73 h 1108"/>
                <a:gd name="T90" fmla="*/ 1208 w 3521"/>
                <a:gd name="T91" fmla="*/ 25 h 1108"/>
                <a:gd name="T92" fmla="*/ 1456 w 3521"/>
                <a:gd name="T93" fmla="*/ 17 h 1108"/>
                <a:gd name="T94" fmla="*/ 1736 w 3521"/>
                <a:gd name="T95" fmla="*/ 25 h 1108"/>
                <a:gd name="T96" fmla="*/ 2168 w 3521"/>
                <a:gd name="T97" fmla="*/ 169 h 1108"/>
                <a:gd name="T98" fmla="*/ 2408 w 3521"/>
                <a:gd name="T99" fmla="*/ 313 h 110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521"/>
                <a:gd name="T151" fmla="*/ 0 h 1108"/>
                <a:gd name="T152" fmla="*/ 3521 w 3521"/>
                <a:gd name="T153" fmla="*/ 1108 h 110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521" h="1108">
                  <a:moveTo>
                    <a:pt x="2408" y="313"/>
                  </a:moveTo>
                  <a:cubicBezTo>
                    <a:pt x="2472" y="345"/>
                    <a:pt x="2504" y="345"/>
                    <a:pt x="2552" y="361"/>
                  </a:cubicBezTo>
                  <a:cubicBezTo>
                    <a:pt x="2600" y="377"/>
                    <a:pt x="2640" y="409"/>
                    <a:pt x="2696" y="409"/>
                  </a:cubicBezTo>
                  <a:cubicBezTo>
                    <a:pt x="2752" y="409"/>
                    <a:pt x="2832" y="385"/>
                    <a:pt x="2888" y="361"/>
                  </a:cubicBezTo>
                  <a:cubicBezTo>
                    <a:pt x="2944" y="337"/>
                    <a:pt x="2984" y="292"/>
                    <a:pt x="3032" y="265"/>
                  </a:cubicBezTo>
                  <a:cubicBezTo>
                    <a:pt x="3080" y="238"/>
                    <a:pt x="3117" y="218"/>
                    <a:pt x="3176" y="201"/>
                  </a:cubicBezTo>
                  <a:cubicBezTo>
                    <a:pt x="3235" y="184"/>
                    <a:pt x="3334" y="160"/>
                    <a:pt x="3388" y="161"/>
                  </a:cubicBezTo>
                  <a:cubicBezTo>
                    <a:pt x="3442" y="162"/>
                    <a:pt x="3479" y="192"/>
                    <a:pt x="3500" y="209"/>
                  </a:cubicBezTo>
                  <a:cubicBezTo>
                    <a:pt x="3521" y="226"/>
                    <a:pt x="3513" y="242"/>
                    <a:pt x="3512" y="265"/>
                  </a:cubicBezTo>
                  <a:cubicBezTo>
                    <a:pt x="3511" y="288"/>
                    <a:pt x="3508" y="321"/>
                    <a:pt x="3492" y="345"/>
                  </a:cubicBezTo>
                  <a:cubicBezTo>
                    <a:pt x="3476" y="369"/>
                    <a:pt x="3453" y="388"/>
                    <a:pt x="3416" y="409"/>
                  </a:cubicBezTo>
                  <a:cubicBezTo>
                    <a:pt x="3379" y="430"/>
                    <a:pt x="3299" y="445"/>
                    <a:pt x="3268" y="473"/>
                  </a:cubicBezTo>
                  <a:cubicBezTo>
                    <a:pt x="3237" y="501"/>
                    <a:pt x="3220" y="546"/>
                    <a:pt x="3228" y="577"/>
                  </a:cubicBezTo>
                  <a:cubicBezTo>
                    <a:pt x="3236" y="608"/>
                    <a:pt x="3285" y="629"/>
                    <a:pt x="3316" y="657"/>
                  </a:cubicBezTo>
                  <a:cubicBezTo>
                    <a:pt x="3347" y="685"/>
                    <a:pt x="3387" y="713"/>
                    <a:pt x="3416" y="745"/>
                  </a:cubicBezTo>
                  <a:cubicBezTo>
                    <a:pt x="3445" y="777"/>
                    <a:pt x="3482" y="812"/>
                    <a:pt x="3492" y="849"/>
                  </a:cubicBezTo>
                  <a:cubicBezTo>
                    <a:pt x="3502" y="886"/>
                    <a:pt x="3497" y="946"/>
                    <a:pt x="3476" y="969"/>
                  </a:cubicBezTo>
                  <a:cubicBezTo>
                    <a:pt x="3455" y="992"/>
                    <a:pt x="3410" y="982"/>
                    <a:pt x="3368" y="985"/>
                  </a:cubicBezTo>
                  <a:cubicBezTo>
                    <a:pt x="3326" y="988"/>
                    <a:pt x="3279" y="998"/>
                    <a:pt x="3224" y="985"/>
                  </a:cubicBezTo>
                  <a:cubicBezTo>
                    <a:pt x="3169" y="972"/>
                    <a:pt x="3085" y="934"/>
                    <a:pt x="3036" y="905"/>
                  </a:cubicBezTo>
                  <a:cubicBezTo>
                    <a:pt x="2987" y="876"/>
                    <a:pt x="2969" y="837"/>
                    <a:pt x="2932" y="809"/>
                  </a:cubicBezTo>
                  <a:cubicBezTo>
                    <a:pt x="2895" y="781"/>
                    <a:pt x="2879" y="748"/>
                    <a:pt x="2816" y="737"/>
                  </a:cubicBezTo>
                  <a:cubicBezTo>
                    <a:pt x="2753" y="726"/>
                    <a:pt x="2636" y="728"/>
                    <a:pt x="2552" y="745"/>
                  </a:cubicBezTo>
                  <a:cubicBezTo>
                    <a:pt x="2468" y="762"/>
                    <a:pt x="2415" y="796"/>
                    <a:pt x="2312" y="841"/>
                  </a:cubicBezTo>
                  <a:cubicBezTo>
                    <a:pt x="2209" y="886"/>
                    <a:pt x="2075" y="974"/>
                    <a:pt x="1936" y="1017"/>
                  </a:cubicBezTo>
                  <a:cubicBezTo>
                    <a:pt x="1797" y="1060"/>
                    <a:pt x="1625" y="1086"/>
                    <a:pt x="1480" y="1097"/>
                  </a:cubicBezTo>
                  <a:cubicBezTo>
                    <a:pt x="1335" y="1108"/>
                    <a:pt x="1188" y="1085"/>
                    <a:pt x="1064" y="1081"/>
                  </a:cubicBezTo>
                  <a:cubicBezTo>
                    <a:pt x="940" y="1077"/>
                    <a:pt x="829" y="1089"/>
                    <a:pt x="736" y="1073"/>
                  </a:cubicBezTo>
                  <a:cubicBezTo>
                    <a:pt x="643" y="1057"/>
                    <a:pt x="580" y="1008"/>
                    <a:pt x="504" y="985"/>
                  </a:cubicBezTo>
                  <a:cubicBezTo>
                    <a:pt x="428" y="962"/>
                    <a:pt x="339" y="956"/>
                    <a:pt x="280" y="937"/>
                  </a:cubicBezTo>
                  <a:cubicBezTo>
                    <a:pt x="221" y="918"/>
                    <a:pt x="184" y="884"/>
                    <a:pt x="152" y="873"/>
                  </a:cubicBezTo>
                  <a:cubicBezTo>
                    <a:pt x="120" y="862"/>
                    <a:pt x="111" y="877"/>
                    <a:pt x="88" y="873"/>
                  </a:cubicBezTo>
                  <a:cubicBezTo>
                    <a:pt x="65" y="869"/>
                    <a:pt x="29" y="862"/>
                    <a:pt x="16" y="849"/>
                  </a:cubicBezTo>
                  <a:cubicBezTo>
                    <a:pt x="3" y="836"/>
                    <a:pt x="9" y="810"/>
                    <a:pt x="8" y="793"/>
                  </a:cubicBezTo>
                  <a:cubicBezTo>
                    <a:pt x="7" y="776"/>
                    <a:pt x="8" y="769"/>
                    <a:pt x="8" y="745"/>
                  </a:cubicBezTo>
                  <a:cubicBezTo>
                    <a:pt x="8" y="721"/>
                    <a:pt x="0" y="665"/>
                    <a:pt x="8" y="649"/>
                  </a:cubicBezTo>
                  <a:cubicBezTo>
                    <a:pt x="16" y="633"/>
                    <a:pt x="40" y="657"/>
                    <a:pt x="56" y="649"/>
                  </a:cubicBezTo>
                  <a:cubicBezTo>
                    <a:pt x="72" y="641"/>
                    <a:pt x="79" y="626"/>
                    <a:pt x="104" y="601"/>
                  </a:cubicBezTo>
                  <a:cubicBezTo>
                    <a:pt x="129" y="576"/>
                    <a:pt x="171" y="524"/>
                    <a:pt x="208" y="497"/>
                  </a:cubicBezTo>
                  <a:cubicBezTo>
                    <a:pt x="245" y="470"/>
                    <a:pt x="297" y="465"/>
                    <a:pt x="328" y="441"/>
                  </a:cubicBezTo>
                  <a:cubicBezTo>
                    <a:pt x="359" y="417"/>
                    <a:pt x="368" y="384"/>
                    <a:pt x="392" y="353"/>
                  </a:cubicBezTo>
                  <a:cubicBezTo>
                    <a:pt x="416" y="322"/>
                    <a:pt x="440" y="288"/>
                    <a:pt x="472" y="257"/>
                  </a:cubicBezTo>
                  <a:cubicBezTo>
                    <a:pt x="504" y="226"/>
                    <a:pt x="547" y="190"/>
                    <a:pt x="584" y="169"/>
                  </a:cubicBezTo>
                  <a:cubicBezTo>
                    <a:pt x="621" y="148"/>
                    <a:pt x="640" y="145"/>
                    <a:pt x="696" y="129"/>
                  </a:cubicBezTo>
                  <a:cubicBezTo>
                    <a:pt x="752" y="113"/>
                    <a:pt x="835" y="90"/>
                    <a:pt x="920" y="73"/>
                  </a:cubicBezTo>
                  <a:cubicBezTo>
                    <a:pt x="1005" y="56"/>
                    <a:pt x="1119" y="34"/>
                    <a:pt x="1208" y="25"/>
                  </a:cubicBezTo>
                  <a:cubicBezTo>
                    <a:pt x="1297" y="16"/>
                    <a:pt x="1368" y="17"/>
                    <a:pt x="1456" y="17"/>
                  </a:cubicBezTo>
                  <a:cubicBezTo>
                    <a:pt x="1544" y="17"/>
                    <a:pt x="1617" y="0"/>
                    <a:pt x="1736" y="25"/>
                  </a:cubicBezTo>
                  <a:cubicBezTo>
                    <a:pt x="1855" y="50"/>
                    <a:pt x="2056" y="121"/>
                    <a:pt x="2168" y="169"/>
                  </a:cubicBezTo>
                  <a:cubicBezTo>
                    <a:pt x="2280" y="217"/>
                    <a:pt x="2344" y="281"/>
                    <a:pt x="2408" y="313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320"/>
            <p:cNvSpPr>
              <a:spLocks/>
            </p:cNvSpPr>
            <p:nvPr/>
          </p:nvSpPr>
          <p:spPr bwMode="auto">
            <a:xfrm>
              <a:off x="3004" y="756"/>
              <a:ext cx="783" cy="444"/>
            </a:xfrm>
            <a:custGeom>
              <a:avLst/>
              <a:gdLst>
                <a:gd name="T0" fmla="*/ 548 w 783"/>
                <a:gd name="T1" fmla="*/ 444 h 444"/>
                <a:gd name="T2" fmla="*/ 644 w 783"/>
                <a:gd name="T3" fmla="*/ 348 h 444"/>
                <a:gd name="T4" fmla="*/ 740 w 783"/>
                <a:gd name="T5" fmla="*/ 300 h 444"/>
                <a:gd name="T6" fmla="*/ 768 w 783"/>
                <a:gd name="T7" fmla="*/ 212 h 444"/>
                <a:gd name="T8" fmla="*/ 648 w 783"/>
                <a:gd name="T9" fmla="*/ 132 h 444"/>
                <a:gd name="T10" fmla="*/ 512 w 783"/>
                <a:gd name="T11" fmla="*/ 84 h 444"/>
                <a:gd name="T12" fmla="*/ 356 w 783"/>
                <a:gd name="T13" fmla="*/ 12 h 444"/>
                <a:gd name="T14" fmla="*/ 260 w 783"/>
                <a:gd name="T15" fmla="*/ 12 h 444"/>
                <a:gd name="T16" fmla="*/ 144 w 783"/>
                <a:gd name="T17" fmla="*/ 68 h 444"/>
                <a:gd name="T18" fmla="*/ 48 w 783"/>
                <a:gd name="T19" fmla="*/ 180 h 444"/>
                <a:gd name="T20" fmla="*/ 20 w 783"/>
                <a:gd name="T21" fmla="*/ 204 h 444"/>
                <a:gd name="T22" fmla="*/ 168 w 783"/>
                <a:gd name="T23" fmla="*/ 236 h 444"/>
                <a:gd name="T24" fmla="*/ 288 w 783"/>
                <a:gd name="T25" fmla="*/ 292 h 444"/>
                <a:gd name="T26" fmla="*/ 404 w 783"/>
                <a:gd name="T27" fmla="*/ 348 h 444"/>
                <a:gd name="T28" fmla="*/ 548 w 783"/>
                <a:gd name="T29" fmla="*/ 444 h 4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83"/>
                <a:gd name="T46" fmla="*/ 0 h 444"/>
                <a:gd name="T47" fmla="*/ 783 w 783"/>
                <a:gd name="T48" fmla="*/ 444 h 44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83" h="444">
                  <a:moveTo>
                    <a:pt x="548" y="444"/>
                  </a:moveTo>
                  <a:cubicBezTo>
                    <a:pt x="588" y="444"/>
                    <a:pt x="612" y="372"/>
                    <a:pt x="644" y="348"/>
                  </a:cubicBezTo>
                  <a:cubicBezTo>
                    <a:pt x="676" y="324"/>
                    <a:pt x="719" y="323"/>
                    <a:pt x="740" y="300"/>
                  </a:cubicBezTo>
                  <a:cubicBezTo>
                    <a:pt x="761" y="277"/>
                    <a:pt x="783" y="240"/>
                    <a:pt x="768" y="212"/>
                  </a:cubicBezTo>
                  <a:cubicBezTo>
                    <a:pt x="753" y="184"/>
                    <a:pt x="691" y="153"/>
                    <a:pt x="648" y="132"/>
                  </a:cubicBezTo>
                  <a:cubicBezTo>
                    <a:pt x="605" y="111"/>
                    <a:pt x="561" y="104"/>
                    <a:pt x="512" y="84"/>
                  </a:cubicBezTo>
                  <a:cubicBezTo>
                    <a:pt x="463" y="64"/>
                    <a:pt x="398" y="24"/>
                    <a:pt x="356" y="12"/>
                  </a:cubicBezTo>
                  <a:cubicBezTo>
                    <a:pt x="314" y="0"/>
                    <a:pt x="295" y="3"/>
                    <a:pt x="260" y="12"/>
                  </a:cubicBezTo>
                  <a:cubicBezTo>
                    <a:pt x="225" y="21"/>
                    <a:pt x="179" y="40"/>
                    <a:pt x="144" y="68"/>
                  </a:cubicBezTo>
                  <a:cubicBezTo>
                    <a:pt x="109" y="96"/>
                    <a:pt x="69" y="157"/>
                    <a:pt x="48" y="180"/>
                  </a:cubicBezTo>
                  <a:cubicBezTo>
                    <a:pt x="27" y="203"/>
                    <a:pt x="0" y="195"/>
                    <a:pt x="20" y="204"/>
                  </a:cubicBezTo>
                  <a:cubicBezTo>
                    <a:pt x="40" y="213"/>
                    <a:pt x="123" y="221"/>
                    <a:pt x="168" y="236"/>
                  </a:cubicBezTo>
                  <a:cubicBezTo>
                    <a:pt x="213" y="251"/>
                    <a:pt x="249" y="273"/>
                    <a:pt x="288" y="292"/>
                  </a:cubicBezTo>
                  <a:cubicBezTo>
                    <a:pt x="327" y="311"/>
                    <a:pt x="361" y="323"/>
                    <a:pt x="404" y="348"/>
                  </a:cubicBezTo>
                  <a:cubicBezTo>
                    <a:pt x="447" y="373"/>
                    <a:pt x="508" y="444"/>
                    <a:pt x="548" y="444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321"/>
            <p:cNvSpPr>
              <a:spLocks/>
            </p:cNvSpPr>
            <p:nvPr/>
          </p:nvSpPr>
          <p:spPr bwMode="auto">
            <a:xfrm>
              <a:off x="3024" y="1776"/>
              <a:ext cx="592" cy="341"/>
            </a:xfrm>
            <a:custGeom>
              <a:avLst/>
              <a:gdLst>
                <a:gd name="T0" fmla="*/ 0 w 592"/>
                <a:gd name="T1" fmla="*/ 144 h 341"/>
                <a:gd name="T2" fmla="*/ 276 w 592"/>
                <a:gd name="T3" fmla="*/ 320 h 341"/>
                <a:gd name="T4" fmla="*/ 268 w 592"/>
                <a:gd name="T5" fmla="*/ 272 h 341"/>
                <a:gd name="T6" fmla="*/ 288 w 592"/>
                <a:gd name="T7" fmla="*/ 240 h 341"/>
                <a:gd name="T8" fmla="*/ 316 w 592"/>
                <a:gd name="T9" fmla="*/ 272 h 341"/>
                <a:gd name="T10" fmla="*/ 336 w 592"/>
                <a:gd name="T11" fmla="*/ 288 h 341"/>
                <a:gd name="T12" fmla="*/ 336 w 592"/>
                <a:gd name="T13" fmla="*/ 240 h 341"/>
                <a:gd name="T14" fmla="*/ 480 w 592"/>
                <a:gd name="T15" fmla="*/ 240 h 341"/>
                <a:gd name="T16" fmla="*/ 576 w 592"/>
                <a:gd name="T17" fmla="*/ 192 h 341"/>
                <a:gd name="T18" fmla="*/ 576 w 592"/>
                <a:gd name="T19" fmla="*/ 144 h 341"/>
                <a:gd name="T20" fmla="*/ 508 w 592"/>
                <a:gd name="T21" fmla="*/ 64 h 341"/>
                <a:gd name="T22" fmla="*/ 396 w 592"/>
                <a:gd name="T23" fmla="*/ 40 h 341"/>
                <a:gd name="T24" fmla="*/ 308 w 592"/>
                <a:gd name="T25" fmla="*/ 8 h 341"/>
                <a:gd name="T26" fmla="*/ 164 w 592"/>
                <a:gd name="T27" fmla="*/ 88 h 341"/>
                <a:gd name="T28" fmla="*/ 60 w 592"/>
                <a:gd name="T29" fmla="*/ 120 h 341"/>
                <a:gd name="T30" fmla="*/ 0 w 592"/>
                <a:gd name="T31" fmla="*/ 144 h 34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92"/>
                <a:gd name="T49" fmla="*/ 0 h 341"/>
                <a:gd name="T50" fmla="*/ 592 w 592"/>
                <a:gd name="T51" fmla="*/ 341 h 34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92" h="341">
                  <a:moveTo>
                    <a:pt x="0" y="144"/>
                  </a:moveTo>
                  <a:cubicBezTo>
                    <a:pt x="36" y="177"/>
                    <a:pt x="231" y="299"/>
                    <a:pt x="276" y="320"/>
                  </a:cubicBezTo>
                  <a:cubicBezTo>
                    <a:pt x="321" y="341"/>
                    <a:pt x="266" y="285"/>
                    <a:pt x="268" y="272"/>
                  </a:cubicBezTo>
                  <a:cubicBezTo>
                    <a:pt x="270" y="259"/>
                    <a:pt x="280" y="240"/>
                    <a:pt x="288" y="240"/>
                  </a:cubicBezTo>
                  <a:cubicBezTo>
                    <a:pt x="296" y="240"/>
                    <a:pt x="308" y="264"/>
                    <a:pt x="316" y="272"/>
                  </a:cubicBezTo>
                  <a:cubicBezTo>
                    <a:pt x="324" y="280"/>
                    <a:pt x="333" y="293"/>
                    <a:pt x="336" y="288"/>
                  </a:cubicBezTo>
                  <a:cubicBezTo>
                    <a:pt x="339" y="283"/>
                    <a:pt x="312" y="248"/>
                    <a:pt x="336" y="240"/>
                  </a:cubicBezTo>
                  <a:cubicBezTo>
                    <a:pt x="360" y="232"/>
                    <a:pt x="440" y="248"/>
                    <a:pt x="480" y="240"/>
                  </a:cubicBezTo>
                  <a:cubicBezTo>
                    <a:pt x="520" y="232"/>
                    <a:pt x="560" y="208"/>
                    <a:pt x="576" y="192"/>
                  </a:cubicBezTo>
                  <a:cubicBezTo>
                    <a:pt x="592" y="176"/>
                    <a:pt x="587" y="165"/>
                    <a:pt x="576" y="144"/>
                  </a:cubicBezTo>
                  <a:cubicBezTo>
                    <a:pt x="565" y="123"/>
                    <a:pt x="538" y="81"/>
                    <a:pt x="508" y="64"/>
                  </a:cubicBezTo>
                  <a:cubicBezTo>
                    <a:pt x="478" y="47"/>
                    <a:pt x="429" y="49"/>
                    <a:pt x="396" y="40"/>
                  </a:cubicBezTo>
                  <a:cubicBezTo>
                    <a:pt x="363" y="31"/>
                    <a:pt x="347" y="0"/>
                    <a:pt x="308" y="8"/>
                  </a:cubicBezTo>
                  <a:cubicBezTo>
                    <a:pt x="269" y="16"/>
                    <a:pt x="205" y="69"/>
                    <a:pt x="164" y="88"/>
                  </a:cubicBezTo>
                  <a:cubicBezTo>
                    <a:pt x="123" y="107"/>
                    <a:pt x="87" y="111"/>
                    <a:pt x="60" y="120"/>
                  </a:cubicBezTo>
                  <a:cubicBezTo>
                    <a:pt x="33" y="129"/>
                    <a:pt x="12" y="139"/>
                    <a:pt x="0" y="144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322"/>
            <p:cNvSpPr>
              <a:spLocks/>
            </p:cNvSpPr>
            <p:nvPr/>
          </p:nvSpPr>
          <p:spPr bwMode="auto">
            <a:xfrm>
              <a:off x="1877" y="1911"/>
              <a:ext cx="520" cy="378"/>
            </a:xfrm>
            <a:custGeom>
              <a:avLst/>
              <a:gdLst>
                <a:gd name="T0" fmla="*/ 15 w 520"/>
                <a:gd name="T1" fmla="*/ 41 h 378"/>
                <a:gd name="T2" fmla="*/ 191 w 520"/>
                <a:gd name="T3" fmla="*/ 337 h 378"/>
                <a:gd name="T4" fmla="*/ 215 w 520"/>
                <a:gd name="T5" fmla="*/ 289 h 378"/>
                <a:gd name="T6" fmla="*/ 206 w 520"/>
                <a:gd name="T7" fmla="*/ 239 h 378"/>
                <a:gd name="T8" fmla="*/ 218 w 520"/>
                <a:gd name="T9" fmla="*/ 280 h 378"/>
                <a:gd name="T10" fmla="*/ 229 w 520"/>
                <a:gd name="T11" fmla="*/ 302 h 378"/>
                <a:gd name="T12" fmla="*/ 250 w 520"/>
                <a:gd name="T13" fmla="*/ 259 h 378"/>
                <a:gd name="T14" fmla="*/ 391 w 520"/>
                <a:gd name="T15" fmla="*/ 353 h 378"/>
                <a:gd name="T16" fmla="*/ 495 w 520"/>
                <a:gd name="T17" fmla="*/ 337 h 378"/>
                <a:gd name="T18" fmla="*/ 519 w 520"/>
                <a:gd name="T19" fmla="*/ 257 h 378"/>
                <a:gd name="T20" fmla="*/ 503 w 520"/>
                <a:gd name="T21" fmla="*/ 169 h 378"/>
                <a:gd name="T22" fmla="*/ 439 w 520"/>
                <a:gd name="T23" fmla="*/ 113 h 378"/>
                <a:gd name="T24" fmla="*/ 367 w 520"/>
                <a:gd name="T25" fmla="*/ 57 h 378"/>
                <a:gd name="T26" fmla="*/ 158 w 520"/>
                <a:gd name="T27" fmla="*/ 49 h 378"/>
                <a:gd name="T28" fmla="*/ 71 w 520"/>
                <a:gd name="T29" fmla="*/ 57 h 378"/>
                <a:gd name="T30" fmla="*/ 15 w 520"/>
                <a:gd name="T31" fmla="*/ 41 h 37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20"/>
                <a:gd name="T49" fmla="*/ 0 h 378"/>
                <a:gd name="T50" fmla="*/ 520 w 520"/>
                <a:gd name="T51" fmla="*/ 378 h 37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20" h="378">
                  <a:moveTo>
                    <a:pt x="15" y="41"/>
                  </a:moveTo>
                  <a:cubicBezTo>
                    <a:pt x="35" y="88"/>
                    <a:pt x="158" y="296"/>
                    <a:pt x="191" y="337"/>
                  </a:cubicBezTo>
                  <a:cubicBezTo>
                    <a:pt x="224" y="378"/>
                    <a:pt x="213" y="305"/>
                    <a:pt x="215" y="289"/>
                  </a:cubicBezTo>
                  <a:cubicBezTo>
                    <a:pt x="217" y="273"/>
                    <a:pt x="206" y="240"/>
                    <a:pt x="206" y="239"/>
                  </a:cubicBezTo>
                  <a:cubicBezTo>
                    <a:pt x="206" y="238"/>
                    <a:pt x="214" y="269"/>
                    <a:pt x="218" y="280"/>
                  </a:cubicBezTo>
                  <a:cubicBezTo>
                    <a:pt x="222" y="290"/>
                    <a:pt x="225" y="306"/>
                    <a:pt x="229" y="302"/>
                  </a:cubicBezTo>
                  <a:cubicBezTo>
                    <a:pt x="234" y="299"/>
                    <a:pt x="223" y="251"/>
                    <a:pt x="250" y="259"/>
                  </a:cubicBezTo>
                  <a:cubicBezTo>
                    <a:pt x="277" y="267"/>
                    <a:pt x="350" y="340"/>
                    <a:pt x="391" y="353"/>
                  </a:cubicBezTo>
                  <a:cubicBezTo>
                    <a:pt x="432" y="366"/>
                    <a:pt x="474" y="353"/>
                    <a:pt x="495" y="337"/>
                  </a:cubicBezTo>
                  <a:cubicBezTo>
                    <a:pt x="516" y="321"/>
                    <a:pt x="518" y="285"/>
                    <a:pt x="519" y="257"/>
                  </a:cubicBezTo>
                  <a:cubicBezTo>
                    <a:pt x="520" y="229"/>
                    <a:pt x="516" y="193"/>
                    <a:pt x="503" y="169"/>
                  </a:cubicBezTo>
                  <a:cubicBezTo>
                    <a:pt x="490" y="145"/>
                    <a:pt x="462" y="132"/>
                    <a:pt x="439" y="113"/>
                  </a:cubicBezTo>
                  <a:cubicBezTo>
                    <a:pt x="416" y="94"/>
                    <a:pt x="414" y="68"/>
                    <a:pt x="367" y="57"/>
                  </a:cubicBezTo>
                  <a:cubicBezTo>
                    <a:pt x="320" y="46"/>
                    <a:pt x="207" y="49"/>
                    <a:pt x="158" y="49"/>
                  </a:cubicBezTo>
                  <a:cubicBezTo>
                    <a:pt x="109" y="49"/>
                    <a:pt x="95" y="58"/>
                    <a:pt x="71" y="57"/>
                  </a:cubicBezTo>
                  <a:cubicBezTo>
                    <a:pt x="47" y="56"/>
                    <a:pt x="0" y="0"/>
                    <a:pt x="15" y="41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323"/>
            <p:cNvSpPr>
              <a:spLocks/>
            </p:cNvSpPr>
            <p:nvPr/>
          </p:nvSpPr>
          <p:spPr bwMode="auto">
            <a:xfrm>
              <a:off x="1756" y="459"/>
              <a:ext cx="1269" cy="605"/>
            </a:xfrm>
            <a:custGeom>
              <a:avLst/>
              <a:gdLst>
                <a:gd name="T0" fmla="*/ 1220 w 1269"/>
                <a:gd name="T1" fmla="*/ 501 h 605"/>
                <a:gd name="T2" fmla="*/ 1056 w 1269"/>
                <a:gd name="T3" fmla="*/ 437 h 605"/>
                <a:gd name="T4" fmla="*/ 644 w 1269"/>
                <a:gd name="T5" fmla="*/ 453 h 605"/>
                <a:gd name="T6" fmla="*/ 308 w 1269"/>
                <a:gd name="T7" fmla="*/ 501 h 605"/>
                <a:gd name="T8" fmla="*/ 68 w 1269"/>
                <a:gd name="T9" fmla="*/ 549 h 605"/>
                <a:gd name="T10" fmla="*/ 0 w 1269"/>
                <a:gd name="T11" fmla="*/ 573 h 605"/>
                <a:gd name="T12" fmla="*/ 68 w 1269"/>
                <a:gd name="T13" fmla="*/ 357 h 605"/>
                <a:gd name="T14" fmla="*/ 184 w 1269"/>
                <a:gd name="T15" fmla="*/ 61 h 605"/>
                <a:gd name="T16" fmla="*/ 184 w 1269"/>
                <a:gd name="T17" fmla="*/ 133 h 605"/>
                <a:gd name="T18" fmla="*/ 212 w 1269"/>
                <a:gd name="T19" fmla="*/ 165 h 605"/>
                <a:gd name="T20" fmla="*/ 280 w 1269"/>
                <a:gd name="T21" fmla="*/ 117 h 605"/>
                <a:gd name="T22" fmla="*/ 308 w 1269"/>
                <a:gd name="T23" fmla="*/ 69 h 605"/>
                <a:gd name="T24" fmla="*/ 356 w 1269"/>
                <a:gd name="T25" fmla="*/ 117 h 605"/>
                <a:gd name="T26" fmla="*/ 440 w 1269"/>
                <a:gd name="T27" fmla="*/ 77 h 605"/>
                <a:gd name="T28" fmla="*/ 472 w 1269"/>
                <a:gd name="T29" fmla="*/ 37 h 605"/>
                <a:gd name="T30" fmla="*/ 512 w 1269"/>
                <a:gd name="T31" fmla="*/ 77 h 605"/>
                <a:gd name="T32" fmla="*/ 576 w 1269"/>
                <a:gd name="T33" fmla="*/ 53 h 605"/>
                <a:gd name="T34" fmla="*/ 624 w 1269"/>
                <a:gd name="T35" fmla="*/ 5 h 605"/>
                <a:gd name="T36" fmla="*/ 616 w 1269"/>
                <a:gd name="T37" fmla="*/ 85 h 605"/>
                <a:gd name="T38" fmla="*/ 704 w 1269"/>
                <a:gd name="T39" fmla="*/ 101 h 605"/>
                <a:gd name="T40" fmla="*/ 788 w 1269"/>
                <a:gd name="T41" fmla="*/ 69 h 605"/>
                <a:gd name="T42" fmla="*/ 816 w 1269"/>
                <a:gd name="T43" fmla="*/ 133 h 605"/>
                <a:gd name="T44" fmla="*/ 880 w 1269"/>
                <a:gd name="T45" fmla="*/ 117 h 605"/>
                <a:gd name="T46" fmla="*/ 980 w 1269"/>
                <a:gd name="T47" fmla="*/ 69 h 605"/>
                <a:gd name="T48" fmla="*/ 932 w 1269"/>
                <a:gd name="T49" fmla="*/ 165 h 605"/>
                <a:gd name="T50" fmla="*/ 1008 w 1269"/>
                <a:gd name="T51" fmla="*/ 189 h 605"/>
                <a:gd name="T52" fmla="*/ 1076 w 1269"/>
                <a:gd name="T53" fmla="*/ 165 h 605"/>
                <a:gd name="T54" fmla="*/ 1032 w 1269"/>
                <a:gd name="T55" fmla="*/ 221 h 605"/>
                <a:gd name="T56" fmla="*/ 1048 w 1269"/>
                <a:gd name="T57" fmla="*/ 261 h 605"/>
                <a:gd name="T58" fmla="*/ 1112 w 1269"/>
                <a:gd name="T59" fmla="*/ 285 h 605"/>
                <a:gd name="T60" fmla="*/ 1220 w 1269"/>
                <a:gd name="T61" fmla="*/ 261 h 605"/>
                <a:gd name="T62" fmla="*/ 1160 w 1269"/>
                <a:gd name="T63" fmla="*/ 325 h 605"/>
                <a:gd name="T64" fmla="*/ 1172 w 1269"/>
                <a:gd name="T65" fmla="*/ 357 h 605"/>
                <a:gd name="T66" fmla="*/ 1220 w 1269"/>
                <a:gd name="T67" fmla="*/ 405 h 605"/>
                <a:gd name="T68" fmla="*/ 1184 w 1269"/>
                <a:gd name="T69" fmla="*/ 421 h 605"/>
                <a:gd name="T70" fmla="*/ 1268 w 1269"/>
                <a:gd name="T71" fmla="*/ 501 h 605"/>
                <a:gd name="T72" fmla="*/ 1192 w 1269"/>
                <a:gd name="T73" fmla="*/ 485 h 60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69"/>
                <a:gd name="T112" fmla="*/ 0 h 605"/>
                <a:gd name="T113" fmla="*/ 1269 w 1269"/>
                <a:gd name="T114" fmla="*/ 605 h 60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69" h="605">
                  <a:moveTo>
                    <a:pt x="1220" y="501"/>
                  </a:moveTo>
                  <a:cubicBezTo>
                    <a:pt x="1193" y="490"/>
                    <a:pt x="1152" y="445"/>
                    <a:pt x="1056" y="437"/>
                  </a:cubicBezTo>
                  <a:cubicBezTo>
                    <a:pt x="960" y="429"/>
                    <a:pt x="769" y="442"/>
                    <a:pt x="644" y="453"/>
                  </a:cubicBezTo>
                  <a:cubicBezTo>
                    <a:pt x="519" y="464"/>
                    <a:pt x="404" y="485"/>
                    <a:pt x="308" y="501"/>
                  </a:cubicBezTo>
                  <a:cubicBezTo>
                    <a:pt x="212" y="517"/>
                    <a:pt x="119" y="537"/>
                    <a:pt x="68" y="549"/>
                  </a:cubicBezTo>
                  <a:cubicBezTo>
                    <a:pt x="17" y="561"/>
                    <a:pt x="0" y="605"/>
                    <a:pt x="0" y="573"/>
                  </a:cubicBezTo>
                  <a:cubicBezTo>
                    <a:pt x="0" y="541"/>
                    <a:pt x="37" y="442"/>
                    <a:pt x="68" y="357"/>
                  </a:cubicBezTo>
                  <a:cubicBezTo>
                    <a:pt x="99" y="272"/>
                    <a:pt x="165" y="98"/>
                    <a:pt x="184" y="61"/>
                  </a:cubicBezTo>
                  <a:cubicBezTo>
                    <a:pt x="203" y="24"/>
                    <a:pt x="179" y="116"/>
                    <a:pt x="184" y="133"/>
                  </a:cubicBezTo>
                  <a:cubicBezTo>
                    <a:pt x="189" y="150"/>
                    <a:pt x="196" y="168"/>
                    <a:pt x="212" y="165"/>
                  </a:cubicBezTo>
                  <a:cubicBezTo>
                    <a:pt x="228" y="162"/>
                    <a:pt x="264" y="133"/>
                    <a:pt x="280" y="117"/>
                  </a:cubicBezTo>
                  <a:cubicBezTo>
                    <a:pt x="296" y="101"/>
                    <a:pt x="295" y="69"/>
                    <a:pt x="308" y="69"/>
                  </a:cubicBezTo>
                  <a:cubicBezTo>
                    <a:pt x="321" y="69"/>
                    <a:pt x="334" y="116"/>
                    <a:pt x="356" y="117"/>
                  </a:cubicBezTo>
                  <a:cubicBezTo>
                    <a:pt x="378" y="118"/>
                    <a:pt x="421" y="90"/>
                    <a:pt x="440" y="77"/>
                  </a:cubicBezTo>
                  <a:cubicBezTo>
                    <a:pt x="459" y="64"/>
                    <a:pt x="460" y="37"/>
                    <a:pt x="472" y="37"/>
                  </a:cubicBezTo>
                  <a:cubicBezTo>
                    <a:pt x="484" y="37"/>
                    <a:pt x="495" y="74"/>
                    <a:pt x="512" y="77"/>
                  </a:cubicBezTo>
                  <a:cubicBezTo>
                    <a:pt x="529" y="80"/>
                    <a:pt x="557" y="65"/>
                    <a:pt x="576" y="53"/>
                  </a:cubicBezTo>
                  <a:cubicBezTo>
                    <a:pt x="595" y="41"/>
                    <a:pt x="617" y="0"/>
                    <a:pt x="624" y="5"/>
                  </a:cubicBezTo>
                  <a:cubicBezTo>
                    <a:pt x="631" y="10"/>
                    <a:pt x="603" y="69"/>
                    <a:pt x="616" y="85"/>
                  </a:cubicBezTo>
                  <a:cubicBezTo>
                    <a:pt x="629" y="101"/>
                    <a:pt x="675" y="104"/>
                    <a:pt x="704" y="101"/>
                  </a:cubicBezTo>
                  <a:cubicBezTo>
                    <a:pt x="733" y="98"/>
                    <a:pt x="769" y="64"/>
                    <a:pt x="788" y="69"/>
                  </a:cubicBezTo>
                  <a:cubicBezTo>
                    <a:pt x="807" y="74"/>
                    <a:pt x="801" y="125"/>
                    <a:pt x="816" y="133"/>
                  </a:cubicBezTo>
                  <a:cubicBezTo>
                    <a:pt x="831" y="141"/>
                    <a:pt x="853" y="128"/>
                    <a:pt x="880" y="117"/>
                  </a:cubicBezTo>
                  <a:cubicBezTo>
                    <a:pt x="907" y="106"/>
                    <a:pt x="971" y="61"/>
                    <a:pt x="980" y="69"/>
                  </a:cubicBezTo>
                  <a:cubicBezTo>
                    <a:pt x="989" y="77"/>
                    <a:pt x="927" y="145"/>
                    <a:pt x="932" y="165"/>
                  </a:cubicBezTo>
                  <a:cubicBezTo>
                    <a:pt x="937" y="185"/>
                    <a:pt x="984" y="189"/>
                    <a:pt x="1008" y="189"/>
                  </a:cubicBezTo>
                  <a:cubicBezTo>
                    <a:pt x="1032" y="189"/>
                    <a:pt x="1072" y="160"/>
                    <a:pt x="1076" y="165"/>
                  </a:cubicBezTo>
                  <a:cubicBezTo>
                    <a:pt x="1080" y="170"/>
                    <a:pt x="1037" y="205"/>
                    <a:pt x="1032" y="221"/>
                  </a:cubicBezTo>
                  <a:cubicBezTo>
                    <a:pt x="1027" y="237"/>
                    <a:pt x="1035" y="250"/>
                    <a:pt x="1048" y="261"/>
                  </a:cubicBezTo>
                  <a:cubicBezTo>
                    <a:pt x="1061" y="272"/>
                    <a:pt x="1083" y="285"/>
                    <a:pt x="1112" y="285"/>
                  </a:cubicBezTo>
                  <a:cubicBezTo>
                    <a:pt x="1141" y="285"/>
                    <a:pt x="1212" y="254"/>
                    <a:pt x="1220" y="261"/>
                  </a:cubicBezTo>
                  <a:cubicBezTo>
                    <a:pt x="1228" y="268"/>
                    <a:pt x="1168" y="309"/>
                    <a:pt x="1160" y="325"/>
                  </a:cubicBezTo>
                  <a:cubicBezTo>
                    <a:pt x="1152" y="341"/>
                    <a:pt x="1162" y="344"/>
                    <a:pt x="1172" y="357"/>
                  </a:cubicBezTo>
                  <a:cubicBezTo>
                    <a:pt x="1182" y="370"/>
                    <a:pt x="1218" y="394"/>
                    <a:pt x="1220" y="405"/>
                  </a:cubicBezTo>
                  <a:cubicBezTo>
                    <a:pt x="1222" y="416"/>
                    <a:pt x="1176" y="405"/>
                    <a:pt x="1184" y="421"/>
                  </a:cubicBezTo>
                  <a:cubicBezTo>
                    <a:pt x="1192" y="437"/>
                    <a:pt x="1267" y="490"/>
                    <a:pt x="1268" y="501"/>
                  </a:cubicBezTo>
                  <a:cubicBezTo>
                    <a:pt x="1269" y="512"/>
                    <a:pt x="1208" y="488"/>
                    <a:pt x="1192" y="485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324"/>
            <p:cNvSpPr>
              <a:spLocks/>
            </p:cNvSpPr>
            <p:nvPr/>
          </p:nvSpPr>
          <p:spPr bwMode="auto">
            <a:xfrm>
              <a:off x="1488" y="1192"/>
              <a:ext cx="399" cy="664"/>
            </a:xfrm>
            <a:custGeom>
              <a:avLst/>
              <a:gdLst>
                <a:gd name="T0" fmla="*/ 0 w 399"/>
                <a:gd name="T1" fmla="*/ 104 h 664"/>
                <a:gd name="T2" fmla="*/ 192 w 399"/>
                <a:gd name="T3" fmla="*/ 8 h 664"/>
                <a:gd name="T4" fmla="*/ 288 w 399"/>
                <a:gd name="T5" fmla="*/ 56 h 664"/>
                <a:gd name="T6" fmla="*/ 356 w 399"/>
                <a:gd name="T7" fmla="*/ 136 h 664"/>
                <a:gd name="T8" fmla="*/ 372 w 399"/>
                <a:gd name="T9" fmla="*/ 232 h 664"/>
                <a:gd name="T10" fmla="*/ 396 w 399"/>
                <a:gd name="T11" fmla="*/ 360 h 664"/>
                <a:gd name="T12" fmla="*/ 356 w 399"/>
                <a:gd name="T13" fmla="*/ 480 h 664"/>
                <a:gd name="T14" fmla="*/ 316 w 399"/>
                <a:gd name="T15" fmla="*/ 568 h 664"/>
                <a:gd name="T16" fmla="*/ 240 w 399"/>
                <a:gd name="T17" fmla="*/ 632 h 664"/>
                <a:gd name="T18" fmla="*/ 180 w 399"/>
                <a:gd name="T19" fmla="*/ 664 h 6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9"/>
                <a:gd name="T31" fmla="*/ 0 h 664"/>
                <a:gd name="T32" fmla="*/ 399 w 399"/>
                <a:gd name="T33" fmla="*/ 664 h 6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9" h="664">
                  <a:moveTo>
                    <a:pt x="0" y="104"/>
                  </a:moveTo>
                  <a:cubicBezTo>
                    <a:pt x="72" y="60"/>
                    <a:pt x="144" y="16"/>
                    <a:pt x="192" y="8"/>
                  </a:cubicBezTo>
                  <a:cubicBezTo>
                    <a:pt x="240" y="0"/>
                    <a:pt x="261" y="35"/>
                    <a:pt x="288" y="56"/>
                  </a:cubicBezTo>
                  <a:cubicBezTo>
                    <a:pt x="315" y="77"/>
                    <a:pt x="342" y="107"/>
                    <a:pt x="356" y="136"/>
                  </a:cubicBezTo>
                  <a:cubicBezTo>
                    <a:pt x="370" y="165"/>
                    <a:pt x="365" y="195"/>
                    <a:pt x="372" y="232"/>
                  </a:cubicBezTo>
                  <a:cubicBezTo>
                    <a:pt x="379" y="269"/>
                    <a:pt x="399" y="319"/>
                    <a:pt x="396" y="360"/>
                  </a:cubicBezTo>
                  <a:cubicBezTo>
                    <a:pt x="393" y="401"/>
                    <a:pt x="369" y="445"/>
                    <a:pt x="356" y="480"/>
                  </a:cubicBezTo>
                  <a:cubicBezTo>
                    <a:pt x="343" y="515"/>
                    <a:pt x="335" y="543"/>
                    <a:pt x="316" y="568"/>
                  </a:cubicBezTo>
                  <a:cubicBezTo>
                    <a:pt x="297" y="593"/>
                    <a:pt x="263" y="616"/>
                    <a:pt x="240" y="632"/>
                  </a:cubicBezTo>
                  <a:cubicBezTo>
                    <a:pt x="217" y="648"/>
                    <a:pt x="192" y="657"/>
                    <a:pt x="180" y="66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325"/>
            <p:cNvSpPr>
              <a:spLocks/>
            </p:cNvSpPr>
            <p:nvPr/>
          </p:nvSpPr>
          <p:spPr bwMode="auto">
            <a:xfrm>
              <a:off x="1668" y="1387"/>
              <a:ext cx="129" cy="397"/>
            </a:xfrm>
            <a:custGeom>
              <a:avLst/>
              <a:gdLst>
                <a:gd name="T0" fmla="*/ 12 w 129"/>
                <a:gd name="T1" fmla="*/ 5 h 397"/>
                <a:gd name="T2" fmla="*/ 96 w 129"/>
                <a:gd name="T3" fmla="*/ 29 h 397"/>
                <a:gd name="T4" fmla="*/ 128 w 129"/>
                <a:gd name="T5" fmla="*/ 181 h 397"/>
                <a:gd name="T6" fmla="*/ 88 w 129"/>
                <a:gd name="T7" fmla="*/ 317 h 397"/>
                <a:gd name="T8" fmla="*/ 0 w 129"/>
                <a:gd name="T9" fmla="*/ 397 h 3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9"/>
                <a:gd name="T16" fmla="*/ 0 h 397"/>
                <a:gd name="T17" fmla="*/ 129 w 129"/>
                <a:gd name="T18" fmla="*/ 397 h 3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9" h="397">
                  <a:moveTo>
                    <a:pt x="12" y="5"/>
                  </a:moveTo>
                  <a:cubicBezTo>
                    <a:pt x="26" y="9"/>
                    <a:pt x="77" y="0"/>
                    <a:pt x="96" y="29"/>
                  </a:cubicBezTo>
                  <a:cubicBezTo>
                    <a:pt x="115" y="58"/>
                    <a:pt x="129" y="133"/>
                    <a:pt x="128" y="181"/>
                  </a:cubicBezTo>
                  <a:cubicBezTo>
                    <a:pt x="127" y="229"/>
                    <a:pt x="109" y="281"/>
                    <a:pt x="88" y="317"/>
                  </a:cubicBezTo>
                  <a:cubicBezTo>
                    <a:pt x="67" y="353"/>
                    <a:pt x="18" y="380"/>
                    <a:pt x="0" y="397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Oval 326"/>
            <p:cNvSpPr>
              <a:spLocks noChangeArrowheads="1"/>
            </p:cNvSpPr>
            <p:nvPr/>
          </p:nvSpPr>
          <p:spPr bwMode="auto">
            <a:xfrm>
              <a:off x="1344" y="1392"/>
              <a:ext cx="192" cy="192"/>
            </a:xfrm>
            <a:prstGeom prst="ellipse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Oval 327"/>
            <p:cNvSpPr>
              <a:spLocks noChangeArrowheads="1"/>
            </p:cNvSpPr>
            <p:nvPr/>
          </p:nvSpPr>
          <p:spPr bwMode="auto">
            <a:xfrm>
              <a:off x="1392" y="1440"/>
              <a:ext cx="96" cy="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Freeform 328"/>
            <p:cNvSpPr>
              <a:spLocks/>
            </p:cNvSpPr>
            <p:nvPr/>
          </p:nvSpPr>
          <p:spPr bwMode="auto">
            <a:xfrm>
              <a:off x="1152" y="1584"/>
              <a:ext cx="366" cy="125"/>
            </a:xfrm>
            <a:custGeom>
              <a:avLst/>
              <a:gdLst>
                <a:gd name="T0" fmla="*/ 0 w 366"/>
                <a:gd name="T1" fmla="*/ 0 h 125"/>
                <a:gd name="T2" fmla="*/ 12 w 366"/>
                <a:gd name="T3" fmla="*/ 40 h 125"/>
                <a:gd name="T4" fmla="*/ 48 w 366"/>
                <a:gd name="T5" fmla="*/ 48 h 125"/>
                <a:gd name="T6" fmla="*/ 124 w 366"/>
                <a:gd name="T7" fmla="*/ 72 h 125"/>
                <a:gd name="T8" fmla="*/ 212 w 366"/>
                <a:gd name="T9" fmla="*/ 88 h 125"/>
                <a:gd name="T10" fmla="*/ 268 w 366"/>
                <a:gd name="T11" fmla="*/ 120 h 125"/>
                <a:gd name="T12" fmla="*/ 348 w 366"/>
                <a:gd name="T13" fmla="*/ 120 h 125"/>
                <a:gd name="T14" fmla="*/ 364 w 366"/>
                <a:gd name="T15" fmla="*/ 88 h 125"/>
                <a:gd name="T16" fmla="*/ 336 w 366"/>
                <a:gd name="T17" fmla="*/ 48 h 1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6"/>
                <a:gd name="T28" fmla="*/ 0 h 125"/>
                <a:gd name="T29" fmla="*/ 366 w 366"/>
                <a:gd name="T30" fmla="*/ 125 h 1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6" h="125">
                  <a:moveTo>
                    <a:pt x="0" y="0"/>
                  </a:moveTo>
                  <a:cubicBezTo>
                    <a:pt x="2" y="7"/>
                    <a:pt x="4" y="32"/>
                    <a:pt x="12" y="40"/>
                  </a:cubicBezTo>
                  <a:cubicBezTo>
                    <a:pt x="20" y="48"/>
                    <a:pt x="29" y="43"/>
                    <a:pt x="48" y="48"/>
                  </a:cubicBezTo>
                  <a:cubicBezTo>
                    <a:pt x="67" y="53"/>
                    <a:pt x="97" y="65"/>
                    <a:pt x="124" y="72"/>
                  </a:cubicBezTo>
                  <a:cubicBezTo>
                    <a:pt x="151" y="79"/>
                    <a:pt x="188" y="80"/>
                    <a:pt x="212" y="88"/>
                  </a:cubicBezTo>
                  <a:cubicBezTo>
                    <a:pt x="236" y="96"/>
                    <a:pt x="245" y="115"/>
                    <a:pt x="268" y="120"/>
                  </a:cubicBezTo>
                  <a:cubicBezTo>
                    <a:pt x="291" y="125"/>
                    <a:pt x="332" y="125"/>
                    <a:pt x="348" y="120"/>
                  </a:cubicBezTo>
                  <a:cubicBezTo>
                    <a:pt x="364" y="115"/>
                    <a:pt x="366" y="100"/>
                    <a:pt x="364" y="88"/>
                  </a:cubicBezTo>
                  <a:cubicBezTo>
                    <a:pt x="362" y="76"/>
                    <a:pt x="342" y="56"/>
                    <a:pt x="336" y="48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329"/>
            <p:cNvSpPr>
              <a:spLocks/>
            </p:cNvSpPr>
            <p:nvPr/>
          </p:nvSpPr>
          <p:spPr bwMode="auto">
            <a:xfrm>
              <a:off x="1142" y="1632"/>
              <a:ext cx="250" cy="115"/>
            </a:xfrm>
            <a:custGeom>
              <a:avLst/>
              <a:gdLst>
                <a:gd name="T0" fmla="*/ 250 w 250"/>
                <a:gd name="T1" fmla="*/ 96 h 115"/>
                <a:gd name="T2" fmla="*/ 202 w 250"/>
                <a:gd name="T3" fmla="*/ 96 h 115"/>
                <a:gd name="T4" fmla="*/ 134 w 250"/>
                <a:gd name="T5" fmla="*/ 112 h 115"/>
                <a:gd name="T6" fmla="*/ 70 w 250"/>
                <a:gd name="T7" fmla="*/ 112 h 115"/>
                <a:gd name="T8" fmla="*/ 10 w 250"/>
                <a:gd name="T9" fmla="*/ 96 h 115"/>
                <a:gd name="T10" fmla="*/ 10 w 250"/>
                <a:gd name="T11" fmla="*/ 48 h 115"/>
                <a:gd name="T12" fmla="*/ 58 w 250"/>
                <a:gd name="T13" fmla="*/ 0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0"/>
                <a:gd name="T22" fmla="*/ 0 h 115"/>
                <a:gd name="T23" fmla="*/ 250 w 250"/>
                <a:gd name="T24" fmla="*/ 115 h 1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0" h="115">
                  <a:moveTo>
                    <a:pt x="250" y="96"/>
                  </a:moveTo>
                  <a:cubicBezTo>
                    <a:pt x="234" y="92"/>
                    <a:pt x="221" y="93"/>
                    <a:pt x="202" y="96"/>
                  </a:cubicBezTo>
                  <a:cubicBezTo>
                    <a:pt x="183" y="99"/>
                    <a:pt x="156" y="109"/>
                    <a:pt x="134" y="112"/>
                  </a:cubicBezTo>
                  <a:cubicBezTo>
                    <a:pt x="112" y="115"/>
                    <a:pt x="91" y="115"/>
                    <a:pt x="70" y="112"/>
                  </a:cubicBezTo>
                  <a:cubicBezTo>
                    <a:pt x="49" y="109"/>
                    <a:pt x="20" y="107"/>
                    <a:pt x="10" y="96"/>
                  </a:cubicBezTo>
                  <a:cubicBezTo>
                    <a:pt x="0" y="85"/>
                    <a:pt x="2" y="64"/>
                    <a:pt x="10" y="48"/>
                  </a:cubicBezTo>
                  <a:cubicBezTo>
                    <a:pt x="18" y="32"/>
                    <a:pt x="38" y="16"/>
                    <a:pt x="58" y="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330"/>
            <p:cNvSpPr>
              <a:spLocks/>
            </p:cNvSpPr>
            <p:nvPr/>
          </p:nvSpPr>
          <p:spPr bwMode="auto">
            <a:xfrm>
              <a:off x="1204" y="1552"/>
              <a:ext cx="228" cy="160"/>
            </a:xfrm>
            <a:custGeom>
              <a:avLst/>
              <a:gdLst>
                <a:gd name="T0" fmla="*/ 0 w 228"/>
                <a:gd name="T1" fmla="*/ 0 h 160"/>
                <a:gd name="T2" fmla="*/ 136 w 228"/>
                <a:gd name="T3" fmla="*/ 48 h 160"/>
                <a:gd name="T4" fmla="*/ 168 w 228"/>
                <a:gd name="T5" fmla="*/ 88 h 160"/>
                <a:gd name="T6" fmla="*/ 184 w 228"/>
                <a:gd name="T7" fmla="*/ 128 h 160"/>
                <a:gd name="T8" fmla="*/ 224 w 228"/>
                <a:gd name="T9" fmla="*/ 152 h 160"/>
                <a:gd name="T10" fmla="*/ 208 w 228"/>
                <a:gd name="T11" fmla="*/ 80 h 160"/>
                <a:gd name="T12" fmla="*/ 176 w 228"/>
                <a:gd name="T13" fmla="*/ 48 h 1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8"/>
                <a:gd name="T22" fmla="*/ 0 h 160"/>
                <a:gd name="T23" fmla="*/ 228 w 228"/>
                <a:gd name="T24" fmla="*/ 160 h 1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8" h="160">
                  <a:moveTo>
                    <a:pt x="0" y="0"/>
                  </a:moveTo>
                  <a:cubicBezTo>
                    <a:pt x="23" y="8"/>
                    <a:pt x="108" y="33"/>
                    <a:pt x="136" y="48"/>
                  </a:cubicBezTo>
                  <a:cubicBezTo>
                    <a:pt x="164" y="63"/>
                    <a:pt x="160" y="75"/>
                    <a:pt x="168" y="88"/>
                  </a:cubicBezTo>
                  <a:cubicBezTo>
                    <a:pt x="176" y="101"/>
                    <a:pt x="175" y="117"/>
                    <a:pt x="184" y="128"/>
                  </a:cubicBezTo>
                  <a:cubicBezTo>
                    <a:pt x="193" y="139"/>
                    <a:pt x="220" y="160"/>
                    <a:pt x="224" y="152"/>
                  </a:cubicBezTo>
                  <a:cubicBezTo>
                    <a:pt x="228" y="144"/>
                    <a:pt x="216" y="97"/>
                    <a:pt x="208" y="80"/>
                  </a:cubicBezTo>
                  <a:cubicBezTo>
                    <a:pt x="200" y="63"/>
                    <a:pt x="183" y="55"/>
                    <a:pt x="176" y="48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331"/>
            <p:cNvSpPr>
              <a:spLocks/>
            </p:cNvSpPr>
            <p:nvPr/>
          </p:nvSpPr>
          <p:spPr bwMode="auto">
            <a:xfrm>
              <a:off x="1968" y="1527"/>
              <a:ext cx="432" cy="281"/>
            </a:xfrm>
            <a:custGeom>
              <a:avLst/>
              <a:gdLst>
                <a:gd name="T0" fmla="*/ 36 w 432"/>
                <a:gd name="T1" fmla="*/ 73 h 281"/>
                <a:gd name="T2" fmla="*/ 28 w 432"/>
                <a:gd name="T3" fmla="*/ 73 h 281"/>
                <a:gd name="T4" fmla="*/ 48 w 432"/>
                <a:gd name="T5" fmla="*/ 105 h 281"/>
                <a:gd name="T6" fmla="*/ 44 w 432"/>
                <a:gd name="T7" fmla="*/ 65 h 281"/>
                <a:gd name="T8" fmla="*/ 240 w 432"/>
                <a:gd name="T9" fmla="*/ 9 h 281"/>
                <a:gd name="T10" fmla="*/ 384 w 432"/>
                <a:gd name="T11" fmla="*/ 9 h 281"/>
                <a:gd name="T12" fmla="*/ 432 w 432"/>
                <a:gd name="T13" fmla="*/ 57 h 281"/>
                <a:gd name="T14" fmla="*/ 384 w 432"/>
                <a:gd name="T15" fmla="*/ 153 h 281"/>
                <a:gd name="T16" fmla="*/ 276 w 432"/>
                <a:gd name="T17" fmla="*/ 265 h 281"/>
                <a:gd name="T18" fmla="*/ 192 w 432"/>
                <a:gd name="T19" fmla="*/ 249 h 281"/>
                <a:gd name="T20" fmla="*/ 48 w 432"/>
                <a:gd name="T21" fmla="*/ 249 h 281"/>
                <a:gd name="T22" fmla="*/ 0 w 432"/>
                <a:gd name="T23" fmla="*/ 249 h 281"/>
                <a:gd name="T24" fmla="*/ 48 w 432"/>
                <a:gd name="T25" fmla="*/ 201 h 281"/>
                <a:gd name="T26" fmla="*/ 48 w 432"/>
                <a:gd name="T27" fmla="*/ 105 h 2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32"/>
                <a:gd name="T43" fmla="*/ 0 h 281"/>
                <a:gd name="T44" fmla="*/ 432 w 432"/>
                <a:gd name="T45" fmla="*/ 281 h 28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32" h="281">
                  <a:moveTo>
                    <a:pt x="36" y="73"/>
                  </a:moveTo>
                  <a:cubicBezTo>
                    <a:pt x="35" y="73"/>
                    <a:pt x="26" y="68"/>
                    <a:pt x="28" y="73"/>
                  </a:cubicBezTo>
                  <a:cubicBezTo>
                    <a:pt x="30" y="78"/>
                    <a:pt x="45" y="106"/>
                    <a:pt x="48" y="105"/>
                  </a:cubicBezTo>
                  <a:cubicBezTo>
                    <a:pt x="51" y="104"/>
                    <a:pt x="12" y="81"/>
                    <a:pt x="44" y="65"/>
                  </a:cubicBezTo>
                  <a:cubicBezTo>
                    <a:pt x="76" y="49"/>
                    <a:pt x="183" y="18"/>
                    <a:pt x="240" y="9"/>
                  </a:cubicBezTo>
                  <a:cubicBezTo>
                    <a:pt x="297" y="0"/>
                    <a:pt x="352" y="1"/>
                    <a:pt x="384" y="9"/>
                  </a:cubicBezTo>
                  <a:cubicBezTo>
                    <a:pt x="416" y="17"/>
                    <a:pt x="432" y="33"/>
                    <a:pt x="432" y="57"/>
                  </a:cubicBezTo>
                  <a:cubicBezTo>
                    <a:pt x="432" y="81"/>
                    <a:pt x="410" y="118"/>
                    <a:pt x="384" y="153"/>
                  </a:cubicBezTo>
                  <a:cubicBezTo>
                    <a:pt x="358" y="188"/>
                    <a:pt x="308" y="249"/>
                    <a:pt x="276" y="265"/>
                  </a:cubicBezTo>
                  <a:cubicBezTo>
                    <a:pt x="244" y="281"/>
                    <a:pt x="230" y="252"/>
                    <a:pt x="192" y="249"/>
                  </a:cubicBezTo>
                  <a:cubicBezTo>
                    <a:pt x="154" y="246"/>
                    <a:pt x="80" y="249"/>
                    <a:pt x="48" y="249"/>
                  </a:cubicBezTo>
                  <a:cubicBezTo>
                    <a:pt x="16" y="249"/>
                    <a:pt x="0" y="257"/>
                    <a:pt x="0" y="249"/>
                  </a:cubicBezTo>
                  <a:cubicBezTo>
                    <a:pt x="0" y="241"/>
                    <a:pt x="40" y="225"/>
                    <a:pt x="48" y="201"/>
                  </a:cubicBezTo>
                  <a:cubicBezTo>
                    <a:pt x="56" y="177"/>
                    <a:pt x="48" y="121"/>
                    <a:pt x="48" y="105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332"/>
            <p:cNvSpPr>
              <a:spLocks/>
            </p:cNvSpPr>
            <p:nvPr/>
          </p:nvSpPr>
          <p:spPr bwMode="auto">
            <a:xfrm>
              <a:off x="1949" y="1032"/>
              <a:ext cx="67" cy="120"/>
            </a:xfrm>
            <a:custGeom>
              <a:avLst/>
              <a:gdLst>
                <a:gd name="T0" fmla="*/ 0 w 67"/>
                <a:gd name="T1" fmla="*/ 0 h 120"/>
                <a:gd name="T2" fmla="*/ 56 w 67"/>
                <a:gd name="T3" fmla="*/ 16 h 120"/>
                <a:gd name="T4" fmla="*/ 64 w 67"/>
                <a:gd name="T5" fmla="*/ 56 h 120"/>
                <a:gd name="T6" fmla="*/ 48 w 67"/>
                <a:gd name="T7" fmla="*/ 104 h 120"/>
                <a:gd name="T8" fmla="*/ 0 w 67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"/>
                <a:gd name="T16" fmla="*/ 0 h 120"/>
                <a:gd name="T17" fmla="*/ 67 w 67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" h="120">
                  <a:moveTo>
                    <a:pt x="0" y="0"/>
                  </a:moveTo>
                  <a:cubicBezTo>
                    <a:pt x="9" y="3"/>
                    <a:pt x="45" y="7"/>
                    <a:pt x="56" y="16"/>
                  </a:cubicBezTo>
                  <a:cubicBezTo>
                    <a:pt x="67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333"/>
            <p:cNvSpPr>
              <a:spLocks/>
            </p:cNvSpPr>
            <p:nvPr/>
          </p:nvSpPr>
          <p:spPr bwMode="auto">
            <a:xfrm>
              <a:off x="1956" y="1168"/>
              <a:ext cx="73" cy="136"/>
            </a:xfrm>
            <a:custGeom>
              <a:avLst/>
              <a:gdLst>
                <a:gd name="T0" fmla="*/ 0 w 73"/>
                <a:gd name="T1" fmla="*/ 0 h 136"/>
                <a:gd name="T2" fmla="*/ 56 w 73"/>
                <a:gd name="T3" fmla="*/ 16 h 136"/>
                <a:gd name="T4" fmla="*/ 72 w 73"/>
                <a:gd name="T5" fmla="*/ 48 h 136"/>
                <a:gd name="T6" fmla="*/ 60 w 73"/>
                <a:gd name="T7" fmla="*/ 88 h 136"/>
                <a:gd name="T8" fmla="*/ 32 w 73"/>
                <a:gd name="T9" fmla="*/ 136 h 1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"/>
                <a:gd name="T16" fmla="*/ 0 h 136"/>
                <a:gd name="T17" fmla="*/ 73 w 73"/>
                <a:gd name="T18" fmla="*/ 136 h 1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" h="136">
                  <a:moveTo>
                    <a:pt x="0" y="0"/>
                  </a:moveTo>
                  <a:cubicBezTo>
                    <a:pt x="9" y="3"/>
                    <a:pt x="44" y="8"/>
                    <a:pt x="56" y="16"/>
                  </a:cubicBezTo>
                  <a:cubicBezTo>
                    <a:pt x="68" y="24"/>
                    <a:pt x="71" y="36"/>
                    <a:pt x="72" y="48"/>
                  </a:cubicBezTo>
                  <a:cubicBezTo>
                    <a:pt x="73" y="60"/>
                    <a:pt x="67" y="73"/>
                    <a:pt x="60" y="88"/>
                  </a:cubicBezTo>
                  <a:cubicBezTo>
                    <a:pt x="53" y="103"/>
                    <a:pt x="38" y="126"/>
                    <a:pt x="32" y="136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334"/>
            <p:cNvSpPr>
              <a:spLocks/>
            </p:cNvSpPr>
            <p:nvPr/>
          </p:nvSpPr>
          <p:spPr bwMode="auto">
            <a:xfrm>
              <a:off x="2004" y="1296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335"/>
            <p:cNvSpPr>
              <a:spLocks/>
            </p:cNvSpPr>
            <p:nvPr/>
          </p:nvSpPr>
          <p:spPr bwMode="auto">
            <a:xfrm>
              <a:off x="1968" y="1440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336"/>
            <p:cNvSpPr>
              <a:spLocks/>
            </p:cNvSpPr>
            <p:nvPr/>
          </p:nvSpPr>
          <p:spPr bwMode="auto">
            <a:xfrm>
              <a:off x="1964" y="1592"/>
              <a:ext cx="69" cy="176"/>
            </a:xfrm>
            <a:custGeom>
              <a:avLst/>
              <a:gdLst>
                <a:gd name="T0" fmla="*/ 32 w 69"/>
                <a:gd name="T1" fmla="*/ 0 h 176"/>
                <a:gd name="T2" fmla="*/ 60 w 69"/>
                <a:gd name="T3" fmla="*/ 56 h 176"/>
                <a:gd name="T4" fmla="*/ 68 w 69"/>
                <a:gd name="T5" fmla="*/ 96 h 176"/>
                <a:gd name="T6" fmla="*/ 52 w 69"/>
                <a:gd name="T7" fmla="*/ 144 h 176"/>
                <a:gd name="T8" fmla="*/ 0 w 69"/>
                <a:gd name="T9" fmla="*/ 176 h 1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176"/>
                <a:gd name="T17" fmla="*/ 69 w 69"/>
                <a:gd name="T18" fmla="*/ 176 h 1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176">
                  <a:moveTo>
                    <a:pt x="32" y="0"/>
                  </a:moveTo>
                  <a:cubicBezTo>
                    <a:pt x="37" y="8"/>
                    <a:pt x="54" y="40"/>
                    <a:pt x="60" y="56"/>
                  </a:cubicBezTo>
                  <a:cubicBezTo>
                    <a:pt x="66" y="72"/>
                    <a:pt x="69" y="81"/>
                    <a:pt x="68" y="96"/>
                  </a:cubicBezTo>
                  <a:cubicBezTo>
                    <a:pt x="67" y="111"/>
                    <a:pt x="63" y="131"/>
                    <a:pt x="52" y="144"/>
                  </a:cubicBezTo>
                  <a:cubicBezTo>
                    <a:pt x="41" y="157"/>
                    <a:pt x="11" y="169"/>
                    <a:pt x="0" y="176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337"/>
            <p:cNvSpPr>
              <a:spLocks/>
            </p:cNvSpPr>
            <p:nvPr/>
          </p:nvSpPr>
          <p:spPr bwMode="auto">
            <a:xfrm>
              <a:off x="1920" y="1784"/>
              <a:ext cx="65" cy="112"/>
            </a:xfrm>
            <a:custGeom>
              <a:avLst/>
              <a:gdLst>
                <a:gd name="T0" fmla="*/ 52 w 65"/>
                <a:gd name="T1" fmla="*/ 0 h 112"/>
                <a:gd name="T2" fmla="*/ 56 w 65"/>
                <a:gd name="T3" fmla="*/ 8 h 112"/>
                <a:gd name="T4" fmla="*/ 64 w 65"/>
                <a:gd name="T5" fmla="*/ 48 h 112"/>
                <a:gd name="T6" fmla="*/ 48 w 65"/>
                <a:gd name="T7" fmla="*/ 96 h 112"/>
                <a:gd name="T8" fmla="*/ 0 w 65"/>
                <a:gd name="T9" fmla="*/ 112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12"/>
                <a:gd name="T17" fmla="*/ 65 w 65"/>
                <a:gd name="T18" fmla="*/ 112 h 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338"/>
            <p:cNvSpPr>
              <a:spLocks/>
            </p:cNvSpPr>
            <p:nvPr/>
          </p:nvSpPr>
          <p:spPr bwMode="auto">
            <a:xfrm>
              <a:off x="1824" y="1728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339"/>
            <p:cNvSpPr>
              <a:spLocks/>
            </p:cNvSpPr>
            <p:nvPr/>
          </p:nvSpPr>
          <p:spPr bwMode="auto">
            <a:xfrm>
              <a:off x="1920" y="1584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340"/>
            <p:cNvSpPr>
              <a:spLocks/>
            </p:cNvSpPr>
            <p:nvPr/>
          </p:nvSpPr>
          <p:spPr bwMode="auto">
            <a:xfrm rot="-365232">
              <a:off x="1872" y="1440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341"/>
            <p:cNvSpPr>
              <a:spLocks/>
            </p:cNvSpPr>
            <p:nvPr/>
          </p:nvSpPr>
          <p:spPr bwMode="auto">
            <a:xfrm rot="-1429352">
              <a:off x="1872" y="1296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342"/>
            <p:cNvSpPr>
              <a:spLocks/>
            </p:cNvSpPr>
            <p:nvPr/>
          </p:nvSpPr>
          <p:spPr bwMode="auto">
            <a:xfrm>
              <a:off x="2064" y="1248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343"/>
            <p:cNvSpPr>
              <a:spLocks/>
            </p:cNvSpPr>
            <p:nvPr/>
          </p:nvSpPr>
          <p:spPr bwMode="auto">
            <a:xfrm>
              <a:off x="2105" y="1392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344"/>
            <p:cNvSpPr>
              <a:spLocks/>
            </p:cNvSpPr>
            <p:nvPr/>
          </p:nvSpPr>
          <p:spPr bwMode="auto">
            <a:xfrm>
              <a:off x="2160" y="1344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345"/>
            <p:cNvSpPr>
              <a:spLocks/>
            </p:cNvSpPr>
            <p:nvPr/>
          </p:nvSpPr>
          <p:spPr bwMode="auto">
            <a:xfrm>
              <a:off x="2064" y="1104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346"/>
            <p:cNvSpPr>
              <a:spLocks/>
            </p:cNvSpPr>
            <p:nvPr/>
          </p:nvSpPr>
          <p:spPr bwMode="auto">
            <a:xfrm>
              <a:off x="2160" y="1200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347"/>
            <p:cNvSpPr>
              <a:spLocks/>
            </p:cNvSpPr>
            <p:nvPr/>
          </p:nvSpPr>
          <p:spPr bwMode="auto">
            <a:xfrm>
              <a:off x="2153" y="1056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348"/>
            <p:cNvSpPr>
              <a:spLocks/>
            </p:cNvSpPr>
            <p:nvPr/>
          </p:nvSpPr>
          <p:spPr bwMode="auto">
            <a:xfrm>
              <a:off x="2208" y="960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Freeform 349"/>
            <p:cNvSpPr>
              <a:spLocks/>
            </p:cNvSpPr>
            <p:nvPr/>
          </p:nvSpPr>
          <p:spPr bwMode="auto">
            <a:xfrm>
              <a:off x="2256" y="1104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Freeform 350"/>
            <p:cNvSpPr>
              <a:spLocks/>
            </p:cNvSpPr>
            <p:nvPr/>
          </p:nvSpPr>
          <p:spPr bwMode="auto">
            <a:xfrm>
              <a:off x="2256" y="1248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Freeform 351"/>
            <p:cNvSpPr>
              <a:spLocks/>
            </p:cNvSpPr>
            <p:nvPr/>
          </p:nvSpPr>
          <p:spPr bwMode="auto">
            <a:xfrm>
              <a:off x="2256" y="1392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Freeform 352"/>
            <p:cNvSpPr>
              <a:spLocks/>
            </p:cNvSpPr>
            <p:nvPr/>
          </p:nvSpPr>
          <p:spPr bwMode="auto">
            <a:xfrm>
              <a:off x="2304" y="960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9" name="Group 353"/>
            <p:cNvGrpSpPr>
              <a:grpSpLocks/>
            </p:cNvGrpSpPr>
            <p:nvPr/>
          </p:nvGrpSpPr>
          <p:grpSpPr bwMode="auto">
            <a:xfrm>
              <a:off x="2345" y="1104"/>
              <a:ext cx="62" cy="288"/>
              <a:chOff x="2345" y="1104"/>
              <a:chExt cx="62" cy="288"/>
            </a:xfrm>
          </p:grpSpPr>
          <p:sp>
            <p:nvSpPr>
              <p:cNvPr id="151" name="Freeform 354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2" name="Freeform 355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0" name="Group 356"/>
            <p:cNvGrpSpPr>
              <a:grpSpLocks/>
            </p:cNvGrpSpPr>
            <p:nvPr/>
          </p:nvGrpSpPr>
          <p:grpSpPr bwMode="auto">
            <a:xfrm>
              <a:off x="2448" y="1392"/>
              <a:ext cx="62" cy="288"/>
              <a:chOff x="2345" y="1104"/>
              <a:chExt cx="62" cy="288"/>
            </a:xfrm>
          </p:grpSpPr>
          <p:sp>
            <p:nvSpPr>
              <p:cNvPr id="149" name="Freeform 357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0" name="Freeform 358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1" name="Group 359"/>
            <p:cNvGrpSpPr>
              <a:grpSpLocks/>
            </p:cNvGrpSpPr>
            <p:nvPr/>
          </p:nvGrpSpPr>
          <p:grpSpPr bwMode="auto">
            <a:xfrm>
              <a:off x="2400" y="960"/>
              <a:ext cx="62" cy="288"/>
              <a:chOff x="2345" y="1104"/>
              <a:chExt cx="62" cy="288"/>
            </a:xfrm>
          </p:grpSpPr>
          <p:sp>
            <p:nvSpPr>
              <p:cNvPr id="147" name="Freeform 360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8" name="Freeform 361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2" name="Group 362"/>
            <p:cNvGrpSpPr>
              <a:grpSpLocks/>
            </p:cNvGrpSpPr>
            <p:nvPr/>
          </p:nvGrpSpPr>
          <p:grpSpPr bwMode="auto">
            <a:xfrm>
              <a:off x="2496" y="960"/>
              <a:ext cx="62" cy="288"/>
              <a:chOff x="2345" y="1104"/>
              <a:chExt cx="62" cy="288"/>
            </a:xfrm>
          </p:grpSpPr>
          <p:sp>
            <p:nvSpPr>
              <p:cNvPr id="145" name="Freeform 363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6" name="Freeform 364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3" name="Group 365"/>
            <p:cNvGrpSpPr>
              <a:grpSpLocks/>
            </p:cNvGrpSpPr>
            <p:nvPr/>
          </p:nvGrpSpPr>
          <p:grpSpPr bwMode="auto">
            <a:xfrm>
              <a:off x="2592" y="960"/>
              <a:ext cx="62" cy="288"/>
              <a:chOff x="2345" y="1104"/>
              <a:chExt cx="62" cy="288"/>
            </a:xfrm>
          </p:grpSpPr>
          <p:sp>
            <p:nvSpPr>
              <p:cNvPr id="143" name="Freeform 366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" name="Freeform 367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4" name="Group 368"/>
            <p:cNvGrpSpPr>
              <a:grpSpLocks/>
            </p:cNvGrpSpPr>
            <p:nvPr/>
          </p:nvGrpSpPr>
          <p:grpSpPr bwMode="auto">
            <a:xfrm>
              <a:off x="2496" y="1248"/>
              <a:ext cx="62" cy="288"/>
              <a:chOff x="2345" y="1104"/>
              <a:chExt cx="62" cy="288"/>
            </a:xfrm>
          </p:grpSpPr>
          <p:sp>
            <p:nvSpPr>
              <p:cNvPr id="141" name="Freeform 369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2" name="Freeform 370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5" name="Group 371"/>
            <p:cNvGrpSpPr>
              <a:grpSpLocks/>
            </p:cNvGrpSpPr>
            <p:nvPr/>
          </p:nvGrpSpPr>
          <p:grpSpPr bwMode="auto">
            <a:xfrm>
              <a:off x="2688" y="960"/>
              <a:ext cx="62" cy="288"/>
              <a:chOff x="2345" y="1104"/>
              <a:chExt cx="62" cy="288"/>
            </a:xfrm>
          </p:grpSpPr>
          <p:sp>
            <p:nvSpPr>
              <p:cNvPr id="139" name="Freeform 372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0" name="Freeform 373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6" name="Group 374"/>
            <p:cNvGrpSpPr>
              <a:grpSpLocks/>
            </p:cNvGrpSpPr>
            <p:nvPr/>
          </p:nvGrpSpPr>
          <p:grpSpPr bwMode="auto">
            <a:xfrm>
              <a:off x="2784" y="960"/>
              <a:ext cx="62" cy="288"/>
              <a:chOff x="2345" y="1104"/>
              <a:chExt cx="62" cy="288"/>
            </a:xfrm>
          </p:grpSpPr>
          <p:sp>
            <p:nvSpPr>
              <p:cNvPr id="137" name="Freeform 375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8" name="Freeform 376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7" name="Group 377"/>
            <p:cNvGrpSpPr>
              <a:grpSpLocks/>
            </p:cNvGrpSpPr>
            <p:nvPr/>
          </p:nvGrpSpPr>
          <p:grpSpPr bwMode="auto">
            <a:xfrm>
              <a:off x="2880" y="960"/>
              <a:ext cx="62" cy="288"/>
              <a:chOff x="2345" y="1104"/>
              <a:chExt cx="62" cy="288"/>
            </a:xfrm>
          </p:grpSpPr>
          <p:sp>
            <p:nvSpPr>
              <p:cNvPr id="135" name="Freeform 378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6" name="Freeform 379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8" name="Group 380"/>
            <p:cNvGrpSpPr>
              <a:grpSpLocks/>
            </p:cNvGrpSpPr>
            <p:nvPr/>
          </p:nvGrpSpPr>
          <p:grpSpPr bwMode="auto">
            <a:xfrm>
              <a:off x="2592" y="1248"/>
              <a:ext cx="62" cy="288"/>
              <a:chOff x="2345" y="1104"/>
              <a:chExt cx="62" cy="288"/>
            </a:xfrm>
          </p:grpSpPr>
          <p:sp>
            <p:nvSpPr>
              <p:cNvPr id="133" name="Freeform 381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" name="Freeform 382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9" name="Group 383"/>
            <p:cNvGrpSpPr>
              <a:grpSpLocks/>
            </p:cNvGrpSpPr>
            <p:nvPr/>
          </p:nvGrpSpPr>
          <p:grpSpPr bwMode="auto">
            <a:xfrm>
              <a:off x="2592" y="1536"/>
              <a:ext cx="62" cy="288"/>
              <a:chOff x="2345" y="1104"/>
              <a:chExt cx="62" cy="288"/>
            </a:xfrm>
          </p:grpSpPr>
          <p:sp>
            <p:nvSpPr>
              <p:cNvPr id="131" name="Freeform 384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" name="Freeform 385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0" name="Group 386"/>
            <p:cNvGrpSpPr>
              <a:grpSpLocks/>
            </p:cNvGrpSpPr>
            <p:nvPr/>
          </p:nvGrpSpPr>
          <p:grpSpPr bwMode="auto">
            <a:xfrm>
              <a:off x="2496" y="1632"/>
              <a:ext cx="62" cy="288"/>
              <a:chOff x="2345" y="1104"/>
              <a:chExt cx="62" cy="288"/>
            </a:xfrm>
          </p:grpSpPr>
          <p:sp>
            <p:nvSpPr>
              <p:cNvPr id="129" name="Freeform 387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" name="Freeform 388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1" name="Freeform 389"/>
            <p:cNvSpPr>
              <a:spLocks/>
            </p:cNvSpPr>
            <p:nvPr/>
          </p:nvSpPr>
          <p:spPr bwMode="auto">
            <a:xfrm>
              <a:off x="2256" y="1824"/>
              <a:ext cx="65" cy="112"/>
            </a:xfrm>
            <a:custGeom>
              <a:avLst/>
              <a:gdLst>
                <a:gd name="T0" fmla="*/ 52 w 65"/>
                <a:gd name="T1" fmla="*/ 0 h 112"/>
                <a:gd name="T2" fmla="*/ 56 w 65"/>
                <a:gd name="T3" fmla="*/ 8 h 112"/>
                <a:gd name="T4" fmla="*/ 64 w 65"/>
                <a:gd name="T5" fmla="*/ 48 h 112"/>
                <a:gd name="T6" fmla="*/ 48 w 65"/>
                <a:gd name="T7" fmla="*/ 96 h 112"/>
                <a:gd name="T8" fmla="*/ 0 w 65"/>
                <a:gd name="T9" fmla="*/ 112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12"/>
                <a:gd name="T17" fmla="*/ 65 w 65"/>
                <a:gd name="T18" fmla="*/ 112 h 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" name="Freeform 390"/>
            <p:cNvSpPr>
              <a:spLocks/>
            </p:cNvSpPr>
            <p:nvPr/>
          </p:nvSpPr>
          <p:spPr bwMode="auto">
            <a:xfrm>
              <a:off x="2352" y="1680"/>
              <a:ext cx="65" cy="112"/>
            </a:xfrm>
            <a:custGeom>
              <a:avLst/>
              <a:gdLst>
                <a:gd name="T0" fmla="*/ 52 w 65"/>
                <a:gd name="T1" fmla="*/ 0 h 112"/>
                <a:gd name="T2" fmla="*/ 56 w 65"/>
                <a:gd name="T3" fmla="*/ 8 h 112"/>
                <a:gd name="T4" fmla="*/ 64 w 65"/>
                <a:gd name="T5" fmla="*/ 48 h 112"/>
                <a:gd name="T6" fmla="*/ 48 w 65"/>
                <a:gd name="T7" fmla="*/ 96 h 112"/>
                <a:gd name="T8" fmla="*/ 0 w 65"/>
                <a:gd name="T9" fmla="*/ 112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12"/>
                <a:gd name="T17" fmla="*/ 65 w 65"/>
                <a:gd name="T18" fmla="*/ 112 h 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" name="Freeform 391"/>
            <p:cNvSpPr>
              <a:spLocks/>
            </p:cNvSpPr>
            <p:nvPr/>
          </p:nvSpPr>
          <p:spPr bwMode="auto">
            <a:xfrm>
              <a:off x="2400" y="1824"/>
              <a:ext cx="65" cy="112"/>
            </a:xfrm>
            <a:custGeom>
              <a:avLst/>
              <a:gdLst>
                <a:gd name="T0" fmla="*/ 52 w 65"/>
                <a:gd name="T1" fmla="*/ 0 h 112"/>
                <a:gd name="T2" fmla="*/ 56 w 65"/>
                <a:gd name="T3" fmla="*/ 8 h 112"/>
                <a:gd name="T4" fmla="*/ 64 w 65"/>
                <a:gd name="T5" fmla="*/ 48 h 112"/>
                <a:gd name="T6" fmla="*/ 48 w 65"/>
                <a:gd name="T7" fmla="*/ 96 h 112"/>
                <a:gd name="T8" fmla="*/ 0 w 65"/>
                <a:gd name="T9" fmla="*/ 112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12"/>
                <a:gd name="T17" fmla="*/ 65 w 65"/>
                <a:gd name="T18" fmla="*/ 112 h 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Freeform 392"/>
            <p:cNvSpPr>
              <a:spLocks/>
            </p:cNvSpPr>
            <p:nvPr/>
          </p:nvSpPr>
          <p:spPr bwMode="auto">
            <a:xfrm>
              <a:off x="2352" y="1392"/>
              <a:ext cx="65" cy="112"/>
            </a:xfrm>
            <a:custGeom>
              <a:avLst/>
              <a:gdLst>
                <a:gd name="T0" fmla="*/ 52 w 65"/>
                <a:gd name="T1" fmla="*/ 0 h 112"/>
                <a:gd name="T2" fmla="*/ 56 w 65"/>
                <a:gd name="T3" fmla="*/ 8 h 112"/>
                <a:gd name="T4" fmla="*/ 64 w 65"/>
                <a:gd name="T5" fmla="*/ 48 h 112"/>
                <a:gd name="T6" fmla="*/ 48 w 65"/>
                <a:gd name="T7" fmla="*/ 96 h 112"/>
                <a:gd name="T8" fmla="*/ 0 w 65"/>
                <a:gd name="T9" fmla="*/ 112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12"/>
                <a:gd name="T17" fmla="*/ 65 w 65"/>
                <a:gd name="T18" fmla="*/ 112 h 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5" name="Group 393"/>
            <p:cNvGrpSpPr>
              <a:grpSpLocks/>
            </p:cNvGrpSpPr>
            <p:nvPr/>
          </p:nvGrpSpPr>
          <p:grpSpPr bwMode="auto">
            <a:xfrm>
              <a:off x="2736" y="1248"/>
              <a:ext cx="62" cy="288"/>
              <a:chOff x="2345" y="1104"/>
              <a:chExt cx="62" cy="288"/>
            </a:xfrm>
          </p:grpSpPr>
          <p:sp>
            <p:nvSpPr>
              <p:cNvPr id="127" name="Freeform 394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" name="Freeform 395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6" name="Group 396"/>
            <p:cNvGrpSpPr>
              <a:grpSpLocks/>
            </p:cNvGrpSpPr>
            <p:nvPr/>
          </p:nvGrpSpPr>
          <p:grpSpPr bwMode="auto">
            <a:xfrm>
              <a:off x="2688" y="1536"/>
              <a:ext cx="62" cy="288"/>
              <a:chOff x="2345" y="1104"/>
              <a:chExt cx="62" cy="288"/>
            </a:xfrm>
          </p:grpSpPr>
          <p:sp>
            <p:nvSpPr>
              <p:cNvPr id="125" name="Freeform 397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" name="Freeform 398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7" name="Group 399"/>
            <p:cNvGrpSpPr>
              <a:grpSpLocks/>
            </p:cNvGrpSpPr>
            <p:nvPr/>
          </p:nvGrpSpPr>
          <p:grpSpPr bwMode="auto">
            <a:xfrm>
              <a:off x="2784" y="1632"/>
              <a:ext cx="62" cy="288"/>
              <a:chOff x="2345" y="1104"/>
              <a:chExt cx="62" cy="288"/>
            </a:xfrm>
          </p:grpSpPr>
          <p:sp>
            <p:nvSpPr>
              <p:cNvPr id="123" name="Freeform 400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" name="Freeform 401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8" name="Group 402"/>
            <p:cNvGrpSpPr>
              <a:grpSpLocks/>
            </p:cNvGrpSpPr>
            <p:nvPr/>
          </p:nvGrpSpPr>
          <p:grpSpPr bwMode="auto">
            <a:xfrm>
              <a:off x="2880" y="1632"/>
              <a:ext cx="62" cy="288"/>
              <a:chOff x="2345" y="1104"/>
              <a:chExt cx="62" cy="288"/>
            </a:xfrm>
          </p:grpSpPr>
          <p:sp>
            <p:nvSpPr>
              <p:cNvPr id="121" name="Freeform 403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2" name="Freeform 404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9" name="Freeform 405"/>
            <p:cNvSpPr>
              <a:spLocks/>
            </p:cNvSpPr>
            <p:nvPr/>
          </p:nvSpPr>
          <p:spPr bwMode="auto">
            <a:xfrm>
              <a:off x="2640" y="1824"/>
              <a:ext cx="65" cy="112"/>
            </a:xfrm>
            <a:custGeom>
              <a:avLst/>
              <a:gdLst>
                <a:gd name="T0" fmla="*/ 52 w 65"/>
                <a:gd name="T1" fmla="*/ 0 h 112"/>
                <a:gd name="T2" fmla="*/ 56 w 65"/>
                <a:gd name="T3" fmla="*/ 8 h 112"/>
                <a:gd name="T4" fmla="*/ 64 w 65"/>
                <a:gd name="T5" fmla="*/ 48 h 112"/>
                <a:gd name="T6" fmla="*/ 48 w 65"/>
                <a:gd name="T7" fmla="*/ 96 h 112"/>
                <a:gd name="T8" fmla="*/ 0 w 65"/>
                <a:gd name="T9" fmla="*/ 112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12"/>
                <a:gd name="T17" fmla="*/ 65 w 65"/>
                <a:gd name="T18" fmla="*/ 112 h 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60" name="Group 406"/>
            <p:cNvGrpSpPr>
              <a:grpSpLocks/>
            </p:cNvGrpSpPr>
            <p:nvPr/>
          </p:nvGrpSpPr>
          <p:grpSpPr bwMode="auto">
            <a:xfrm>
              <a:off x="2832" y="1296"/>
              <a:ext cx="62" cy="288"/>
              <a:chOff x="2345" y="1104"/>
              <a:chExt cx="62" cy="288"/>
            </a:xfrm>
          </p:grpSpPr>
          <p:sp>
            <p:nvSpPr>
              <p:cNvPr id="119" name="Freeform 407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0" name="Freeform 408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1" name="Group 409"/>
            <p:cNvGrpSpPr>
              <a:grpSpLocks/>
            </p:cNvGrpSpPr>
            <p:nvPr/>
          </p:nvGrpSpPr>
          <p:grpSpPr bwMode="auto">
            <a:xfrm>
              <a:off x="2976" y="1632"/>
              <a:ext cx="62" cy="288"/>
              <a:chOff x="2345" y="1104"/>
              <a:chExt cx="62" cy="288"/>
            </a:xfrm>
          </p:grpSpPr>
          <p:sp>
            <p:nvSpPr>
              <p:cNvPr id="117" name="Freeform 410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8" name="Freeform 411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2" name="Group 412"/>
            <p:cNvGrpSpPr>
              <a:grpSpLocks/>
            </p:cNvGrpSpPr>
            <p:nvPr/>
          </p:nvGrpSpPr>
          <p:grpSpPr bwMode="auto">
            <a:xfrm>
              <a:off x="2976" y="1344"/>
              <a:ext cx="62" cy="288"/>
              <a:chOff x="2345" y="1104"/>
              <a:chExt cx="62" cy="288"/>
            </a:xfrm>
          </p:grpSpPr>
          <p:sp>
            <p:nvSpPr>
              <p:cNvPr id="115" name="Freeform 413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6" name="Freeform 414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3" name="Group 415"/>
            <p:cNvGrpSpPr>
              <a:grpSpLocks/>
            </p:cNvGrpSpPr>
            <p:nvPr/>
          </p:nvGrpSpPr>
          <p:grpSpPr bwMode="auto">
            <a:xfrm>
              <a:off x="2976" y="1056"/>
              <a:ext cx="62" cy="288"/>
              <a:chOff x="2345" y="1104"/>
              <a:chExt cx="62" cy="288"/>
            </a:xfrm>
          </p:grpSpPr>
          <p:sp>
            <p:nvSpPr>
              <p:cNvPr id="113" name="Freeform 416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" name="Freeform 417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4" name="Group 418"/>
            <p:cNvGrpSpPr>
              <a:grpSpLocks/>
            </p:cNvGrpSpPr>
            <p:nvPr/>
          </p:nvGrpSpPr>
          <p:grpSpPr bwMode="auto">
            <a:xfrm>
              <a:off x="3120" y="1056"/>
              <a:ext cx="62" cy="288"/>
              <a:chOff x="2345" y="1104"/>
              <a:chExt cx="62" cy="288"/>
            </a:xfrm>
          </p:grpSpPr>
          <p:sp>
            <p:nvSpPr>
              <p:cNvPr id="111" name="Freeform 419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" name="Freeform 420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5" name="Group 421"/>
            <p:cNvGrpSpPr>
              <a:grpSpLocks/>
            </p:cNvGrpSpPr>
            <p:nvPr/>
          </p:nvGrpSpPr>
          <p:grpSpPr bwMode="auto">
            <a:xfrm>
              <a:off x="3072" y="1296"/>
              <a:ext cx="62" cy="288"/>
              <a:chOff x="2345" y="1104"/>
              <a:chExt cx="62" cy="288"/>
            </a:xfrm>
          </p:grpSpPr>
          <p:sp>
            <p:nvSpPr>
              <p:cNvPr id="109" name="Freeform 422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" name="Freeform 423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6" name="Group 424"/>
            <p:cNvGrpSpPr>
              <a:grpSpLocks/>
            </p:cNvGrpSpPr>
            <p:nvPr/>
          </p:nvGrpSpPr>
          <p:grpSpPr bwMode="auto">
            <a:xfrm>
              <a:off x="3120" y="1536"/>
              <a:ext cx="62" cy="288"/>
              <a:chOff x="2345" y="1104"/>
              <a:chExt cx="62" cy="288"/>
            </a:xfrm>
          </p:grpSpPr>
          <p:sp>
            <p:nvSpPr>
              <p:cNvPr id="107" name="Freeform 425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" name="Freeform 426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7" name="Group 427"/>
            <p:cNvGrpSpPr>
              <a:grpSpLocks/>
            </p:cNvGrpSpPr>
            <p:nvPr/>
          </p:nvGrpSpPr>
          <p:grpSpPr bwMode="auto">
            <a:xfrm>
              <a:off x="3216" y="1488"/>
              <a:ext cx="62" cy="288"/>
              <a:chOff x="2345" y="1104"/>
              <a:chExt cx="62" cy="288"/>
            </a:xfrm>
          </p:grpSpPr>
          <p:sp>
            <p:nvSpPr>
              <p:cNvPr id="105" name="Freeform 428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" name="Freeform 429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8" name="Group 430"/>
            <p:cNvGrpSpPr>
              <a:grpSpLocks/>
            </p:cNvGrpSpPr>
            <p:nvPr/>
          </p:nvGrpSpPr>
          <p:grpSpPr bwMode="auto">
            <a:xfrm>
              <a:off x="3168" y="1200"/>
              <a:ext cx="62" cy="288"/>
              <a:chOff x="2345" y="1104"/>
              <a:chExt cx="62" cy="288"/>
            </a:xfrm>
          </p:grpSpPr>
          <p:sp>
            <p:nvSpPr>
              <p:cNvPr id="103" name="Freeform 431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" name="Freeform 432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9" name="Group 433"/>
            <p:cNvGrpSpPr>
              <a:grpSpLocks/>
            </p:cNvGrpSpPr>
            <p:nvPr/>
          </p:nvGrpSpPr>
          <p:grpSpPr bwMode="auto">
            <a:xfrm>
              <a:off x="3264" y="1104"/>
              <a:ext cx="62" cy="288"/>
              <a:chOff x="2345" y="1104"/>
              <a:chExt cx="62" cy="288"/>
            </a:xfrm>
          </p:grpSpPr>
          <p:sp>
            <p:nvSpPr>
              <p:cNvPr id="101" name="Freeform 434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" name="Freeform 435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0" name="Group 436"/>
            <p:cNvGrpSpPr>
              <a:grpSpLocks/>
            </p:cNvGrpSpPr>
            <p:nvPr/>
          </p:nvGrpSpPr>
          <p:grpSpPr bwMode="auto">
            <a:xfrm>
              <a:off x="3264" y="1392"/>
              <a:ext cx="62" cy="288"/>
              <a:chOff x="2345" y="1104"/>
              <a:chExt cx="62" cy="288"/>
            </a:xfrm>
          </p:grpSpPr>
          <p:sp>
            <p:nvSpPr>
              <p:cNvPr id="99" name="Freeform 437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0" name="Freeform 438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1" name="Group 439"/>
            <p:cNvGrpSpPr>
              <a:grpSpLocks/>
            </p:cNvGrpSpPr>
            <p:nvPr/>
          </p:nvGrpSpPr>
          <p:grpSpPr bwMode="auto">
            <a:xfrm>
              <a:off x="3408" y="1392"/>
              <a:ext cx="62" cy="288"/>
              <a:chOff x="2345" y="1104"/>
              <a:chExt cx="62" cy="288"/>
            </a:xfrm>
          </p:grpSpPr>
          <p:sp>
            <p:nvSpPr>
              <p:cNvPr id="97" name="Freeform 440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" name="Freeform 441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2" name="Group 442"/>
            <p:cNvGrpSpPr>
              <a:grpSpLocks/>
            </p:cNvGrpSpPr>
            <p:nvPr/>
          </p:nvGrpSpPr>
          <p:grpSpPr bwMode="auto">
            <a:xfrm>
              <a:off x="3600" y="1344"/>
              <a:ext cx="62" cy="288"/>
              <a:chOff x="2345" y="1104"/>
              <a:chExt cx="62" cy="288"/>
            </a:xfrm>
          </p:grpSpPr>
          <p:sp>
            <p:nvSpPr>
              <p:cNvPr id="95" name="Freeform 443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" name="Freeform 444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3" name="Group 445"/>
            <p:cNvGrpSpPr>
              <a:grpSpLocks/>
            </p:cNvGrpSpPr>
            <p:nvPr/>
          </p:nvGrpSpPr>
          <p:grpSpPr bwMode="auto">
            <a:xfrm>
              <a:off x="3744" y="1296"/>
              <a:ext cx="62" cy="288"/>
              <a:chOff x="2345" y="1104"/>
              <a:chExt cx="62" cy="288"/>
            </a:xfrm>
          </p:grpSpPr>
          <p:sp>
            <p:nvSpPr>
              <p:cNvPr id="93" name="Freeform 446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" name="Freeform 447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4" name="Group 448"/>
            <p:cNvGrpSpPr>
              <a:grpSpLocks/>
            </p:cNvGrpSpPr>
            <p:nvPr/>
          </p:nvGrpSpPr>
          <p:grpSpPr bwMode="auto">
            <a:xfrm>
              <a:off x="3504" y="1344"/>
              <a:ext cx="62" cy="288"/>
              <a:chOff x="2345" y="1104"/>
              <a:chExt cx="62" cy="288"/>
            </a:xfrm>
          </p:grpSpPr>
          <p:sp>
            <p:nvSpPr>
              <p:cNvPr id="91" name="Freeform 449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" name="Freeform 450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5" name="Freeform 451"/>
            <p:cNvSpPr>
              <a:spLocks/>
            </p:cNvSpPr>
            <p:nvPr/>
          </p:nvSpPr>
          <p:spPr bwMode="auto">
            <a:xfrm rot="-1429352">
              <a:off x="3360" y="1248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" name="Freeform 452"/>
            <p:cNvSpPr>
              <a:spLocks/>
            </p:cNvSpPr>
            <p:nvPr/>
          </p:nvSpPr>
          <p:spPr bwMode="auto">
            <a:xfrm rot="-1429352">
              <a:off x="3456" y="1200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" name="Freeform 453"/>
            <p:cNvSpPr>
              <a:spLocks/>
            </p:cNvSpPr>
            <p:nvPr/>
          </p:nvSpPr>
          <p:spPr bwMode="auto">
            <a:xfrm rot="-1429352">
              <a:off x="3648" y="1248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78" name="Group 454"/>
            <p:cNvGrpSpPr>
              <a:grpSpLocks/>
            </p:cNvGrpSpPr>
            <p:nvPr/>
          </p:nvGrpSpPr>
          <p:grpSpPr bwMode="auto">
            <a:xfrm>
              <a:off x="3840" y="1296"/>
              <a:ext cx="62" cy="288"/>
              <a:chOff x="2345" y="1104"/>
              <a:chExt cx="62" cy="288"/>
            </a:xfrm>
          </p:grpSpPr>
          <p:sp>
            <p:nvSpPr>
              <p:cNvPr id="89" name="Freeform 455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" name="Freeform 456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9" name="Freeform 457"/>
            <p:cNvSpPr>
              <a:spLocks/>
            </p:cNvSpPr>
            <p:nvPr/>
          </p:nvSpPr>
          <p:spPr bwMode="auto">
            <a:xfrm rot="-1429352">
              <a:off x="3888" y="1392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0" name="Freeform 458"/>
            <p:cNvSpPr>
              <a:spLocks/>
            </p:cNvSpPr>
            <p:nvPr/>
          </p:nvSpPr>
          <p:spPr bwMode="auto">
            <a:xfrm rot="-1429352">
              <a:off x="3648" y="1440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" name="Freeform 459"/>
            <p:cNvSpPr>
              <a:spLocks/>
            </p:cNvSpPr>
            <p:nvPr/>
          </p:nvSpPr>
          <p:spPr bwMode="auto">
            <a:xfrm rot="-1429352">
              <a:off x="3552" y="1248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" name="Freeform 460"/>
            <p:cNvSpPr>
              <a:spLocks/>
            </p:cNvSpPr>
            <p:nvPr/>
          </p:nvSpPr>
          <p:spPr bwMode="auto">
            <a:xfrm rot="-1429352">
              <a:off x="3360" y="1104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" name="Freeform 461"/>
            <p:cNvSpPr>
              <a:spLocks/>
            </p:cNvSpPr>
            <p:nvPr/>
          </p:nvSpPr>
          <p:spPr bwMode="auto">
            <a:xfrm>
              <a:off x="3936" y="1288"/>
              <a:ext cx="96" cy="344"/>
            </a:xfrm>
            <a:custGeom>
              <a:avLst/>
              <a:gdLst>
                <a:gd name="T0" fmla="*/ 0 w 96"/>
                <a:gd name="T1" fmla="*/ 8 h 344"/>
                <a:gd name="T2" fmla="*/ 48 w 96"/>
                <a:gd name="T3" fmla="*/ 8 h 344"/>
                <a:gd name="T4" fmla="*/ 48 w 96"/>
                <a:gd name="T5" fmla="*/ 56 h 344"/>
                <a:gd name="T6" fmla="*/ 48 w 96"/>
                <a:gd name="T7" fmla="*/ 152 h 344"/>
                <a:gd name="T8" fmla="*/ 48 w 96"/>
                <a:gd name="T9" fmla="*/ 200 h 344"/>
                <a:gd name="T10" fmla="*/ 96 w 96"/>
                <a:gd name="T11" fmla="*/ 296 h 344"/>
                <a:gd name="T12" fmla="*/ 48 w 96"/>
                <a:gd name="T13" fmla="*/ 344 h 3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"/>
                <a:gd name="T22" fmla="*/ 0 h 344"/>
                <a:gd name="T23" fmla="*/ 96 w 96"/>
                <a:gd name="T24" fmla="*/ 344 h 3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" h="344">
                  <a:moveTo>
                    <a:pt x="0" y="8"/>
                  </a:moveTo>
                  <a:cubicBezTo>
                    <a:pt x="20" y="4"/>
                    <a:pt x="40" y="0"/>
                    <a:pt x="48" y="8"/>
                  </a:cubicBezTo>
                  <a:cubicBezTo>
                    <a:pt x="56" y="16"/>
                    <a:pt x="48" y="32"/>
                    <a:pt x="48" y="56"/>
                  </a:cubicBezTo>
                  <a:cubicBezTo>
                    <a:pt x="48" y="80"/>
                    <a:pt x="48" y="128"/>
                    <a:pt x="48" y="152"/>
                  </a:cubicBezTo>
                  <a:cubicBezTo>
                    <a:pt x="48" y="176"/>
                    <a:pt x="40" y="176"/>
                    <a:pt x="48" y="200"/>
                  </a:cubicBezTo>
                  <a:cubicBezTo>
                    <a:pt x="56" y="224"/>
                    <a:pt x="96" y="272"/>
                    <a:pt x="96" y="296"/>
                  </a:cubicBezTo>
                  <a:cubicBezTo>
                    <a:pt x="96" y="320"/>
                    <a:pt x="56" y="336"/>
                    <a:pt x="48" y="3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4" name="Freeform 462"/>
            <p:cNvSpPr>
              <a:spLocks/>
            </p:cNvSpPr>
            <p:nvPr/>
          </p:nvSpPr>
          <p:spPr bwMode="auto">
            <a:xfrm>
              <a:off x="3984" y="1056"/>
              <a:ext cx="672" cy="816"/>
            </a:xfrm>
            <a:custGeom>
              <a:avLst/>
              <a:gdLst>
                <a:gd name="T0" fmla="*/ 576 w 672"/>
                <a:gd name="T1" fmla="*/ 0 h 816"/>
                <a:gd name="T2" fmla="*/ 0 w 672"/>
                <a:gd name="T3" fmla="*/ 240 h 816"/>
                <a:gd name="T4" fmla="*/ 672 w 672"/>
                <a:gd name="T5" fmla="*/ 48 h 816"/>
                <a:gd name="T6" fmla="*/ 48 w 672"/>
                <a:gd name="T7" fmla="*/ 288 h 816"/>
                <a:gd name="T8" fmla="*/ 624 w 672"/>
                <a:gd name="T9" fmla="*/ 192 h 816"/>
                <a:gd name="T10" fmla="*/ 572 w 672"/>
                <a:gd name="T11" fmla="*/ 240 h 816"/>
                <a:gd name="T12" fmla="*/ 48 w 672"/>
                <a:gd name="T13" fmla="*/ 288 h 816"/>
                <a:gd name="T14" fmla="*/ 432 w 672"/>
                <a:gd name="T15" fmla="*/ 336 h 816"/>
                <a:gd name="T16" fmla="*/ 0 w 672"/>
                <a:gd name="T17" fmla="*/ 384 h 816"/>
                <a:gd name="T18" fmla="*/ 384 w 672"/>
                <a:gd name="T19" fmla="*/ 384 h 816"/>
                <a:gd name="T20" fmla="*/ 76 w 672"/>
                <a:gd name="T21" fmla="*/ 408 h 816"/>
                <a:gd name="T22" fmla="*/ 420 w 672"/>
                <a:gd name="T23" fmla="*/ 424 h 816"/>
                <a:gd name="T24" fmla="*/ 432 w 672"/>
                <a:gd name="T25" fmla="*/ 432 h 816"/>
                <a:gd name="T26" fmla="*/ 96 w 672"/>
                <a:gd name="T27" fmla="*/ 432 h 816"/>
                <a:gd name="T28" fmla="*/ 528 w 672"/>
                <a:gd name="T29" fmla="*/ 576 h 816"/>
                <a:gd name="T30" fmla="*/ 48 w 672"/>
                <a:gd name="T31" fmla="*/ 480 h 816"/>
                <a:gd name="T32" fmla="*/ 624 w 672"/>
                <a:gd name="T33" fmla="*/ 720 h 816"/>
                <a:gd name="T34" fmla="*/ 96 w 672"/>
                <a:gd name="T35" fmla="*/ 528 h 816"/>
                <a:gd name="T36" fmla="*/ 480 w 672"/>
                <a:gd name="T37" fmla="*/ 816 h 816"/>
                <a:gd name="T38" fmla="*/ 48 w 672"/>
                <a:gd name="T39" fmla="*/ 576 h 81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72"/>
                <a:gd name="T61" fmla="*/ 0 h 816"/>
                <a:gd name="T62" fmla="*/ 672 w 672"/>
                <a:gd name="T63" fmla="*/ 816 h 81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72" h="816">
                  <a:moveTo>
                    <a:pt x="576" y="0"/>
                  </a:moveTo>
                  <a:lnTo>
                    <a:pt x="0" y="240"/>
                  </a:lnTo>
                  <a:lnTo>
                    <a:pt x="672" y="48"/>
                  </a:lnTo>
                  <a:lnTo>
                    <a:pt x="48" y="288"/>
                  </a:lnTo>
                  <a:lnTo>
                    <a:pt x="624" y="192"/>
                  </a:lnTo>
                  <a:lnTo>
                    <a:pt x="572" y="240"/>
                  </a:lnTo>
                  <a:lnTo>
                    <a:pt x="48" y="288"/>
                  </a:lnTo>
                  <a:lnTo>
                    <a:pt x="432" y="336"/>
                  </a:lnTo>
                  <a:lnTo>
                    <a:pt x="0" y="384"/>
                  </a:lnTo>
                  <a:lnTo>
                    <a:pt x="384" y="384"/>
                  </a:lnTo>
                  <a:lnTo>
                    <a:pt x="76" y="408"/>
                  </a:lnTo>
                  <a:lnTo>
                    <a:pt x="420" y="424"/>
                  </a:lnTo>
                  <a:lnTo>
                    <a:pt x="432" y="432"/>
                  </a:lnTo>
                  <a:lnTo>
                    <a:pt x="96" y="432"/>
                  </a:lnTo>
                  <a:lnTo>
                    <a:pt x="528" y="576"/>
                  </a:lnTo>
                  <a:lnTo>
                    <a:pt x="48" y="480"/>
                  </a:lnTo>
                  <a:lnTo>
                    <a:pt x="624" y="720"/>
                  </a:lnTo>
                  <a:lnTo>
                    <a:pt x="96" y="528"/>
                  </a:lnTo>
                  <a:lnTo>
                    <a:pt x="480" y="816"/>
                  </a:lnTo>
                  <a:lnTo>
                    <a:pt x="48" y="576"/>
                  </a:ln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5" name="Freeform 463"/>
            <p:cNvSpPr>
              <a:spLocks/>
            </p:cNvSpPr>
            <p:nvPr/>
          </p:nvSpPr>
          <p:spPr bwMode="auto">
            <a:xfrm>
              <a:off x="3072" y="768"/>
              <a:ext cx="672" cy="384"/>
            </a:xfrm>
            <a:custGeom>
              <a:avLst/>
              <a:gdLst>
                <a:gd name="T0" fmla="*/ 144 w 672"/>
                <a:gd name="T1" fmla="*/ 0 h 384"/>
                <a:gd name="T2" fmla="*/ 0 w 672"/>
                <a:gd name="T3" fmla="*/ 192 h 384"/>
                <a:gd name="T4" fmla="*/ 288 w 672"/>
                <a:gd name="T5" fmla="*/ 0 h 384"/>
                <a:gd name="T6" fmla="*/ 144 w 672"/>
                <a:gd name="T7" fmla="*/ 192 h 384"/>
                <a:gd name="T8" fmla="*/ 384 w 672"/>
                <a:gd name="T9" fmla="*/ 48 h 384"/>
                <a:gd name="T10" fmla="*/ 192 w 672"/>
                <a:gd name="T11" fmla="*/ 240 h 384"/>
                <a:gd name="T12" fmla="*/ 432 w 672"/>
                <a:gd name="T13" fmla="*/ 96 h 384"/>
                <a:gd name="T14" fmla="*/ 288 w 672"/>
                <a:gd name="T15" fmla="*/ 288 h 384"/>
                <a:gd name="T16" fmla="*/ 528 w 672"/>
                <a:gd name="T17" fmla="*/ 144 h 384"/>
                <a:gd name="T18" fmla="*/ 288 w 672"/>
                <a:gd name="T19" fmla="*/ 336 h 384"/>
                <a:gd name="T20" fmla="*/ 624 w 672"/>
                <a:gd name="T21" fmla="*/ 192 h 384"/>
                <a:gd name="T22" fmla="*/ 384 w 672"/>
                <a:gd name="T23" fmla="*/ 384 h 384"/>
                <a:gd name="T24" fmla="*/ 672 w 672"/>
                <a:gd name="T25" fmla="*/ 240 h 384"/>
                <a:gd name="T26" fmla="*/ 432 w 672"/>
                <a:gd name="T27" fmla="*/ 384 h 38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72"/>
                <a:gd name="T43" fmla="*/ 0 h 384"/>
                <a:gd name="T44" fmla="*/ 672 w 672"/>
                <a:gd name="T45" fmla="*/ 384 h 38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72" h="384">
                  <a:moveTo>
                    <a:pt x="144" y="0"/>
                  </a:moveTo>
                  <a:lnTo>
                    <a:pt x="0" y="192"/>
                  </a:lnTo>
                  <a:lnTo>
                    <a:pt x="288" y="0"/>
                  </a:lnTo>
                  <a:lnTo>
                    <a:pt x="144" y="192"/>
                  </a:lnTo>
                  <a:lnTo>
                    <a:pt x="384" y="48"/>
                  </a:lnTo>
                  <a:lnTo>
                    <a:pt x="192" y="240"/>
                  </a:lnTo>
                  <a:lnTo>
                    <a:pt x="432" y="96"/>
                  </a:lnTo>
                  <a:lnTo>
                    <a:pt x="288" y="288"/>
                  </a:lnTo>
                  <a:lnTo>
                    <a:pt x="528" y="144"/>
                  </a:lnTo>
                  <a:lnTo>
                    <a:pt x="288" y="336"/>
                  </a:lnTo>
                  <a:lnTo>
                    <a:pt x="624" y="192"/>
                  </a:lnTo>
                  <a:lnTo>
                    <a:pt x="384" y="384"/>
                  </a:lnTo>
                  <a:lnTo>
                    <a:pt x="672" y="240"/>
                  </a:lnTo>
                  <a:lnTo>
                    <a:pt x="432" y="384"/>
                  </a:ln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6" name="Freeform 464"/>
            <p:cNvSpPr>
              <a:spLocks/>
            </p:cNvSpPr>
            <p:nvPr/>
          </p:nvSpPr>
          <p:spPr bwMode="auto">
            <a:xfrm>
              <a:off x="3072" y="1824"/>
              <a:ext cx="480" cy="192"/>
            </a:xfrm>
            <a:custGeom>
              <a:avLst/>
              <a:gdLst>
                <a:gd name="T0" fmla="*/ 240 w 480"/>
                <a:gd name="T1" fmla="*/ 0 h 192"/>
                <a:gd name="T2" fmla="*/ 480 w 480"/>
                <a:gd name="T3" fmla="*/ 144 h 192"/>
                <a:gd name="T4" fmla="*/ 192 w 480"/>
                <a:gd name="T5" fmla="*/ 0 h 192"/>
                <a:gd name="T6" fmla="*/ 432 w 480"/>
                <a:gd name="T7" fmla="*/ 192 h 192"/>
                <a:gd name="T8" fmla="*/ 144 w 480"/>
                <a:gd name="T9" fmla="*/ 48 h 192"/>
                <a:gd name="T10" fmla="*/ 288 w 480"/>
                <a:gd name="T11" fmla="*/ 192 h 192"/>
                <a:gd name="T12" fmla="*/ 96 w 480"/>
                <a:gd name="T13" fmla="*/ 48 h 192"/>
                <a:gd name="T14" fmla="*/ 192 w 480"/>
                <a:gd name="T15" fmla="*/ 192 h 192"/>
                <a:gd name="T16" fmla="*/ 0 w 480"/>
                <a:gd name="T17" fmla="*/ 96 h 1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0"/>
                <a:gd name="T28" fmla="*/ 0 h 192"/>
                <a:gd name="T29" fmla="*/ 480 w 480"/>
                <a:gd name="T30" fmla="*/ 192 h 19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0" h="192">
                  <a:moveTo>
                    <a:pt x="240" y="0"/>
                  </a:moveTo>
                  <a:lnTo>
                    <a:pt x="480" y="144"/>
                  </a:lnTo>
                  <a:lnTo>
                    <a:pt x="192" y="0"/>
                  </a:lnTo>
                  <a:lnTo>
                    <a:pt x="432" y="192"/>
                  </a:lnTo>
                  <a:lnTo>
                    <a:pt x="144" y="48"/>
                  </a:lnTo>
                  <a:lnTo>
                    <a:pt x="288" y="192"/>
                  </a:lnTo>
                  <a:lnTo>
                    <a:pt x="96" y="48"/>
                  </a:lnTo>
                  <a:lnTo>
                    <a:pt x="192" y="192"/>
                  </a:lnTo>
                  <a:lnTo>
                    <a:pt x="0" y="96"/>
                  </a:ln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7" name="Freeform 465"/>
            <p:cNvSpPr>
              <a:spLocks/>
            </p:cNvSpPr>
            <p:nvPr/>
          </p:nvSpPr>
          <p:spPr bwMode="auto">
            <a:xfrm>
              <a:off x="1920" y="1968"/>
              <a:ext cx="480" cy="288"/>
            </a:xfrm>
            <a:custGeom>
              <a:avLst/>
              <a:gdLst>
                <a:gd name="T0" fmla="*/ 336 w 480"/>
                <a:gd name="T1" fmla="*/ 0 h 288"/>
                <a:gd name="T2" fmla="*/ 480 w 480"/>
                <a:gd name="T3" fmla="*/ 240 h 288"/>
                <a:gd name="T4" fmla="*/ 336 w 480"/>
                <a:gd name="T5" fmla="*/ 96 h 288"/>
                <a:gd name="T6" fmla="*/ 288 w 480"/>
                <a:gd name="T7" fmla="*/ 0 h 288"/>
                <a:gd name="T8" fmla="*/ 288 w 480"/>
                <a:gd name="T9" fmla="*/ 96 h 288"/>
                <a:gd name="T10" fmla="*/ 384 w 480"/>
                <a:gd name="T11" fmla="*/ 288 h 288"/>
                <a:gd name="T12" fmla="*/ 240 w 480"/>
                <a:gd name="T13" fmla="*/ 96 h 288"/>
                <a:gd name="T14" fmla="*/ 192 w 480"/>
                <a:gd name="T15" fmla="*/ 0 h 288"/>
                <a:gd name="T16" fmla="*/ 288 w 480"/>
                <a:gd name="T17" fmla="*/ 240 h 288"/>
                <a:gd name="T18" fmla="*/ 144 w 480"/>
                <a:gd name="T19" fmla="*/ 0 h 288"/>
                <a:gd name="T20" fmla="*/ 192 w 480"/>
                <a:gd name="T21" fmla="*/ 192 h 288"/>
                <a:gd name="T22" fmla="*/ 96 w 480"/>
                <a:gd name="T23" fmla="*/ 0 h 288"/>
                <a:gd name="T24" fmla="*/ 0 w 480"/>
                <a:gd name="T25" fmla="*/ 48 h 288"/>
                <a:gd name="T26" fmla="*/ 48 w 480"/>
                <a:gd name="T27" fmla="*/ 48 h 288"/>
                <a:gd name="T28" fmla="*/ 96 w 480"/>
                <a:gd name="T29" fmla="*/ 48 h 288"/>
                <a:gd name="T30" fmla="*/ 48 w 480"/>
                <a:gd name="T31" fmla="*/ 48 h 28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80"/>
                <a:gd name="T49" fmla="*/ 0 h 288"/>
                <a:gd name="T50" fmla="*/ 480 w 480"/>
                <a:gd name="T51" fmla="*/ 288 h 28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80" h="288">
                  <a:moveTo>
                    <a:pt x="336" y="0"/>
                  </a:moveTo>
                  <a:lnTo>
                    <a:pt x="480" y="240"/>
                  </a:lnTo>
                  <a:lnTo>
                    <a:pt x="336" y="96"/>
                  </a:lnTo>
                  <a:lnTo>
                    <a:pt x="288" y="0"/>
                  </a:lnTo>
                  <a:lnTo>
                    <a:pt x="288" y="96"/>
                  </a:lnTo>
                  <a:lnTo>
                    <a:pt x="384" y="288"/>
                  </a:lnTo>
                  <a:lnTo>
                    <a:pt x="240" y="96"/>
                  </a:lnTo>
                  <a:lnTo>
                    <a:pt x="192" y="0"/>
                  </a:lnTo>
                  <a:lnTo>
                    <a:pt x="288" y="240"/>
                  </a:lnTo>
                  <a:lnTo>
                    <a:pt x="144" y="0"/>
                  </a:lnTo>
                  <a:lnTo>
                    <a:pt x="192" y="192"/>
                  </a:lnTo>
                  <a:lnTo>
                    <a:pt x="96" y="0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96" y="48"/>
                  </a:lnTo>
                  <a:lnTo>
                    <a:pt x="48" y="48"/>
                  </a:ln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8" name="Freeform 466"/>
            <p:cNvSpPr>
              <a:spLocks/>
            </p:cNvSpPr>
            <p:nvPr/>
          </p:nvSpPr>
          <p:spPr bwMode="auto">
            <a:xfrm>
              <a:off x="1824" y="432"/>
              <a:ext cx="1104" cy="560"/>
            </a:xfrm>
            <a:custGeom>
              <a:avLst/>
              <a:gdLst>
                <a:gd name="T0" fmla="*/ 48 w 1104"/>
                <a:gd name="T1" fmla="*/ 264 h 560"/>
                <a:gd name="T2" fmla="*/ 0 w 1104"/>
                <a:gd name="T3" fmla="*/ 504 h 560"/>
                <a:gd name="T4" fmla="*/ 8 w 1104"/>
                <a:gd name="T5" fmla="*/ 560 h 560"/>
                <a:gd name="T6" fmla="*/ 48 w 1104"/>
                <a:gd name="T7" fmla="*/ 552 h 560"/>
                <a:gd name="T8" fmla="*/ 96 w 1104"/>
                <a:gd name="T9" fmla="*/ 456 h 560"/>
                <a:gd name="T10" fmla="*/ 240 w 1104"/>
                <a:gd name="T11" fmla="*/ 120 h 560"/>
                <a:gd name="T12" fmla="*/ 152 w 1104"/>
                <a:gd name="T13" fmla="*/ 544 h 560"/>
                <a:gd name="T14" fmla="*/ 240 w 1104"/>
                <a:gd name="T15" fmla="*/ 456 h 560"/>
                <a:gd name="T16" fmla="*/ 224 w 1104"/>
                <a:gd name="T17" fmla="*/ 456 h 560"/>
                <a:gd name="T18" fmla="*/ 384 w 1104"/>
                <a:gd name="T19" fmla="*/ 72 h 560"/>
                <a:gd name="T20" fmla="*/ 264 w 1104"/>
                <a:gd name="T21" fmla="*/ 520 h 560"/>
                <a:gd name="T22" fmla="*/ 336 w 1104"/>
                <a:gd name="T23" fmla="*/ 472 h 560"/>
                <a:gd name="T24" fmla="*/ 568 w 1104"/>
                <a:gd name="T25" fmla="*/ 0 h 560"/>
                <a:gd name="T26" fmla="*/ 384 w 1104"/>
                <a:gd name="T27" fmla="*/ 504 h 560"/>
                <a:gd name="T28" fmla="*/ 480 w 1104"/>
                <a:gd name="T29" fmla="*/ 456 h 560"/>
                <a:gd name="T30" fmla="*/ 720 w 1104"/>
                <a:gd name="T31" fmla="*/ 24 h 560"/>
                <a:gd name="T32" fmla="*/ 568 w 1104"/>
                <a:gd name="T33" fmla="*/ 472 h 560"/>
                <a:gd name="T34" fmla="*/ 664 w 1104"/>
                <a:gd name="T35" fmla="*/ 440 h 560"/>
                <a:gd name="T36" fmla="*/ 912 w 1104"/>
                <a:gd name="T37" fmla="*/ 72 h 560"/>
                <a:gd name="T38" fmla="*/ 720 w 1104"/>
                <a:gd name="T39" fmla="*/ 456 h 560"/>
                <a:gd name="T40" fmla="*/ 768 w 1104"/>
                <a:gd name="T41" fmla="*/ 456 h 560"/>
                <a:gd name="T42" fmla="*/ 960 w 1104"/>
                <a:gd name="T43" fmla="*/ 168 h 560"/>
                <a:gd name="T44" fmla="*/ 816 w 1104"/>
                <a:gd name="T45" fmla="*/ 456 h 560"/>
                <a:gd name="T46" fmla="*/ 928 w 1104"/>
                <a:gd name="T47" fmla="*/ 448 h 560"/>
                <a:gd name="T48" fmla="*/ 960 w 1104"/>
                <a:gd name="T49" fmla="*/ 408 h 560"/>
                <a:gd name="T50" fmla="*/ 1104 w 1104"/>
                <a:gd name="T51" fmla="*/ 264 h 560"/>
                <a:gd name="T52" fmla="*/ 1008 w 1104"/>
                <a:gd name="T53" fmla="*/ 456 h 560"/>
                <a:gd name="T54" fmla="*/ 1056 w 1104"/>
                <a:gd name="T55" fmla="*/ 456 h 56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04"/>
                <a:gd name="T85" fmla="*/ 0 h 560"/>
                <a:gd name="T86" fmla="*/ 1104 w 1104"/>
                <a:gd name="T87" fmla="*/ 560 h 56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04" h="560">
                  <a:moveTo>
                    <a:pt x="48" y="264"/>
                  </a:moveTo>
                  <a:lnTo>
                    <a:pt x="0" y="504"/>
                  </a:lnTo>
                  <a:lnTo>
                    <a:pt x="8" y="560"/>
                  </a:lnTo>
                  <a:lnTo>
                    <a:pt x="48" y="552"/>
                  </a:lnTo>
                  <a:lnTo>
                    <a:pt x="96" y="456"/>
                  </a:lnTo>
                  <a:lnTo>
                    <a:pt x="240" y="120"/>
                  </a:lnTo>
                  <a:lnTo>
                    <a:pt x="152" y="544"/>
                  </a:lnTo>
                  <a:lnTo>
                    <a:pt x="240" y="456"/>
                  </a:lnTo>
                  <a:lnTo>
                    <a:pt x="224" y="456"/>
                  </a:lnTo>
                  <a:lnTo>
                    <a:pt x="384" y="72"/>
                  </a:lnTo>
                  <a:lnTo>
                    <a:pt x="264" y="520"/>
                  </a:lnTo>
                  <a:lnTo>
                    <a:pt x="336" y="472"/>
                  </a:lnTo>
                  <a:lnTo>
                    <a:pt x="568" y="0"/>
                  </a:lnTo>
                  <a:lnTo>
                    <a:pt x="384" y="504"/>
                  </a:lnTo>
                  <a:lnTo>
                    <a:pt x="480" y="456"/>
                  </a:lnTo>
                  <a:lnTo>
                    <a:pt x="720" y="24"/>
                  </a:lnTo>
                  <a:lnTo>
                    <a:pt x="568" y="472"/>
                  </a:lnTo>
                  <a:lnTo>
                    <a:pt x="664" y="440"/>
                  </a:lnTo>
                  <a:lnTo>
                    <a:pt x="912" y="72"/>
                  </a:lnTo>
                  <a:lnTo>
                    <a:pt x="720" y="456"/>
                  </a:lnTo>
                  <a:lnTo>
                    <a:pt x="768" y="456"/>
                  </a:lnTo>
                  <a:lnTo>
                    <a:pt x="960" y="168"/>
                  </a:lnTo>
                  <a:lnTo>
                    <a:pt x="816" y="456"/>
                  </a:lnTo>
                  <a:lnTo>
                    <a:pt x="928" y="448"/>
                  </a:lnTo>
                  <a:lnTo>
                    <a:pt x="960" y="408"/>
                  </a:lnTo>
                  <a:lnTo>
                    <a:pt x="1104" y="264"/>
                  </a:lnTo>
                  <a:lnTo>
                    <a:pt x="1008" y="456"/>
                  </a:lnTo>
                  <a:lnTo>
                    <a:pt x="1056" y="456"/>
                  </a:ln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53" name="Group 318"/>
          <p:cNvGrpSpPr>
            <a:grpSpLocks/>
          </p:cNvGrpSpPr>
          <p:nvPr/>
        </p:nvGrpSpPr>
        <p:grpSpPr bwMode="auto">
          <a:xfrm rot="327503">
            <a:off x="428252" y="2106211"/>
            <a:ext cx="3810000" cy="1676400"/>
            <a:chOff x="1142" y="432"/>
            <a:chExt cx="3523" cy="1857"/>
          </a:xfrm>
        </p:grpSpPr>
        <p:sp>
          <p:nvSpPr>
            <p:cNvPr id="154" name="Freeform 319"/>
            <p:cNvSpPr>
              <a:spLocks/>
            </p:cNvSpPr>
            <p:nvPr/>
          </p:nvSpPr>
          <p:spPr bwMode="auto">
            <a:xfrm>
              <a:off x="1144" y="887"/>
              <a:ext cx="3521" cy="1108"/>
            </a:xfrm>
            <a:custGeom>
              <a:avLst/>
              <a:gdLst>
                <a:gd name="T0" fmla="*/ 2408 w 3521"/>
                <a:gd name="T1" fmla="*/ 313 h 1108"/>
                <a:gd name="T2" fmla="*/ 2552 w 3521"/>
                <a:gd name="T3" fmla="*/ 361 h 1108"/>
                <a:gd name="T4" fmla="*/ 2696 w 3521"/>
                <a:gd name="T5" fmla="*/ 409 h 1108"/>
                <a:gd name="T6" fmla="*/ 2888 w 3521"/>
                <a:gd name="T7" fmla="*/ 361 h 1108"/>
                <a:gd name="T8" fmla="*/ 3032 w 3521"/>
                <a:gd name="T9" fmla="*/ 265 h 1108"/>
                <a:gd name="T10" fmla="*/ 3176 w 3521"/>
                <a:gd name="T11" fmla="*/ 201 h 1108"/>
                <a:gd name="T12" fmla="*/ 3388 w 3521"/>
                <a:gd name="T13" fmla="*/ 161 h 1108"/>
                <a:gd name="T14" fmla="*/ 3500 w 3521"/>
                <a:gd name="T15" fmla="*/ 209 h 1108"/>
                <a:gd name="T16" fmla="*/ 3512 w 3521"/>
                <a:gd name="T17" fmla="*/ 265 h 1108"/>
                <a:gd name="T18" fmla="*/ 3492 w 3521"/>
                <a:gd name="T19" fmla="*/ 345 h 1108"/>
                <a:gd name="T20" fmla="*/ 3416 w 3521"/>
                <a:gd name="T21" fmla="*/ 409 h 1108"/>
                <a:gd name="T22" fmla="*/ 3268 w 3521"/>
                <a:gd name="T23" fmla="*/ 473 h 1108"/>
                <a:gd name="T24" fmla="*/ 3228 w 3521"/>
                <a:gd name="T25" fmla="*/ 577 h 1108"/>
                <a:gd name="T26" fmla="*/ 3316 w 3521"/>
                <a:gd name="T27" fmla="*/ 657 h 1108"/>
                <a:gd name="T28" fmla="*/ 3416 w 3521"/>
                <a:gd name="T29" fmla="*/ 745 h 1108"/>
                <a:gd name="T30" fmla="*/ 3492 w 3521"/>
                <a:gd name="T31" fmla="*/ 849 h 1108"/>
                <a:gd name="T32" fmla="*/ 3476 w 3521"/>
                <a:gd name="T33" fmla="*/ 969 h 1108"/>
                <a:gd name="T34" fmla="*/ 3368 w 3521"/>
                <a:gd name="T35" fmla="*/ 985 h 1108"/>
                <a:gd name="T36" fmla="*/ 3224 w 3521"/>
                <a:gd name="T37" fmla="*/ 985 h 1108"/>
                <a:gd name="T38" fmla="*/ 3036 w 3521"/>
                <a:gd name="T39" fmla="*/ 905 h 1108"/>
                <a:gd name="T40" fmla="*/ 2932 w 3521"/>
                <a:gd name="T41" fmla="*/ 809 h 1108"/>
                <a:gd name="T42" fmla="*/ 2816 w 3521"/>
                <a:gd name="T43" fmla="*/ 737 h 1108"/>
                <a:gd name="T44" fmla="*/ 2552 w 3521"/>
                <a:gd name="T45" fmla="*/ 745 h 1108"/>
                <a:gd name="T46" fmla="*/ 2312 w 3521"/>
                <a:gd name="T47" fmla="*/ 841 h 1108"/>
                <a:gd name="T48" fmla="*/ 1936 w 3521"/>
                <a:gd name="T49" fmla="*/ 1017 h 1108"/>
                <a:gd name="T50" fmla="*/ 1480 w 3521"/>
                <a:gd name="T51" fmla="*/ 1097 h 1108"/>
                <a:gd name="T52" fmla="*/ 1064 w 3521"/>
                <a:gd name="T53" fmla="*/ 1081 h 1108"/>
                <a:gd name="T54" fmla="*/ 736 w 3521"/>
                <a:gd name="T55" fmla="*/ 1073 h 1108"/>
                <a:gd name="T56" fmla="*/ 504 w 3521"/>
                <a:gd name="T57" fmla="*/ 985 h 1108"/>
                <a:gd name="T58" fmla="*/ 280 w 3521"/>
                <a:gd name="T59" fmla="*/ 937 h 1108"/>
                <a:gd name="T60" fmla="*/ 152 w 3521"/>
                <a:gd name="T61" fmla="*/ 873 h 1108"/>
                <a:gd name="T62" fmla="*/ 88 w 3521"/>
                <a:gd name="T63" fmla="*/ 873 h 1108"/>
                <a:gd name="T64" fmla="*/ 16 w 3521"/>
                <a:gd name="T65" fmla="*/ 849 h 1108"/>
                <a:gd name="T66" fmla="*/ 8 w 3521"/>
                <a:gd name="T67" fmla="*/ 793 h 1108"/>
                <a:gd name="T68" fmla="*/ 8 w 3521"/>
                <a:gd name="T69" fmla="*/ 745 h 1108"/>
                <a:gd name="T70" fmla="*/ 8 w 3521"/>
                <a:gd name="T71" fmla="*/ 649 h 1108"/>
                <a:gd name="T72" fmla="*/ 56 w 3521"/>
                <a:gd name="T73" fmla="*/ 649 h 1108"/>
                <a:gd name="T74" fmla="*/ 104 w 3521"/>
                <a:gd name="T75" fmla="*/ 601 h 1108"/>
                <a:gd name="T76" fmla="*/ 208 w 3521"/>
                <a:gd name="T77" fmla="*/ 497 h 1108"/>
                <a:gd name="T78" fmla="*/ 328 w 3521"/>
                <a:gd name="T79" fmla="*/ 441 h 1108"/>
                <a:gd name="T80" fmla="*/ 392 w 3521"/>
                <a:gd name="T81" fmla="*/ 353 h 1108"/>
                <a:gd name="T82" fmla="*/ 472 w 3521"/>
                <a:gd name="T83" fmla="*/ 257 h 1108"/>
                <a:gd name="T84" fmla="*/ 584 w 3521"/>
                <a:gd name="T85" fmla="*/ 169 h 1108"/>
                <a:gd name="T86" fmla="*/ 696 w 3521"/>
                <a:gd name="T87" fmla="*/ 129 h 1108"/>
                <a:gd name="T88" fmla="*/ 920 w 3521"/>
                <a:gd name="T89" fmla="*/ 73 h 1108"/>
                <a:gd name="T90" fmla="*/ 1208 w 3521"/>
                <a:gd name="T91" fmla="*/ 25 h 1108"/>
                <a:gd name="T92" fmla="*/ 1456 w 3521"/>
                <a:gd name="T93" fmla="*/ 17 h 1108"/>
                <a:gd name="T94" fmla="*/ 1736 w 3521"/>
                <a:gd name="T95" fmla="*/ 25 h 1108"/>
                <a:gd name="T96" fmla="*/ 2168 w 3521"/>
                <a:gd name="T97" fmla="*/ 169 h 1108"/>
                <a:gd name="T98" fmla="*/ 2408 w 3521"/>
                <a:gd name="T99" fmla="*/ 313 h 110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521"/>
                <a:gd name="T151" fmla="*/ 0 h 1108"/>
                <a:gd name="T152" fmla="*/ 3521 w 3521"/>
                <a:gd name="T153" fmla="*/ 1108 h 110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521" h="1108">
                  <a:moveTo>
                    <a:pt x="2408" y="313"/>
                  </a:moveTo>
                  <a:cubicBezTo>
                    <a:pt x="2472" y="345"/>
                    <a:pt x="2504" y="345"/>
                    <a:pt x="2552" y="361"/>
                  </a:cubicBezTo>
                  <a:cubicBezTo>
                    <a:pt x="2600" y="377"/>
                    <a:pt x="2640" y="409"/>
                    <a:pt x="2696" y="409"/>
                  </a:cubicBezTo>
                  <a:cubicBezTo>
                    <a:pt x="2752" y="409"/>
                    <a:pt x="2832" y="385"/>
                    <a:pt x="2888" y="361"/>
                  </a:cubicBezTo>
                  <a:cubicBezTo>
                    <a:pt x="2944" y="337"/>
                    <a:pt x="2984" y="292"/>
                    <a:pt x="3032" y="265"/>
                  </a:cubicBezTo>
                  <a:cubicBezTo>
                    <a:pt x="3080" y="238"/>
                    <a:pt x="3117" y="218"/>
                    <a:pt x="3176" y="201"/>
                  </a:cubicBezTo>
                  <a:cubicBezTo>
                    <a:pt x="3235" y="184"/>
                    <a:pt x="3334" y="160"/>
                    <a:pt x="3388" y="161"/>
                  </a:cubicBezTo>
                  <a:cubicBezTo>
                    <a:pt x="3442" y="162"/>
                    <a:pt x="3479" y="192"/>
                    <a:pt x="3500" y="209"/>
                  </a:cubicBezTo>
                  <a:cubicBezTo>
                    <a:pt x="3521" y="226"/>
                    <a:pt x="3513" y="242"/>
                    <a:pt x="3512" y="265"/>
                  </a:cubicBezTo>
                  <a:cubicBezTo>
                    <a:pt x="3511" y="288"/>
                    <a:pt x="3508" y="321"/>
                    <a:pt x="3492" y="345"/>
                  </a:cubicBezTo>
                  <a:cubicBezTo>
                    <a:pt x="3476" y="369"/>
                    <a:pt x="3453" y="388"/>
                    <a:pt x="3416" y="409"/>
                  </a:cubicBezTo>
                  <a:cubicBezTo>
                    <a:pt x="3379" y="430"/>
                    <a:pt x="3299" y="445"/>
                    <a:pt x="3268" y="473"/>
                  </a:cubicBezTo>
                  <a:cubicBezTo>
                    <a:pt x="3237" y="501"/>
                    <a:pt x="3220" y="546"/>
                    <a:pt x="3228" y="577"/>
                  </a:cubicBezTo>
                  <a:cubicBezTo>
                    <a:pt x="3236" y="608"/>
                    <a:pt x="3285" y="629"/>
                    <a:pt x="3316" y="657"/>
                  </a:cubicBezTo>
                  <a:cubicBezTo>
                    <a:pt x="3347" y="685"/>
                    <a:pt x="3387" y="713"/>
                    <a:pt x="3416" y="745"/>
                  </a:cubicBezTo>
                  <a:cubicBezTo>
                    <a:pt x="3445" y="777"/>
                    <a:pt x="3482" y="812"/>
                    <a:pt x="3492" y="849"/>
                  </a:cubicBezTo>
                  <a:cubicBezTo>
                    <a:pt x="3502" y="886"/>
                    <a:pt x="3497" y="946"/>
                    <a:pt x="3476" y="969"/>
                  </a:cubicBezTo>
                  <a:cubicBezTo>
                    <a:pt x="3455" y="992"/>
                    <a:pt x="3410" y="982"/>
                    <a:pt x="3368" y="985"/>
                  </a:cubicBezTo>
                  <a:cubicBezTo>
                    <a:pt x="3326" y="988"/>
                    <a:pt x="3279" y="998"/>
                    <a:pt x="3224" y="985"/>
                  </a:cubicBezTo>
                  <a:cubicBezTo>
                    <a:pt x="3169" y="972"/>
                    <a:pt x="3085" y="934"/>
                    <a:pt x="3036" y="905"/>
                  </a:cubicBezTo>
                  <a:cubicBezTo>
                    <a:pt x="2987" y="876"/>
                    <a:pt x="2969" y="837"/>
                    <a:pt x="2932" y="809"/>
                  </a:cubicBezTo>
                  <a:cubicBezTo>
                    <a:pt x="2895" y="781"/>
                    <a:pt x="2879" y="748"/>
                    <a:pt x="2816" y="737"/>
                  </a:cubicBezTo>
                  <a:cubicBezTo>
                    <a:pt x="2753" y="726"/>
                    <a:pt x="2636" y="728"/>
                    <a:pt x="2552" y="745"/>
                  </a:cubicBezTo>
                  <a:cubicBezTo>
                    <a:pt x="2468" y="762"/>
                    <a:pt x="2415" y="796"/>
                    <a:pt x="2312" y="841"/>
                  </a:cubicBezTo>
                  <a:cubicBezTo>
                    <a:pt x="2209" y="886"/>
                    <a:pt x="2075" y="974"/>
                    <a:pt x="1936" y="1017"/>
                  </a:cubicBezTo>
                  <a:cubicBezTo>
                    <a:pt x="1797" y="1060"/>
                    <a:pt x="1625" y="1086"/>
                    <a:pt x="1480" y="1097"/>
                  </a:cubicBezTo>
                  <a:cubicBezTo>
                    <a:pt x="1335" y="1108"/>
                    <a:pt x="1188" y="1085"/>
                    <a:pt x="1064" y="1081"/>
                  </a:cubicBezTo>
                  <a:cubicBezTo>
                    <a:pt x="940" y="1077"/>
                    <a:pt x="829" y="1089"/>
                    <a:pt x="736" y="1073"/>
                  </a:cubicBezTo>
                  <a:cubicBezTo>
                    <a:pt x="643" y="1057"/>
                    <a:pt x="580" y="1008"/>
                    <a:pt x="504" y="985"/>
                  </a:cubicBezTo>
                  <a:cubicBezTo>
                    <a:pt x="428" y="962"/>
                    <a:pt x="339" y="956"/>
                    <a:pt x="280" y="937"/>
                  </a:cubicBezTo>
                  <a:cubicBezTo>
                    <a:pt x="221" y="918"/>
                    <a:pt x="184" y="884"/>
                    <a:pt x="152" y="873"/>
                  </a:cubicBezTo>
                  <a:cubicBezTo>
                    <a:pt x="120" y="862"/>
                    <a:pt x="111" y="877"/>
                    <a:pt x="88" y="873"/>
                  </a:cubicBezTo>
                  <a:cubicBezTo>
                    <a:pt x="65" y="869"/>
                    <a:pt x="29" y="862"/>
                    <a:pt x="16" y="849"/>
                  </a:cubicBezTo>
                  <a:cubicBezTo>
                    <a:pt x="3" y="836"/>
                    <a:pt x="9" y="810"/>
                    <a:pt x="8" y="793"/>
                  </a:cubicBezTo>
                  <a:cubicBezTo>
                    <a:pt x="7" y="776"/>
                    <a:pt x="8" y="769"/>
                    <a:pt x="8" y="745"/>
                  </a:cubicBezTo>
                  <a:cubicBezTo>
                    <a:pt x="8" y="721"/>
                    <a:pt x="0" y="665"/>
                    <a:pt x="8" y="649"/>
                  </a:cubicBezTo>
                  <a:cubicBezTo>
                    <a:pt x="16" y="633"/>
                    <a:pt x="40" y="657"/>
                    <a:pt x="56" y="649"/>
                  </a:cubicBezTo>
                  <a:cubicBezTo>
                    <a:pt x="72" y="641"/>
                    <a:pt x="79" y="626"/>
                    <a:pt x="104" y="601"/>
                  </a:cubicBezTo>
                  <a:cubicBezTo>
                    <a:pt x="129" y="576"/>
                    <a:pt x="171" y="524"/>
                    <a:pt x="208" y="497"/>
                  </a:cubicBezTo>
                  <a:cubicBezTo>
                    <a:pt x="245" y="470"/>
                    <a:pt x="297" y="465"/>
                    <a:pt x="328" y="441"/>
                  </a:cubicBezTo>
                  <a:cubicBezTo>
                    <a:pt x="359" y="417"/>
                    <a:pt x="368" y="384"/>
                    <a:pt x="392" y="353"/>
                  </a:cubicBezTo>
                  <a:cubicBezTo>
                    <a:pt x="416" y="322"/>
                    <a:pt x="440" y="288"/>
                    <a:pt x="472" y="257"/>
                  </a:cubicBezTo>
                  <a:cubicBezTo>
                    <a:pt x="504" y="226"/>
                    <a:pt x="547" y="190"/>
                    <a:pt x="584" y="169"/>
                  </a:cubicBezTo>
                  <a:cubicBezTo>
                    <a:pt x="621" y="148"/>
                    <a:pt x="640" y="145"/>
                    <a:pt x="696" y="129"/>
                  </a:cubicBezTo>
                  <a:cubicBezTo>
                    <a:pt x="752" y="113"/>
                    <a:pt x="835" y="90"/>
                    <a:pt x="920" y="73"/>
                  </a:cubicBezTo>
                  <a:cubicBezTo>
                    <a:pt x="1005" y="56"/>
                    <a:pt x="1119" y="34"/>
                    <a:pt x="1208" y="25"/>
                  </a:cubicBezTo>
                  <a:cubicBezTo>
                    <a:pt x="1297" y="16"/>
                    <a:pt x="1368" y="17"/>
                    <a:pt x="1456" y="17"/>
                  </a:cubicBezTo>
                  <a:cubicBezTo>
                    <a:pt x="1544" y="17"/>
                    <a:pt x="1617" y="0"/>
                    <a:pt x="1736" y="25"/>
                  </a:cubicBezTo>
                  <a:cubicBezTo>
                    <a:pt x="1855" y="50"/>
                    <a:pt x="2056" y="121"/>
                    <a:pt x="2168" y="169"/>
                  </a:cubicBezTo>
                  <a:cubicBezTo>
                    <a:pt x="2280" y="217"/>
                    <a:pt x="2344" y="281"/>
                    <a:pt x="2408" y="313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" name="Freeform 320"/>
            <p:cNvSpPr>
              <a:spLocks/>
            </p:cNvSpPr>
            <p:nvPr/>
          </p:nvSpPr>
          <p:spPr bwMode="auto">
            <a:xfrm>
              <a:off x="3004" y="756"/>
              <a:ext cx="783" cy="444"/>
            </a:xfrm>
            <a:custGeom>
              <a:avLst/>
              <a:gdLst>
                <a:gd name="T0" fmla="*/ 548 w 783"/>
                <a:gd name="T1" fmla="*/ 444 h 444"/>
                <a:gd name="T2" fmla="*/ 644 w 783"/>
                <a:gd name="T3" fmla="*/ 348 h 444"/>
                <a:gd name="T4" fmla="*/ 740 w 783"/>
                <a:gd name="T5" fmla="*/ 300 h 444"/>
                <a:gd name="T6" fmla="*/ 768 w 783"/>
                <a:gd name="T7" fmla="*/ 212 h 444"/>
                <a:gd name="T8" fmla="*/ 648 w 783"/>
                <a:gd name="T9" fmla="*/ 132 h 444"/>
                <a:gd name="T10" fmla="*/ 512 w 783"/>
                <a:gd name="T11" fmla="*/ 84 h 444"/>
                <a:gd name="T12" fmla="*/ 356 w 783"/>
                <a:gd name="T13" fmla="*/ 12 h 444"/>
                <a:gd name="T14" fmla="*/ 260 w 783"/>
                <a:gd name="T15" fmla="*/ 12 h 444"/>
                <a:gd name="T16" fmla="*/ 144 w 783"/>
                <a:gd name="T17" fmla="*/ 68 h 444"/>
                <a:gd name="T18" fmla="*/ 48 w 783"/>
                <a:gd name="T19" fmla="*/ 180 h 444"/>
                <a:gd name="T20" fmla="*/ 20 w 783"/>
                <a:gd name="T21" fmla="*/ 204 h 444"/>
                <a:gd name="T22" fmla="*/ 168 w 783"/>
                <a:gd name="T23" fmla="*/ 236 h 444"/>
                <a:gd name="T24" fmla="*/ 288 w 783"/>
                <a:gd name="T25" fmla="*/ 292 h 444"/>
                <a:gd name="T26" fmla="*/ 404 w 783"/>
                <a:gd name="T27" fmla="*/ 348 h 444"/>
                <a:gd name="T28" fmla="*/ 548 w 783"/>
                <a:gd name="T29" fmla="*/ 444 h 4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83"/>
                <a:gd name="T46" fmla="*/ 0 h 444"/>
                <a:gd name="T47" fmla="*/ 783 w 783"/>
                <a:gd name="T48" fmla="*/ 444 h 44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83" h="444">
                  <a:moveTo>
                    <a:pt x="548" y="444"/>
                  </a:moveTo>
                  <a:cubicBezTo>
                    <a:pt x="588" y="444"/>
                    <a:pt x="612" y="372"/>
                    <a:pt x="644" y="348"/>
                  </a:cubicBezTo>
                  <a:cubicBezTo>
                    <a:pt x="676" y="324"/>
                    <a:pt x="719" y="323"/>
                    <a:pt x="740" y="300"/>
                  </a:cubicBezTo>
                  <a:cubicBezTo>
                    <a:pt x="761" y="277"/>
                    <a:pt x="783" y="240"/>
                    <a:pt x="768" y="212"/>
                  </a:cubicBezTo>
                  <a:cubicBezTo>
                    <a:pt x="753" y="184"/>
                    <a:pt x="691" y="153"/>
                    <a:pt x="648" y="132"/>
                  </a:cubicBezTo>
                  <a:cubicBezTo>
                    <a:pt x="605" y="111"/>
                    <a:pt x="561" y="104"/>
                    <a:pt x="512" y="84"/>
                  </a:cubicBezTo>
                  <a:cubicBezTo>
                    <a:pt x="463" y="64"/>
                    <a:pt x="398" y="24"/>
                    <a:pt x="356" y="12"/>
                  </a:cubicBezTo>
                  <a:cubicBezTo>
                    <a:pt x="314" y="0"/>
                    <a:pt x="295" y="3"/>
                    <a:pt x="260" y="12"/>
                  </a:cubicBezTo>
                  <a:cubicBezTo>
                    <a:pt x="225" y="21"/>
                    <a:pt x="179" y="40"/>
                    <a:pt x="144" y="68"/>
                  </a:cubicBezTo>
                  <a:cubicBezTo>
                    <a:pt x="109" y="96"/>
                    <a:pt x="69" y="157"/>
                    <a:pt x="48" y="180"/>
                  </a:cubicBezTo>
                  <a:cubicBezTo>
                    <a:pt x="27" y="203"/>
                    <a:pt x="0" y="195"/>
                    <a:pt x="20" y="204"/>
                  </a:cubicBezTo>
                  <a:cubicBezTo>
                    <a:pt x="40" y="213"/>
                    <a:pt x="123" y="221"/>
                    <a:pt x="168" y="236"/>
                  </a:cubicBezTo>
                  <a:cubicBezTo>
                    <a:pt x="213" y="251"/>
                    <a:pt x="249" y="273"/>
                    <a:pt x="288" y="292"/>
                  </a:cubicBezTo>
                  <a:cubicBezTo>
                    <a:pt x="327" y="311"/>
                    <a:pt x="361" y="323"/>
                    <a:pt x="404" y="348"/>
                  </a:cubicBezTo>
                  <a:cubicBezTo>
                    <a:pt x="447" y="373"/>
                    <a:pt x="508" y="444"/>
                    <a:pt x="548" y="444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" name="Freeform 321"/>
            <p:cNvSpPr>
              <a:spLocks/>
            </p:cNvSpPr>
            <p:nvPr/>
          </p:nvSpPr>
          <p:spPr bwMode="auto">
            <a:xfrm>
              <a:off x="3024" y="1776"/>
              <a:ext cx="592" cy="341"/>
            </a:xfrm>
            <a:custGeom>
              <a:avLst/>
              <a:gdLst>
                <a:gd name="T0" fmla="*/ 0 w 592"/>
                <a:gd name="T1" fmla="*/ 144 h 341"/>
                <a:gd name="T2" fmla="*/ 276 w 592"/>
                <a:gd name="T3" fmla="*/ 320 h 341"/>
                <a:gd name="T4" fmla="*/ 268 w 592"/>
                <a:gd name="T5" fmla="*/ 272 h 341"/>
                <a:gd name="T6" fmla="*/ 288 w 592"/>
                <a:gd name="T7" fmla="*/ 240 h 341"/>
                <a:gd name="T8" fmla="*/ 316 w 592"/>
                <a:gd name="T9" fmla="*/ 272 h 341"/>
                <a:gd name="T10" fmla="*/ 336 w 592"/>
                <a:gd name="T11" fmla="*/ 288 h 341"/>
                <a:gd name="T12" fmla="*/ 336 w 592"/>
                <a:gd name="T13" fmla="*/ 240 h 341"/>
                <a:gd name="T14" fmla="*/ 480 w 592"/>
                <a:gd name="T15" fmla="*/ 240 h 341"/>
                <a:gd name="T16" fmla="*/ 576 w 592"/>
                <a:gd name="T17" fmla="*/ 192 h 341"/>
                <a:gd name="T18" fmla="*/ 576 w 592"/>
                <a:gd name="T19" fmla="*/ 144 h 341"/>
                <a:gd name="T20" fmla="*/ 508 w 592"/>
                <a:gd name="T21" fmla="*/ 64 h 341"/>
                <a:gd name="T22" fmla="*/ 396 w 592"/>
                <a:gd name="T23" fmla="*/ 40 h 341"/>
                <a:gd name="T24" fmla="*/ 308 w 592"/>
                <a:gd name="T25" fmla="*/ 8 h 341"/>
                <a:gd name="T26" fmla="*/ 164 w 592"/>
                <a:gd name="T27" fmla="*/ 88 h 341"/>
                <a:gd name="T28" fmla="*/ 60 w 592"/>
                <a:gd name="T29" fmla="*/ 120 h 341"/>
                <a:gd name="T30" fmla="*/ 0 w 592"/>
                <a:gd name="T31" fmla="*/ 144 h 34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92"/>
                <a:gd name="T49" fmla="*/ 0 h 341"/>
                <a:gd name="T50" fmla="*/ 592 w 592"/>
                <a:gd name="T51" fmla="*/ 341 h 34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92" h="341">
                  <a:moveTo>
                    <a:pt x="0" y="144"/>
                  </a:moveTo>
                  <a:cubicBezTo>
                    <a:pt x="36" y="177"/>
                    <a:pt x="231" y="299"/>
                    <a:pt x="276" y="320"/>
                  </a:cubicBezTo>
                  <a:cubicBezTo>
                    <a:pt x="321" y="341"/>
                    <a:pt x="266" y="285"/>
                    <a:pt x="268" y="272"/>
                  </a:cubicBezTo>
                  <a:cubicBezTo>
                    <a:pt x="270" y="259"/>
                    <a:pt x="280" y="240"/>
                    <a:pt x="288" y="240"/>
                  </a:cubicBezTo>
                  <a:cubicBezTo>
                    <a:pt x="296" y="240"/>
                    <a:pt x="308" y="264"/>
                    <a:pt x="316" y="272"/>
                  </a:cubicBezTo>
                  <a:cubicBezTo>
                    <a:pt x="324" y="280"/>
                    <a:pt x="333" y="293"/>
                    <a:pt x="336" y="288"/>
                  </a:cubicBezTo>
                  <a:cubicBezTo>
                    <a:pt x="339" y="283"/>
                    <a:pt x="312" y="248"/>
                    <a:pt x="336" y="240"/>
                  </a:cubicBezTo>
                  <a:cubicBezTo>
                    <a:pt x="360" y="232"/>
                    <a:pt x="440" y="248"/>
                    <a:pt x="480" y="240"/>
                  </a:cubicBezTo>
                  <a:cubicBezTo>
                    <a:pt x="520" y="232"/>
                    <a:pt x="560" y="208"/>
                    <a:pt x="576" y="192"/>
                  </a:cubicBezTo>
                  <a:cubicBezTo>
                    <a:pt x="592" y="176"/>
                    <a:pt x="587" y="165"/>
                    <a:pt x="576" y="144"/>
                  </a:cubicBezTo>
                  <a:cubicBezTo>
                    <a:pt x="565" y="123"/>
                    <a:pt x="538" y="81"/>
                    <a:pt x="508" y="64"/>
                  </a:cubicBezTo>
                  <a:cubicBezTo>
                    <a:pt x="478" y="47"/>
                    <a:pt x="429" y="49"/>
                    <a:pt x="396" y="40"/>
                  </a:cubicBezTo>
                  <a:cubicBezTo>
                    <a:pt x="363" y="31"/>
                    <a:pt x="347" y="0"/>
                    <a:pt x="308" y="8"/>
                  </a:cubicBezTo>
                  <a:cubicBezTo>
                    <a:pt x="269" y="16"/>
                    <a:pt x="205" y="69"/>
                    <a:pt x="164" y="88"/>
                  </a:cubicBezTo>
                  <a:cubicBezTo>
                    <a:pt x="123" y="107"/>
                    <a:pt x="87" y="111"/>
                    <a:pt x="60" y="120"/>
                  </a:cubicBezTo>
                  <a:cubicBezTo>
                    <a:pt x="33" y="129"/>
                    <a:pt x="12" y="139"/>
                    <a:pt x="0" y="144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7" name="Freeform 322"/>
            <p:cNvSpPr>
              <a:spLocks/>
            </p:cNvSpPr>
            <p:nvPr/>
          </p:nvSpPr>
          <p:spPr bwMode="auto">
            <a:xfrm>
              <a:off x="1877" y="1911"/>
              <a:ext cx="520" cy="378"/>
            </a:xfrm>
            <a:custGeom>
              <a:avLst/>
              <a:gdLst>
                <a:gd name="T0" fmla="*/ 15 w 520"/>
                <a:gd name="T1" fmla="*/ 41 h 378"/>
                <a:gd name="T2" fmla="*/ 191 w 520"/>
                <a:gd name="T3" fmla="*/ 337 h 378"/>
                <a:gd name="T4" fmla="*/ 215 w 520"/>
                <a:gd name="T5" fmla="*/ 289 h 378"/>
                <a:gd name="T6" fmla="*/ 206 w 520"/>
                <a:gd name="T7" fmla="*/ 239 h 378"/>
                <a:gd name="T8" fmla="*/ 218 w 520"/>
                <a:gd name="T9" fmla="*/ 280 h 378"/>
                <a:gd name="T10" fmla="*/ 229 w 520"/>
                <a:gd name="T11" fmla="*/ 302 h 378"/>
                <a:gd name="T12" fmla="*/ 250 w 520"/>
                <a:gd name="T13" fmla="*/ 259 h 378"/>
                <a:gd name="T14" fmla="*/ 391 w 520"/>
                <a:gd name="T15" fmla="*/ 353 h 378"/>
                <a:gd name="T16" fmla="*/ 495 w 520"/>
                <a:gd name="T17" fmla="*/ 337 h 378"/>
                <a:gd name="T18" fmla="*/ 519 w 520"/>
                <a:gd name="T19" fmla="*/ 257 h 378"/>
                <a:gd name="T20" fmla="*/ 503 w 520"/>
                <a:gd name="T21" fmla="*/ 169 h 378"/>
                <a:gd name="T22" fmla="*/ 439 w 520"/>
                <a:gd name="T23" fmla="*/ 113 h 378"/>
                <a:gd name="T24" fmla="*/ 367 w 520"/>
                <a:gd name="T25" fmla="*/ 57 h 378"/>
                <a:gd name="T26" fmla="*/ 158 w 520"/>
                <a:gd name="T27" fmla="*/ 49 h 378"/>
                <a:gd name="T28" fmla="*/ 71 w 520"/>
                <a:gd name="T29" fmla="*/ 57 h 378"/>
                <a:gd name="T30" fmla="*/ 15 w 520"/>
                <a:gd name="T31" fmla="*/ 41 h 37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20"/>
                <a:gd name="T49" fmla="*/ 0 h 378"/>
                <a:gd name="T50" fmla="*/ 520 w 520"/>
                <a:gd name="T51" fmla="*/ 378 h 37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20" h="378">
                  <a:moveTo>
                    <a:pt x="15" y="41"/>
                  </a:moveTo>
                  <a:cubicBezTo>
                    <a:pt x="35" y="88"/>
                    <a:pt x="158" y="296"/>
                    <a:pt x="191" y="337"/>
                  </a:cubicBezTo>
                  <a:cubicBezTo>
                    <a:pt x="224" y="378"/>
                    <a:pt x="213" y="305"/>
                    <a:pt x="215" y="289"/>
                  </a:cubicBezTo>
                  <a:cubicBezTo>
                    <a:pt x="217" y="273"/>
                    <a:pt x="206" y="240"/>
                    <a:pt x="206" y="239"/>
                  </a:cubicBezTo>
                  <a:cubicBezTo>
                    <a:pt x="206" y="238"/>
                    <a:pt x="214" y="269"/>
                    <a:pt x="218" y="280"/>
                  </a:cubicBezTo>
                  <a:cubicBezTo>
                    <a:pt x="222" y="290"/>
                    <a:pt x="225" y="306"/>
                    <a:pt x="229" y="302"/>
                  </a:cubicBezTo>
                  <a:cubicBezTo>
                    <a:pt x="234" y="299"/>
                    <a:pt x="223" y="251"/>
                    <a:pt x="250" y="259"/>
                  </a:cubicBezTo>
                  <a:cubicBezTo>
                    <a:pt x="277" y="267"/>
                    <a:pt x="350" y="340"/>
                    <a:pt x="391" y="353"/>
                  </a:cubicBezTo>
                  <a:cubicBezTo>
                    <a:pt x="432" y="366"/>
                    <a:pt x="474" y="353"/>
                    <a:pt x="495" y="337"/>
                  </a:cubicBezTo>
                  <a:cubicBezTo>
                    <a:pt x="516" y="321"/>
                    <a:pt x="518" y="285"/>
                    <a:pt x="519" y="257"/>
                  </a:cubicBezTo>
                  <a:cubicBezTo>
                    <a:pt x="520" y="229"/>
                    <a:pt x="516" y="193"/>
                    <a:pt x="503" y="169"/>
                  </a:cubicBezTo>
                  <a:cubicBezTo>
                    <a:pt x="490" y="145"/>
                    <a:pt x="462" y="132"/>
                    <a:pt x="439" y="113"/>
                  </a:cubicBezTo>
                  <a:cubicBezTo>
                    <a:pt x="416" y="94"/>
                    <a:pt x="414" y="68"/>
                    <a:pt x="367" y="57"/>
                  </a:cubicBezTo>
                  <a:cubicBezTo>
                    <a:pt x="320" y="46"/>
                    <a:pt x="207" y="49"/>
                    <a:pt x="158" y="49"/>
                  </a:cubicBezTo>
                  <a:cubicBezTo>
                    <a:pt x="109" y="49"/>
                    <a:pt x="95" y="58"/>
                    <a:pt x="71" y="57"/>
                  </a:cubicBezTo>
                  <a:cubicBezTo>
                    <a:pt x="47" y="56"/>
                    <a:pt x="0" y="0"/>
                    <a:pt x="15" y="41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8" name="Freeform 323"/>
            <p:cNvSpPr>
              <a:spLocks/>
            </p:cNvSpPr>
            <p:nvPr/>
          </p:nvSpPr>
          <p:spPr bwMode="auto">
            <a:xfrm>
              <a:off x="1756" y="459"/>
              <a:ext cx="1269" cy="605"/>
            </a:xfrm>
            <a:custGeom>
              <a:avLst/>
              <a:gdLst>
                <a:gd name="T0" fmla="*/ 1220 w 1269"/>
                <a:gd name="T1" fmla="*/ 501 h 605"/>
                <a:gd name="T2" fmla="*/ 1056 w 1269"/>
                <a:gd name="T3" fmla="*/ 437 h 605"/>
                <a:gd name="T4" fmla="*/ 644 w 1269"/>
                <a:gd name="T5" fmla="*/ 453 h 605"/>
                <a:gd name="T6" fmla="*/ 308 w 1269"/>
                <a:gd name="T7" fmla="*/ 501 h 605"/>
                <a:gd name="T8" fmla="*/ 68 w 1269"/>
                <a:gd name="T9" fmla="*/ 549 h 605"/>
                <a:gd name="T10" fmla="*/ 0 w 1269"/>
                <a:gd name="T11" fmla="*/ 573 h 605"/>
                <a:gd name="T12" fmla="*/ 68 w 1269"/>
                <a:gd name="T13" fmla="*/ 357 h 605"/>
                <a:gd name="T14" fmla="*/ 184 w 1269"/>
                <a:gd name="T15" fmla="*/ 61 h 605"/>
                <a:gd name="T16" fmla="*/ 184 w 1269"/>
                <a:gd name="T17" fmla="*/ 133 h 605"/>
                <a:gd name="T18" fmla="*/ 212 w 1269"/>
                <a:gd name="T19" fmla="*/ 165 h 605"/>
                <a:gd name="T20" fmla="*/ 280 w 1269"/>
                <a:gd name="T21" fmla="*/ 117 h 605"/>
                <a:gd name="T22" fmla="*/ 308 w 1269"/>
                <a:gd name="T23" fmla="*/ 69 h 605"/>
                <a:gd name="T24" fmla="*/ 356 w 1269"/>
                <a:gd name="T25" fmla="*/ 117 h 605"/>
                <a:gd name="T26" fmla="*/ 440 w 1269"/>
                <a:gd name="T27" fmla="*/ 77 h 605"/>
                <a:gd name="T28" fmla="*/ 472 w 1269"/>
                <a:gd name="T29" fmla="*/ 37 h 605"/>
                <a:gd name="T30" fmla="*/ 512 w 1269"/>
                <a:gd name="T31" fmla="*/ 77 h 605"/>
                <a:gd name="T32" fmla="*/ 576 w 1269"/>
                <a:gd name="T33" fmla="*/ 53 h 605"/>
                <a:gd name="T34" fmla="*/ 624 w 1269"/>
                <a:gd name="T35" fmla="*/ 5 h 605"/>
                <a:gd name="T36" fmla="*/ 616 w 1269"/>
                <a:gd name="T37" fmla="*/ 85 h 605"/>
                <a:gd name="T38" fmla="*/ 704 w 1269"/>
                <a:gd name="T39" fmla="*/ 101 h 605"/>
                <a:gd name="T40" fmla="*/ 788 w 1269"/>
                <a:gd name="T41" fmla="*/ 69 h 605"/>
                <a:gd name="T42" fmla="*/ 816 w 1269"/>
                <a:gd name="T43" fmla="*/ 133 h 605"/>
                <a:gd name="T44" fmla="*/ 880 w 1269"/>
                <a:gd name="T45" fmla="*/ 117 h 605"/>
                <a:gd name="T46" fmla="*/ 980 w 1269"/>
                <a:gd name="T47" fmla="*/ 69 h 605"/>
                <a:gd name="T48" fmla="*/ 932 w 1269"/>
                <a:gd name="T49" fmla="*/ 165 h 605"/>
                <a:gd name="T50" fmla="*/ 1008 w 1269"/>
                <a:gd name="T51" fmla="*/ 189 h 605"/>
                <a:gd name="T52" fmla="*/ 1076 w 1269"/>
                <a:gd name="T53" fmla="*/ 165 h 605"/>
                <a:gd name="T54" fmla="*/ 1032 w 1269"/>
                <a:gd name="T55" fmla="*/ 221 h 605"/>
                <a:gd name="T56" fmla="*/ 1048 w 1269"/>
                <a:gd name="T57" fmla="*/ 261 h 605"/>
                <a:gd name="T58" fmla="*/ 1112 w 1269"/>
                <a:gd name="T59" fmla="*/ 285 h 605"/>
                <a:gd name="T60" fmla="*/ 1220 w 1269"/>
                <a:gd name="T61" fmla="*/ 261 h 605"/>
                <a:gd name="T62" fmla="*/ 1160 w 1269"/>
                <a:gd name="T63" fmla="*/ 325 h 605"/>
                <a:gd name="T64" fmla="*/ 1172 w 1269"/>
                <a:gd name="T65" fmla="*/ 357 h 605"/>
                <a:gd name="T66" fmla="*/ 1220 w 1269"/>
                <a:gd name="T67" fmla="*/ 405 h 605"/>
                <a:gd name="T68" fmla="*/ 1184 w 1269"/>
                <a:gd name="T69" fmla="*/ 421 h 605"/>
                <a:gd name="T70" fmla="*/ 1268 w 1269"/>
                <a:gd name="T71" fmla="*/ 501 h 605"/>
                <a:gd name="T72" fmla="*/ 1192 w 1269"/>
                <a:gd name="T73" fmla="*/ 485 h 60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69"/>
                <a:gd name="T112" fmla="*/ 0 h 605"/>
                <a:gd name="T113" fmla="*/ 1269 w 1269"/>
                <a:gd name="T114" fmla="*/ 605 h 60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69" h="605">
                  <a:moveTo>
                    <a:pt x="1220" y="501"/>
                  </a:moveTo>
                  <a:cubicBezTo>
                    <a:pt x="1193" y="490"/>
                    <a:pt x="1152" y="445"/>
                    <a:pt x="1056" y="437"/>
                  </a:cubicBezTo>
                  <a:cubicBezTo>
                    <a:pt x="960" y="429"/>
                    <a:pt x="769" y="442"/>
                    <a:pt x="644" y="453"/>
                  </a:cubicBezTo>
                  <a:cubicBezTo>
                    <a:pt x="519" y="464"/>
                    <a:pt x="404" y="485"/>
                    <a:pt x="308" y="501"/>
                  </a:cubicBezTo>
                  <a:cubicBezTo>
                    <a:pt x="212" y="517"/>
                    <a:pt x="119" y="537"/>
                    <a:pt x="68" y="549"/>
                  </a:cubicBezTo>
                  <a:cubicBezTo>
                    <a:pt x="17" y="561"/>
                    <a:pt x="0" y="605"/>
                    <a:pt x="0" y="573"/>
                  </a:cubicBezTo>
                  <a:cubicBezTo>
                    <a:pt x="0" y="541"/>
                    <a:pt x="37" y="442"/>
                    <a:pt x="68" y="357"/>
                  </a:cubicBezTo>
                  <a:cubicBezTo>
                    <a:pt x="99" y="272"/>
                    <a:pt x="165" y="98"/>
                    <a:pt x="184" y="61"/>
                  </a:cubicBezTo>
                  <a:cubicBezTo>
                    <a:pt x="203" y="24"/>
                    <a:pt x="179" y="116"/>
                    <a:pt x="184" y="133"/>
                  </a:cubicBezTo>
                  <a:cubicBezTo>
                    <a:pt x="189" y="150"/>
                    <a:pt x="196" y="168"/>
                    <a:pt x="212" y="165"/>
                  </a:cubicBezTo>
                  <a:cubicBezTo>
                    <a:pt x="228" y="162"/>
                    <a:pt x="264" y="133"/>
                    <a:pt x="280" y="117"/>
                  </a:cubicBezTo>
                  <a:cubicBezTo>
                    <a:pt x="296" y="101"/>
                    <a:pt x="295" y="69"/>
                    <a:pt x="308" y="69"/>
                  </a:cubicBezTo>
                  <a:cubicBezTo>
                    <a:pt x="321" y="69"/>
                    <a:pt x="334" y="116"/>
                    <a:pt x="356" y="117"/>
                  </a:cubicBezTo>
                  <a:cubicBezTo>
                    <a:pt x="378" y="118"/>
                    <a:pt x="421" y="90"/>
                    <a:pt x="440" y="77"/>
                  </a:cubicBezTo>
                  <a:cubicBezTo>
                    <a:pt x="459" y="64"/>
                    <a:pt x="460" y="37"/>
                    <a:pt x="472" y="37"/>
                  </a:cubicBezTo>
                  <a:cubicBezTo>
                    <a:pt x="484" y="37"/>
                    <a:pt x="495" y="74"/>
                    <a:pt x="512" y="77"/>
                  </a:cubicBezTo>
                  <a:cubicBezTo>
                    <a:pt x="529" y="80"/>
                    <a:pt x="557" y="65"/>
                    <a:pt x="576" y="53"/>
                  </a:cubicBezTo>
                  <a:cubicBezTo>
                    <a:pt x="595" y="41"/>
                    <a:pt x="617" y="0"/>
                    <a:pt x="624" y="5"/>
                  </a:cubicBezTo>
                  <a:cubicBezTo>
                    <a:pt x="631" y="10"/>
                    <a:pt x="603" y="69"/>
                    <a:pt x="616" y="85"/>
                  </a:cubicBezTo>
                  <a:cubicBezTo>
                    <a:pt x="629" y="101"/>
                    <a:pt x="675" y="104"/>
                    <a:pt x="704" y="101"/>
                  </a:cubicBezTo>
                  <a:cubicBezTo>
                    <a:pt x="733" y="98"/>
                    <a:pt x="769" y="64"/>
                    <a:pt x="788" y="69"/>
                  </a:cubicBezTo>
                  <a:cubicBezTo>
                    <a:pt x="807" y="74"/>
                    <a:pt x="801" y="125"/>
                    <a:pt x="816" y="133"/>
                  </a:cubicBezTo>
                  <a:cubicBezTo>
                    <a:pt x="831" y="141"/>
                    <a:pt x="853" y="128"/>
                    <a:pt x="880" y="117"/>
                  </a:cubicBezTo>
                  <a:cubicBezTo>
                    <a:pt x="907" y="106"/>
                    <a:pt x="971" y="61"/>
                    <a:pt x="980" y="69"/>
                  </a:cubicBezTo>
                  <a:cubicBezTo>
                    <a:pt x="989" y="77"/>
                    <a:pt x="927" y="145"/>
                    <a:pt x="932" y="165"/>
                  </a:cubicBezTo>
                  <a:cubicBezTo>
                    <a:pt x="937" y="185"/>
                    <a:pt x="984" y="189"/>
                    <a:pt x="1008" y="189"/>
                  </a:cubicBezTo>
                  <a:cubicBezTo>
                    <a:pt x="1032" y="189"/>
                    <a:pt x="1072" y="160"/>
                    <a:pt x="1076" y="165"/>
                  </a:cubicBezTo>
                  <a:cubicBezTo>
                    <a:pt x="1080" y="170"/>
                    <a:pt x="1037" y="205"/>
                    <a:pt x="1032" y="221"/>
                  </a:cubicBezTo>
                  <a:cubicBezTo>
                    <a:pt x="1027" y="237"/>
                    <a:pt x="1035" y="250"/>
                    <a:pt x="1048" y="261"/>
                  </a:cubicBezTo>
                  <a:cubicBezTo>
                    <a:pt x="1061" y="272"/>
                    <a:pt x="1083" y="285"/>
                    <a:pt x="1112" y="285"/>
                  </a:cubicBezTo>
                  <a:cubicBezTo>
                    <a:pt x="1141" y="285"/>
                    <a:pt x="1212" y="254"/>
                    <a:pt x="1220" y="261"/>
                  </a:cubicBezTo>
                  <a:cubicBezTo>
                    <a:pt x="1228" y="268"/>
                    <a:pt x="1168" y="309"/>
                    <a:pt x="1160" y="325"/>
                  </a:cubicBezTo>
                  <a:cubicBezTo>
                    <a:pt x="1152" y="341"/>
                    <a:pt x="1162" y="344"/>
                    <a:pt x="1172" y="357"/>
                  </a:cubicBezTo>
                  <a:cubicBezTo>
                    <a:pt x="1182" y="370"/>
                    <a:pt x="1218" y="394"/>
                    <a:pt x="1220" y="405"/>
                  </a:cubicBezTo>
                  <a:cubicBezTo>
                    <a:pt x="1222" y="416"/>
                    <a:pt x="1176" y="405"/>
                    <a:pt x="1184" y="421"/>
                  </a:cubicBezTo>
                  <a:cubicBezTo>
                    <a:pt x="1192" y="437"/>
                    <a:pt x="1267" y="490"/>
                    <a:pt x="1268" y="501"/>
                  </a:cubicBezTo>
                  <a:cubicBezTo>
                    <a:pt x="1269" y="512"/>
                    <a:pt x="1208" y="488"/>
                    <a:pt x="1192" y="485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9" name="Freeform 324"/>
            <p:cNvSpPr>
              <a:spLocks/>
            </p:cNvSpPr>
            <p:nvPr/>
          </p:nvSpPr>
          <p:spPr bwMode="auto">
            <a:xfrm>
              <a:off x="1488" y="1192"/>
              <a:ext cx="399" cy="664"/>
            </a:xfrm>
            <a:custGeom>
              <a:avLst/>
              <a:gdLst>
                <a:gd name="T0" fmla="*/ 0 w 399"/>
                <a:gd name="T1" fmla="*/ 104 h 664"/>
                <a:gd name="T2" fmla="*/ 192 w 399"/>
                <a:gd name="T3" fmla="*/ 8 h 664"/>
                <a:gd name="T4" fmla="*/ 288 w 399"/>
                <a:gd name="T5" fmla="*/ 56 h 664"/>
                <a:gd name="T6" fmla="*/ 356 w 399"/>
                <a:gd name="T7" fmla="*/ 136 h 664"/>
                <a:gd name="T8" fmla="*/ 372 w 399"/>
                <a:gd name="T9" fmla="*/ 232 h 664"/>
                <a:gd name="T10" fmla="*/ 396 w 399"/>
                <a:gd name="T11" fmla="*/ 360 h 664"/>
                <a:gd name="T12" fmla="*/ 356 w 399"/>
                <a:gd name="T13" fmla="*/ 480 h 664"/>
                <a:gd name="T14" fmla="*/ 316 w 399"/>
                <a:gd name="T15" fmla="*/ 568 h 664"/>
                <a:gd name="T16" fmla="*/ 240 w 399"/>
                <a:gd name="T17" fmla="*/ 632 h 664"/>
                <a:gd name="T18" fmla="*/ 180 w 399"/>
                <a:gd name="T19" fmla="*/ 664 h 6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9"/>
                <a:gd name="T31" fmla="*/ 0 h 664"/>
                <a:gd name="T32" fmla="*/ 399 w 399"/>
                <a:gd name="T33" fmla="*/ 664 h 6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9" h="664">
                  <a:moveTo>
                    <a:pt x="0" y="104"/>
                  </a:moveTo>
                  <a:cubicBezTo>
                    <a:pt x="72" y="60"/>
                    <a:pt x="144" y="16"/>
                    <a:pt x="192" y="8"/>
                  </a:cubicBezTo>
                  <a:cubicBezTo>
                    <a:pt x="240" y="0"/>
                    <a:pt x="261" y="35"/>
                    <a:pt x="288" y="56"/>
                  </a:cubicBezTo>
                  <a:cubicBezTo>
                    <a:pt x="315" y="77"/>
                    <a:pt x="342" y="107"/>
                    <a:pt x="356" y="136"/>
                  </a:cubicBezTo>
                  <a:cubicBezTo>
                    <a:pt x="370" y="165"/>
                    <a:pt x="365" y="195"/>
                    <a:pt x="372" y="232"/>
                  </a:cubicBezTo>
                  <a:cubicBezTo>
                    <a:pt x="379" y="269"/>
                    <a:pt x="399" y="319"/>
                    <a:pt x="396" y="360"/>
                  </a:cubicBezTo>
                  <a:cubicBezTo>
                    <a:pt x="393" y="401"/>
                    <a:pt x="369" y="445"/>
                    <a:pt x="356" y="480"/>
                  </a:cubicBezTo>
                  <a:cubicBezTo>
                    <a:pt x="343" y="515"/>
                    <a:pt x="335" y="543"/>
                    <a:pt x="316" y="568"/>
                  </a:cubicBezTo>
                  <a:cubicBezTo>
                    <a:pt x="297" y="593"/>
                    <a:pt x="263" y="616"/>
                    <a:pt x="240" y="632"/>
                  </a:cubicBezTo>
                  <a:cubicBezTo>
                    <a:pt x="217" y="648"/>
                    <a:pt x="192" y="657"/>
                    <a:pt x="180" y="66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0" name="Freeform 325"/>
            <p:cNvSpPr>
              <a:spLocks/>
            </p:cNvSpPr>
            <p:nvPr/>
          </p:nvSpPr>
          <p:spPr bwMode="auto">
            <a:xfrm>
              <a:off x="1668" y="1387"/>
              <a:ext cx="129" cy="397"/>
            </a:xfrm>
            <a:custGeom>
              <a:avLst/>
              <a:gdLst>
                <a:gd name="T0" fmla="*/ 12 w 129"/>
                <a:gd name="T1" fmla="*/ 5 h 397"/>
                <a:gd name="T2" fmla="*/ 96 w 129"/>
                <a:gd name="T3" fmla="*/ 29 h 397"/>
                <a:gd name="T4" fmla="*/ 128 w 129"/>
                <a:gd name="T5" fmla="*/ 181 h 397"/>
                <a:gd name="T6" fmla="*/ 88 w 129"/>
                <a:gd name="T7" fmla="*/ 317 h 397"/>
                <a:gd name="T8" fmla="*/ 0 w 129"/>
                <a:gd name="T9" fmla="*/ 397 h 3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9"/>
                <a:gd name="T16" fmla="*/ 0 h 397"/>
                <a:gd name="T17" fmla="*/ 129 w 129"/>
                <a:gd name="T18" fmla="*/ 397 h 3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9" h="397">
                  <a:moveTo>
                    <a:pt x="12" y="5"/>
                  </a:moveTo>
                  <a:cubicBezTo>
                    <a:pt x="26" y="9"/>
                    <a:pt x="77" y="0"/>
                    <a:pt x="96" y="29"/>
                  </a:cubicBezTo>
                  <a:cubicBezTo>
                    <a:pt x="115" y="58"/>
                    <a:pt x="129" y="133"/>
                    <a:pt x="128" y="181"/>
                  </a:cubicBezTo>
                  <a:cubicBezTo>
                    <a:pt x="127" y="229"/>
                    <a:pt x="109" y="281"/>
                    <a:pt x="88" y="317"/>
                  </a:cubicBezTo>
                  <a:cubicBezTo>
                    <a:pt x="67" y="353"/>
                    <a:pt x="18" y="380"/>
                    <a:pt x="0" y="397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1" name="Oval 326"/>
            <p:cNvSpPr>
              <a:spLocks noChangeArrowheads="1"/>
            </p:cNvSpPr>
            <p:nvPr/>
          </p:nvSpPr>
          <p:spPr bwMode="auto">
            <a:xfrm>
              <a:off x="1344" y="1392"/>
              <a:ext cx="192" cy="192"/>
            </a:xfrm>
            <a:prstGeom prst="ellipse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2" name="Oval 327"/>
            <p:cNvSpPr>
              <a:spLocks noChangeArrowheads="1"/>
            </p:cNvSpPr>
            <p:nvPr/>
          </p:nvSpPr>
          <p:spPr bwMode="auto">
            <a:xfrm>
              <a:off x="1392" y="1440"/>
              <a:ext cx="96" cy="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3" name="Freeform 328"/>
            <p:cNvSpPr>
              <a:spLocks/>
            </p:cNvSpPr>
            <p:nvPr/>
          </p:nvSpPr>
          <p:spPr bwMode="auto">
            <a:xfrm>
              <a:off x="1152" y="1584"/>
              <a:ext cx="366" cy="125"/>
            </a:xfrm>
            <a:custGeom>
              <a:avLst/>
              <a:gdLst>
                <a:gd name="T0" fmla="*/ 0 w 366"/>
                <a:gd name="T1" fmla="*/ 0 h 125"/>
                <a:gd name="T2" fmla="*/ 12 w 366"/>
                <a:gd name="T3" fmla="*/ 40 h 125"/>
                <a:gd name="T4" fmla="*/ 48 w 366"/>
                <a:gd name="T5" fmla="*/ 48 h 125"/>
                <a:gd name="T6" fmla="*/ 124 w 366"/>
                <a:gd name="T7" fmla="*/ 72 h 125"/>
                <a:gd name="T8" fmla="*/ 212 w 366"/>
                <a:gd name="T9" fmla="*/ 88 h 125"/>
                <a:gd name="T10" fmla="*/ 268 w 366"/>
                <a:gd name="T11" fmla="*/ 120 h 125"/>
                <a:gd name="T12" fmla="*/ 348 w 366"/>
                <a:gd name="T13" fmla="*/ 120 h 125"/>
                <a:gd name="T14" fmla="*/ 364 w 366"/>
                <a:gd name="T15" fmla="*/ 88 h 125"/>
                <a:gd name="T16" fmla="*/ 336 w 366"/>
                <a:gd name="T17" fmla="*/ 48 h 1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6"/>
                <a:gd name="T28" fmla="*/ 0 h 125"/>
                <a:gd name="T29" fmla="*/ 366 w 366"/>
                <a:gd name="T30" fmla="*/ 125 h 1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6" h="125">
                  <a:moveTo>
                    <a:pt x="0" y="0"/>
                  </a:moveTo>
                  <a:cubicBezTo>
                    <a:pt x="2" y="7"/>
                    <a:pt x="4" y="32"/>
                    <a:pt x="12" y="40"/>
                  </a:cubicBezTo>
                  <a:cubicBezTo>
                    <a:pt x="20" y="48"/>
                    <a:pt x="29" y="43"/>
                    <a:pt x="48" y="48"/>
                  </a:cubicBezTo>
                  <a:cubicBezTo>
                    <a:pt x="67" y="53"/>
                    <a:pt x="97" y="65"/>
                    <a:pt x="124" y="72"/>
                  </a:cubicBezTo>
                  <a:cubicBezTo>
                    <a:pt x="151" y="79"/>
                    <a:pt x="188" y="80"/>
                    <a:pt x="212" y="88"/>
                  </a:cubicBezTo>
                  <a:cubicBezTo>
                    <a:pt x="236" y="96"/>
                    <a:pt x="245" y="115"/>
                    <a:pt x="268" y="120"/>
                  </a:cubicBezTo>
                  <a:cubicBezTo>
                    <a:pt x="291" y="125"/>
                    <a:pt x="332" y="125"/>
                    <a:pt x="348" y="120"/>
                  </a:cubicBezTo>
                  <a:cubicBezTo>
                    <a:pt x="364" y="115"/>
                    <a:pt x="366" y="100"/>
                    <a:pt x="364" y="88"/>
                  </a:cubicBezTo>
                  <a:cubicBezTo>
                    <a:pt x="362" y="76"/>
                    <a:pt x="342" y="56"/>
                    <a:pt x="336" y="48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" name="Freeform 329"/>
            <p:cNvSpPr>
              <a:spLocks/>
            </p:cNvSpPr>
            <p:nvPr/>
          </p:nvSpPr>
          <p:spPr bwMode="auto">
            <a:xfrm>
              <a:off x="1142" y="1632"/>
              <a:ext cx="250" cy="115"/>
            </a:xfrm>
            <a:custGeom>
              <a:avLst/>
              <a:gdLst>
                <a:gd name="T0" fmla="*/ 250 w 250"/>
                <a:gd name="T1" fmla="*/ 96 h 115"/>
                <a:gd name="T2" fmla="*/ 202 w 250"/>
                <a:gd name="T3" fmla="*/ 96 h 115"/>
                <a:gd name="T4" fmla="*/ 134 w 250"/>
                <a:gd name="T5" fmla="*/ 112 h 115"/>
                <a:gd name="T6" fmla="*/ 70 w 250"/>
                <a:gd name="T7" fmla="*/ 112 h 115"/>
                <a:gd name="T8" fmla="*/ 10 w 250"/>
                <a:gd name="T9" fmla="*/ 96 h 115"/>
                <a:gd name="T10" fmla="*/ 10 w 250"/>
                <a:gd name="T11" fmla="*/ 48 h 115"/>
                <a:gd name="T12" fmla="*/ 58 w 250"/>
                <a:gd name="T13" fmla="*/ 0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0"/>
                <a:gd name="T22" fmla="*/ 0 h 115"/>
                <a:gd name="T23" fmla="*/ 250 w 250"/>
                <a:gd name="T24" fmla="*/ 115 h 1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0" h="115">
                  <a:moveTo>
                    <a:pt x="250" y="96"/>
                  </a:moveTo>
                  <a:cubicBezTo>
                    <a:pt x="234" y="92"/>
                    <a:pt x="221" y="93"/>
                    <a:pt x="202" y="96"/>
                  </a:cubicBezTo>
                  <a:cubicBezTo>
                    <a:pt x="183" y="99"/>
                    <a:pt x="156" y="109"/>
                    <a:pt x="134" y="112"/>
                  </a:cubicBezTo>
                  <a:cubicBezTo>
                    <a:pt x="112" y="115"/>
                    <a:pt x="91" y="115"/>
                    <a:pt x="70" y="112"/>
                  </a:cubicBezTo>
                  <a:cubicBezTo>
                    <a:pt x="49" y="109"/>
                    <a:pt x="20" y="107"/>
                    <a:pt x="10" y="96"/>
                  </a:cubicBezTo>
                  <a:cubicBezTo>
                    <a:pt x="0" y="85"/>
                    <a:pt x="2" y="64"/>
                    <a:pt x="10" y="48"/>
                  </a:cubicBezTo>
                  <a:cubicBezTo>
                    <a:pt x="18" y="32"/>
                    <a:pt x="38" y="16"/>
                    <a:pt x="58" y="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" name="Freeform 330"/>
            <p:cNvSpPr>
              <a:spLocks/>
            </p:cNvSpPr>
            <p:nvPr/>
          </p:nvSpPr>
          <p:spPr bwMode="auto">
            <a:xfrm>
              <a:off x="1204" y="1552"/>
              <a:ext cx="228" cy="160"/>
            </a:xfrm>
            <a:custGeom>
              <a:avLst/>
              <a:gdLst>
                <a:gd name="T0" fmla="*/ 0 w 228"/>
                <a:gd name="T1" fmla="*/ 0 h 160"/>
                <a:gd name="T2" fmla="*/ 136 w 228"/>
                <a:gd name="T3" fmla="*/ 48 h 160"/>
                <a:gd name="T4" fmla="*/ 168 w 228"/>
                <a:gd name="T5" fmla="*/ 88 h 160"/>
                <a:gd name="T6" fmla="*/ 184 w 228"/>
                <a:gd name="T7" fmla="*/ 128 h 160"/>
                <a:gd name="T8" fmla="*/ 224 w 228"/>
                <a:gd name="T9" fmla="*/ 152 h 160"/>
                <a:gd name="T10" fmla="*/ 208 w 228"/>
                <a:gd name="T11" fmla="*/ 80 h 160"/>
                <a:gd name="T12" fmla="*/ 176 w 228"/>
                <a:gd name="T13" fmla="*/ 48 h 1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8"/>
                <a:gd name="T22" fmla="*/ 0 h 160"/>
                <a:gd name="T23" fmla="*/ 228 w 228"/>
                <a:gd name="T24" fmla="*/ 160 h 1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8" h="160">
                  <a:moveTo>
                    <a:pt x="0" y="0"/>
                  </a:moveTo>
                  <a:cubicBezTo>
                    <a:pt x="23" y="8"/>
                    <a:pt x="108" y="33"/>
                    <a:pt x="136" y="48"/>
                  </a:cubicBezTo>
                  <a:cubicBezTo>
                    <a:pt x="164" y="63"/>
                    <a:pt x="160" y="75"/>
                    <a:pt x="168" y="88"/>
                  </a:cubicBezTo>
                  <a:cubicBezTo>
                    <a:pt x="176" y="101"/>
                    <a:pt x="175" y="117"/>
                    <a:pt x="184" y="128"/>
                  </a:cubicBezTo>
                  <a:cubicBezTo>
                    <a:pt x="193" y="139"/>
                    <a:pt x="220" y="160"/>
                    <a:pt x="224" y="152"/>
                  </a:cubicBezTo>
                  <a:cubicBezTo>
                    <a:pt x="228" y="144"/>
                    <a:pt x="216" y="97"/>
                    <a:pt x="208" y="80"/>
                  </a:cubicBezTo>
                  <a:cubicBezTo>
                    <a:pt x="200" y="63"/>
                    <a:pt x="183" y="55"/>
                    <a:pt x="176" y="48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" name="Freeform 331"/>
            <p:cNvSpPr>
              <a:spLocks/>
            </p:cNvSpPr>
            <p:nvPr/>
          </p:nvSpPr>
          <p:spPr bwMode="auto">
            <a:xfrm>
              <a:off x="1968" y="1527"/>
              <a:ext cx="432" cy="281"/>
            </a:xfrm>
            <a:custGeom>
              <a:avLst/>
              <a:gdLst>
                <a:gd name="T0" fmla="*/ 36 w 432"/>
                <a:gd name="T1" fmla="*/ 73 h 281"/>
                <a:gd name="T2" fmla="*/ 28 w 432"/>
                <a:gd name="T3" fmla="*/ 73 h 281"/>
                <a:gd name="T4" fmla="*/ 48 w 432"/>
                <a:gd name="T5" fmla="*/ 105 h 281"/>
                <a:gd name="T6" fmla="*/ 44 w 432"/>
                <a:gd name="T7" fmla="*/ 65 h 281"/>
                <a:gd name="T8" fmla="*/ 240 w 432"/>
                <a:gd name="T9" fmla="*/ 9 h 281"/>
                <a:gd name="T10" fmla="*/ 384 w 432"/>
                <a:gd name="T11" fmla="*/ 9 h 281"/>
                <a:gd name="T12" fmla="*/ 432 w 432"/>
                <a:gd name="T13" fmla="*/ 57 h 281"/>
                <a:gd name="T14" fmla="*/ 384 w 432"/>
                <a:gd name="T15" fmla="*/ 153 h 281"/>
                <a:gd name="T16" fmla="*/ 276 w 432"/>
                <a:gd name="T17" fmla="*/ 265 h 281"/>
                <a:gd name="T18" fmla="*/ 192 w 432"/>
                <a:gd name="T19" fmla="*/ 249 h 281"/>
                <a:gd name="T20" fmla="*/ 48 w 432"/>
                <a:gd name="T21" fmla="*/ 249 h 281"/>
                <a:gd name="T22" fmla="*/ 0 w 432"/>
                <a:gd name="T23" fmla="*/ 249 h 281"/>
                <a:gd name="T24" fmla="*/ 48 w 432"/>
                <a:gd name="T25" fmla="*/ 201 h 281"/>
                <a:gd name="T26" fmla="*/ 48 w 432"/>
                <a:gd name="T27" fmla="*/ 105 h 2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32"/>
                <a:gd name="T43" fmla="*/ 0 h 281"/>
                <a:gd name="T44" fmla="*/ 432 w 432"/>
                <a:gd name="T45" fmla="*/ 281 h 28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32" h="281">
                  <a:moveTo>
                    <a:pt x="36" y="73"/>
                  </a:moveTo>
                  <a:cubicBezTo>
                    <a:pt x="35" y="73"/>
                    <a:pt x="26" y="68"/>
                    <a:pt x="28" y="73"/>
                  </a:cubicBezTo>
                  <a:cubicBezTo>
                    <a:pt x="30" y="78"/>
                    <a:pt x="45" y="106"/>
                    <a:pt x="48" y="105"/>
                  </a:cubicBezTo>
                  <a:cubicBezTo>
                    <a:pt x="51" y="104"/>
                    <a:pt x="12" y="81"/>
                    <a:pt x="44" y="65"/>
                  </a:cubicBezTo>
                  <a:cubicBezTo>
                    <a:pt x="76" y="49"/>
                    <a:pt x="183" y="18"/>
                    <a:pt x="240" y="9"/>
                  </a:cubicBezTo>
                  <a:cubicBezTo>
                    <a:pt x="297" y="0"/>
                    <a:pt x="352" y="1"/>
                    <a:pt x="384" y="9"/>
                  </a:cubicBezTo>
                  <a:cubicBezTo>
                    <a:pt x="416" y="17"/>
                    <a:pt x="432" y="33"/>
                    <a:pt x="432" y="57"/>
                  </a:cubicBezTo>
                  <a:cubicBezTo>
                    <a:pt x="432" y="81"/>
                    <a:pt x="410" y="118"/>
                    <a:pt x="384" y="153"/>
                  </a:cubicBezTo>
                  <a:cubicBezTo>
                    <a:pt x="358" y="188"/>
                    <a:pt x="308" y="249"/>
                    <a:pt x="276" y="265"/>
                  </a:cubicBezTo>
                  <a:cubicBezTo>
                    <a:pt x="244" y="281"/>
                    <a:pt x="230" y="252"/>
                    <a:pt x="192" y="249"/>
                  </a:cubicBezTo>
                  <a:cubicBezTo>
                    <a:pt x="154" y="246"/>
                    <a:pt x="80" y="249"/>
                    <a:pt x="48" y="249"/>
                  </a:cubicBezTo>
                  <a:cubicBezTo>
                    <a:pt x="16" y="249"/>
                    <a:pt x="0" y="257"/>
                    <a:pt x="0" y="249"/>
                  </a:cubicBezTo>
                  <a:cubicBezTo>
                    <a:pt x="0" y="241"/>
                    <a:pt x="40" y="225"/>
                    <a:pt x="48" y="201"/>
                  </a:cubicBezTo>
                  <a:cubicBezTo>
                    <a:pt x="56" y="177"/>
                    <a:pt x="48" y="121"/>
                    <a:pt x="48" y="105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7" name="Freeform 332"/>
            <p:cNvSpPr>
              <a:spLocks/>
            </p:cNvSpPr>
            <p:nvPr/>
          </p:nvSpPr>
          <p:spPr bwMode="auto">
            <a:xfrm>
              <a:off x="1949" y="1032"/>
              <a:ext cx="67" cy="120"/>
            </a:xfrm>
            <a:custGeom>
              <a:avLst/>
              <a:gdLst>
                <a:gd name="T0" fmla="*/ 0 w 67"/>
                <a:gd name="T1" fmla="*/ 0 h 120"/>
                <a:gd name="T2" fmla="*/ 56 w 67"/>
                <a:gd name="T3" fmla="*/ 16 h 120"/>
                <a:gd name="T4" fmla="*/ 64 w 67"/>
                <a:gd name="T5" fmla="*/ 56 h 120"/>
                <a:gd name="T6" fmla="*/ 48 w 67"/>
                <a:gd name="T7" fmla="*/ 104 h 120"/>
                <a:gd name="T8" fmla="*/ 0 w 67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"/>
                <a:gd name="T16" fmla="*/ 0 h 120"/>
                <a:gd name="T17" fmla="*/ 67 w 67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" h="120">
                  <a:moveTo>
                    <a:pt x="0" y="0"/>
                  </a:moveTo>
                  <a:cubicBezTo>
                    <a:pt x="9" y="3"/>
                    <a:pt x="45" y="7"/>
                    <a:pt x="56" y="16"/>
                  </a:cubicBezTo>
                  <a:cubicBezTo>
                    <a:pt x="67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" name="Freeform 333"/>
            <p:cNvSpPr>
              <a:spLocks/>
            </p:cNvSpPr>
            <p:nvPr/>
          </p:nvSpPr>
          <p:spPr bwMode="auto">
            <a:xfrm>
              <a:off x="1956" y="1168"/>
              <a:ext cx="73" cy="136"/>
            </a:xfrm>
            <a:custGeom>
              <a:avLst/>
              <a:gdLst>
                <a:gd name="T0" fmla="*/ 0 w 73"/>
                <a:gd name="T1" fmla="*/ 0 h 136"/>
                <a:gd name="T2" fmla="*/ 56 w 73"/>
                <a:gd name="T3" fmla="*/ 16 h 136"/>
                <a:gd name="T4" fmla="*/ 72 w 73"/>
                <a:gd name="T5" fmla="*/ 48 h 136"/>
                <a:gd name="T6" fmla="*/ 60 w 73"/>
                <a:gd name="T7" fmla="*/ 88 h 136"/>
                <a:gd name="T8" fmla="*/ 32 w 73"/>
                <a:gd name="T9" fmla="*/ 136 h 1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"/>
                <a:gd name="T16" fmla="*/ 0 h 136"/>
                <a:gd name="T17" fmla="*/ 73 w 73"/>
                <a:gd name="T18" fmla="*/ 136 h 1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" h="136">
                  <a:moveTo>
                    <a:pt x="0" y="0"/>
                  </a:moveTo>
                  <a:cubicBezTo>
                    <a:pt x="9" y="3"/>
                    <a:pt x="44" y="8"/>
                    <a:pt x="56" y="16"/>
                  </a:cubicBezTo>
                  <a:cubicBezTo>
                    <a:pt x="68" y="24"/>
                    <a:pt x="71" y="36"/>
                    <a:pt x="72" y="48"/>
                  </a:cubicBezTo>
                  <a:cubicBezTo>
                    <a:pt x="73" y="60"/>
                    <a:pt x="67" y="73"/>
                    <a:pt x="60" y="88"/>
                  </a:cubicBezTo>
                  <a:cubicBezTo>
                    <a:pt x="53" y="103"/>
                    <a:pt x="38" y="126"/>
                    <a:pt x="32" y="136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9" name="Freeform 334"/>
            <p:cNvSpPr>
              <a:spLocks/>
            </p:cNvSpPr>
            <p:nvPr/>
          </p:nvSpPr>
          <p:spPr bwMode="auto">
            <a:xfrm>
              <a:off x="2004" y="1296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0" name="Freeform 335"/>
            <p:cNvSpPr>
              <a:spLocks/>
            </p:cNvSpPr>
            <p:nvPr/>
          </p:nvSpPr>
          <p:spPr bwMode="auto">
            <a:xfrm>
              <a:off x="1968" y="1440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1" name="Freeform 336"/>
            <p:cNvSpPr>
              <a:spLocks/>
            </p:cNvSpPr>
            <p:nvPr/>
          </p:nvSpPr>
          <p:spPr bwMode="auto">
            <a:xfrm>
              <a:off x="1964" y="1592"/>
              <a:ext cx="69" cy="176"/>
            </a:xfrm>
            <a:custGeom>
              <a:avLst/>
              <a:gdLst>
                <a:gd name="T0" fmla="*/ 32 w 69"/>
                <a:gd name="T1" fmla="*/ 0 h 176"/>
                <a:gd name="T2" fmla="*/ 60 w 69"/>
                <a:gd name="T3" fmla="*/ 56 h 176"/>
                <a:gd name="T4" fmla="*/ 68 w 69"/>
                <a:gd name="T5" fmla="*/ 96 h 176"/>
                <a:gd name="T6" fmla="*/ 52 w 69"/>
                <a:gd name="T7" fmla="*/ 144 h 176"/>
                <a:gd name="T8" fmla="*/ 0 w 69"/>
                <a:gd name="T9" fmla="*/ 176 h 1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176"/>
                <a:gd name="T17" fmla="*/ 69 w 69"/>
                <a:gd name="T18" fmla="*/ 176 h 1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176">
                  <a:moveTo>
                    <a:pt x="32" y="0"/>
                  </a:moveTo>
                  <a:cubicBezTo>
                    <a:pt x="37" y="8"/>
                    <a:pt x="54" y="40"/>
                    <a:pt x="60" y="56"/>
                  </a:cubicBezTo>
                  <a:cubicBezTo>
                    <a:pt x="66" y="72"/>
                    <a:pt x="69" y="81"/>
                    <a:pt x="68" y="96"/>
                  </a:cubicBezTo>
                  <a:cubicBezTo>
                    <a:pt x="67" y="111"/>
                    <a:pt x="63" y="131"/>
                    <a:pt x="52" y="144"/>
                  </a:cubicBezTo>
                  <a:cubicBezTo>
                    <a:pt x="41" y="157"/>
                    <a:pt x="11" y="169"/>
                    <a:pt x="0" y="176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2" name="Freeform 337"/>
            <p:cNvSpPr>
              <a:spLocks/>
            </p:cNvSpPr>
            <p:nvPr/>
          </p:nvSpPr>
          <p:spPr bwMode="auto">
            <a:xfrm>
              <a:off x="1920" y="1784"/>
              <a:ext cx="65" cy="112"/>
            </a:xfrm>
            <a:custGeom>
              <a:avLst/>
              <a:gdLst>
                <a:gd name="T0" fmla="*/ 52 w 65"/>
                <a:gd name="T1" fmla="*/ 0 h 112"/>
                <a:gd name="T2" fmla="*/ 56 w 65"/>
                <a:gd name="T3" fmla="*/ 8 h 112"/>
                <a:gd name="T4" fmla="*/ 64 w 65"/>
                <a:gd name="T5" fmla="*/ 48 h 112"/>
                <a:gd name="T6" fmla="*/ 48 w 65"/>
                <a:gd name="T7" fmla="*/ 96 h 112"/>
                <a:gd name="T8" fmla="*/ 0 w 65"/>
                <a:gd name="T9" fmla="*/ 112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12"/>
                <a:gd name="T17" fmla="*/ 65 w 65"/>
                <a:gd name="T18" fmla="*/ 112 h 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3" name="Freeform 338"/>
            <p:cNvSpPr>
              <a:spLocks/>
            </p:cNvSpPr>
            <p:nvPr/>
          </p:nvSpPr>
          <p:spPr bwMode="auto">
            <a:xfrm>
              <a:off x="1824" y="1728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" name="Freeform 339"/>
            <p:cNvSpPr>
              <a:spLocks/>
            </p:cNvSpPr>
            <p:nvPr/>
          </p:nvSpPr>
          <p:spPr bwMode="auto">
            <a:xfrm>
              <a:off x="1920" y="1584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" name="Freeform 340"/>
            <p:cNvSpPr>
              <a:spLocks/>
            </p:cNvSpPr>
            <p:nvPr/>
          </p:nvSpPr>
          <p:spPr bwMode="auto">
            <a:xfrm rot="-365232">
              <a:off x="1872" y="1440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" name="Freeform 341"/>
            <p:cNvSpPr>
              <a:spLocks/>
            </p:cNvSpPr>
            <p:nvPr/>
          </p:nvSpPr>
          <p:spPr bwMode="auto">
            <a:xfrm rot="-1429352">
              <a:off x="1872" y="1296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" name="Freeform 342"/>
            <p:cNvSpPr>
              <a:spLocks/>
            </p:cNvSpPr>
            <p:nvPr/>
          </p:nvSpPr>
          <p:spPr bwMode="auto">
            <a:xfrm>
              <a:off x="2064" y="1248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8" name="Freeform 343"/>
            <p:cNvSpPr>
              <a:spLocks/>
            </p:cNvSpPr>
            <p:nvPr/>
          </p:nvSpPr>
          <p:spPr bwMode="auto">
            <a:xfrm>
              <a:off x="2105" y="1392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9" name="Freeform 344"/>
            <p:cNvSpPr>
              <a:spLocks/>
            </p:cNvSpPr>
            <p:nvPr/>
          </p:nvSpPr>
          <p:spPr bwMode="auto">
            <a:xfrm>
              <a:off x="2160" y="1344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0" name="Freeform 345"/>
            <p:cNvSpPr>
              <a:spLocks/>
            </p:cNvSpPr>
            <p:nvPr/>
          </p:nvSpPr>
          <p:spPr bwMode="auto">
            <a:xfrm>
              <a:off x="2064" y="1104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1" name="Freeform 346"/>
            <p:cNvSpPr>
              <a:spLocks/>
            </p:cNvSpPr>
            <p:nvPr/>
          </p:nvSpPr>
          <p:spPr bwMode="auto">
            <a:xfrm>
              <a:off x="2160" y="1200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2" name="Freeform 347"/>
            <p:cNvSpPr>
              <a:spLocks/>
            </p:cNvSpPr>
            <p:nvPr/>
          </p:nvSpPr>
          <p:spPr bwMode="auto">
            <a:xfrm>
              <a:off x="2153" y="1056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3" name="Freeform 348"/>
            <p:cNvSpPr>
              <a:spLocks/>
            </p:cNvSpPr>
            <p:nvPr/>
          </p:nvSpPr>
          <p:spPr bwMode="auto">
            <a:xfrm>
              <a:off x="2208" y="960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" name="Freeform 349"/>
            <p:cNvSpPr>
              <a:spLocks/>
            </p:cNvSpPr>
            <p:nvPr/>
          </p:nvSpPr>
          <p:spPr bwMode="auto">
            <a:xfrm>
              <a:off x="2256" y="1104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" name="Freeform 350"/>
            <p:cNvSpPr>
              <a:spLocks/>
            </p:cNvSpPr>
            <p:nvPr/>
          </p:nvSpPr>
          <p:spPr bwMode="auto">
            <a:xfrm>
              <a:off x="2256" y="1248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" name="Freeform 351"/>
            <p:cNvSpPr>
              <a:spLocks/>
            </p:cNvSpPr>
            <p:nvPr/>
          </p:nvSpPr>
          <p:spPr bwMode="auto">
            <a:xfrm>
              <a:off x="2256" y="1392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7" name="Freeform 352"/>
            <p:cNvSpPr>
              <a:spLocks/>
            </p:cNvSpPr>
            <p:nvPr/>
          </p:nvSpPr>
          <p:spPr bwMode="auto">
            <a:xfrm>
              <a:off x="2304" y="960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88" name="Group 353"/>
            <p:cNvGrpSpPr>
              <a:grpSpLocks/>
            </p:cNvGrpSpPr>
            <p:nvPr/>
          </p:nvGrpSpPr>
          <p:grpSpPr bwMode="auto">
            <a:xfrm>
              <a:off x="2345" y="1104"/>
              <a:ext cx="62" cy="288"/>
              <a:chOff x="2345" y="1104"/>
              <a:chExt cx="62" cy="288"/>
            </a:xfrm>
          </p:grpSpPr>
          <p:sp>
            <p:nvSpPr>
              <p:cNvPr id="300" name="Freeform 354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1" name="Freeform 355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89" name="Group 356"/>
            <p:cNvGrpSpPr>
              <a:grpSpLocks/>
            </p:cNvGrpSpPr>
            <p:nvPr/>
          </p:nvGrpSpPr>
          <p:grpSpPr bwMode="auto">
            <a:xfrm>
              <a:off x="2448" y="1392"/>
              <a:ext cx="62" cy="288"/>
              <a:chOff x="2345" y="1104"/>
              <a:chExt cx="62" cy="288"/>
            </a:xfrm>
          </p:grpSpPr>
          <p:sp>
            <p:nvSpPr>
              <p:cNvPr id="298" name="Freeform 357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" name="Freeform 358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90" name="Group 359"/>
            <p:cNvGrpSpPr>
              <a:grpSpLocks/>
            </p:cNvGrpSpPr>
            <p:nvPr/>
          </p:nvGrpSpPr>
          <p:grpSpPr bwMode="auto">
            <a:xfrm>
              <a:off x="2400" y="960"/>
              <a:ext cx="62" cy="288"/>
              <a:chOff x="2345" y="1104"/>
              <a:chExt cx="62" cy="288"/>
            </a:xfrm>
          </p:grpSpPr>
          <p:sp>
            <p:nvSpPr>
              <p:cNvPr id="296" name="Freeform 360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" name="Freeform 361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91" name="Group 362"/>
            <p:cNvGrpSpPr>
              <a:grpSpLocks/>
            </p:cNvGrpSpPr>
            <p:nvPr/>
          </p:nvGrpSpPr>
          <p:grpSpPr bwMode="auto">
            <a:xfrm>
              <a:off x="2496" y="960"/>
              <a:ext cx="62" cy="288"/>
              <a:chOff x="2345" y="1104"/>
              <a:chExt cx="62" cy="288"/>
            </a:xfrm>
          </p:grpSpPr>
          <p:sp>
            <p:nvSpPr>
              <p:cNvPr id="294" name="Freeform 363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5" name="Freeform 364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92" name="Group 365"/>
            <p:cNvGrpSpPr>
              <a:grpSpLocks/>
            </p:cNvGrpSpPr>
            <p:nvPr/>
          </p:nvGrpSpPr>
          <p:grpSpPr bwMode="auto">
            <a:xfrm>
              <a:off x="2592" y="960"/>
              <a:ext cx="62" cy="288"/>
              <a:chOff x="2345" y="1104"/>
              <a:chExt cx="62" cy="288"/>
            </a:xfrm>
          </p:grpSpPr>
          <p:sp>
            <p:nvSpPr>
              <p:cNvPr id="292" name="Freeform 366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3" name="Freeform 367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93" name="Group 368"/>
            <p:cNvGrpSpPr>
              <a:grpSpLocks/>
            </p:cNvGrpSpPr>
            <p:nvPr/>
          </p:nvGrpSpPr>
          <p:grpSpPr bwMode="auto">
            <a:xfrm>
              <a:off x="2496" y="1248"/>
              <a:ext cx="62" cy="288"/>
              <a:chOff x="2345" y="1104"/>
              <a:chExt cx="62" cy="288"/>
            </a:xfrm>
          </p:grpSpPr>
          <p:sp>
            <p:nvSpPr>
              <p:cNvPr id="290" name="Freeform 369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1" name="Freeform 370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94" name="Group 371"/>
            <p:cNvGrpSpPr>
              <a:grpSpLocks/>
            </p:cNvGrpSpPr>
            <p:nvPr/>
          </p:nvGrpSpPr>
          <p:grpSpPr bwMode="auto">
            <a:xfrm>
              <a:off x="2688" y="960"/>
              <a:ext cx="62" cy="288"/>
              <a:chOff x="2345" y="1104"/>
              <a:chExt cx="62" cy="288"/>
            </a:xfrm>
          </p:grpSpPr>
          <p:sp>
            <p:nvSpPr>
              <p:cNvPr id="288" name="Freeform 372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9" name="Freeform 373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95" name="Group 374"/>
            <p:cNvGrpSpPr>
              <a:grpSpLocks/>
            </p:cNvGrpSpPr>
            <p:nvPr/>
          </p:nvGrpSpPr>
          <p:grpSpPr bwMode="auto">
            <a:xfrm>
              <a:off x="2784" y="960"/>
              <a:ext cx="62" cy="288"/>
              <a:chOff x="2345" y="1104"/>
              <a:chExt cx="62" cy="288"/>
            </a:xfrm>
          </p:grpSpPr>
          <p:sp>
            <p:nvSpPr>
              <p:cNvPr id="286" name="Freeform 375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" name="Freeform 376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96" name="Group 377"/>
            <p:cNvGrpSpPr>
              <a:grpSpLocks/>
            </p:cNvGrpSpPr>
            <p:nvPr/>
          </p:nvGrpSpPr>
          <p:grpSpPr bwMode="auto">
            <a:xfrm>
              <a:off x="2880" y="960"/>
              <a:ext cx="62" cy="288"/>
              <a:chOff x="2345" y="1104"/>
              <a:chExt cx="62" cy="288"/>
            </a:xfrm>
          </p:grpSpPr>
          <p:sp>
            <p:nvSpPr>
              <p:cNvPr id="284" name="Freeform 378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5" name="Freeform 379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97" name="Group 380"/>
            <p:cNvGrpSpPr>
              <a:grpSpLocks/>
            </p:cNvGrpSpPr>
            <p:nvPr/>
          </p:nvGrpSpPr>
          <p:grpSpPr bwMode="auto">
            <a:xfrm>
              <a:off x="2592" y="1248"/>
              <a:ext cx="62" cy="288"/>
              <a:chOff x="2345" y="1104"/>
              <a:chExt cx="62" cy="288"/>
            </a:xfrm>
          </p:grpSpPr>
          <p:sp>
            <p:nvSpPr>
              <p:cNvPr id="282" name="Freeform 381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3" name="Freeform 382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98" name="Group 383"/>
            <p:cNvGrpSpPr>
              <a:grpSpLocks/>
            </p:cNvGrpSpPr>
            <p:nvPr/>
          </p:nvGrpSpPr>
          <p:grpSpPr bwMode="auto">
            <a:xfrm>
              <a:off x="2592" y="1536"/>
              <a:ext cx="62" cy="288"/>
              <a:chOff x="2345" y="1104"/>
              <a:chExt cx="62" cy="288"/>
            </a:xfrm>
          </p:grpSpPr>
          <p:sp>
            <p:nvSpPr>
              <p:cNvPr id="280" name="Freeform 384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1" name="Freeform 385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99" name="Group 386"/>
            <p:cNvGrpSpPr>
              <a:grpSpLocks/>
            </p:cNvGrpSpPr>
            <p:nvPr/>
          </p:nvGrpSpPr>
          <p:grpSpPr bwMode="auto">
            <a:xfrm>
              <a:off x="2496" y="1632"/>
              <a:ext cx="62" cy="288"/>
              <a:chOff x="2345" y="1104"/>
              <a:chExt cx="62" cy="288"/>
            </a:xfrm>
          </p:grpSpPr>
          <p:sp>
            <p:nvSpPr>
              <p:cNvPr id="278" name="Freeform 387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9" name="Freeform 388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00" name="Freeform 389"/>
            <p:cNvSpPr>
              <a:spLocks/>
            </p:cNvSpPr>
            <p:nvPr/>
          </p:nvSpPr>
          <p:spPr bwMode="auto">
            <a:xfrm>
              <a:off x="2256" y="1824"/>
              <a:ext cx="65" cy="112"/>
            </a:xfrm>
            <a:custGeom>
              <a:avLst/>
              <a:gdLst>
                <a:gd name="T0" fmla="*/ 52 w 65"/>
                <a:gd name="T1" fmla="*/ 0 h 112"/>
                <a:gd name="T2" fmla="*/ 56 w 65"/>
                <a:gd name="T3" fmla="*/ 8 h 112"/>
                <a:gd name="T4" fmla="*/ 64 w 65"/>
                <a:gd name="T5" fmla="*/ 48 h 112"/>
                <a:gd name="T6" fmla="*/ 48 w 65"/>
                <a:gd name="T7" fmla="*/ 96 h 112"/>
                <a:gd name="T8" fmla="*/ 0 w 65"/>
                <a:gd name="T9" fmla="*/ 112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12"/>
                <a:gd name="T17" fmla="*/ 65 w 65"/>
                <a:gd name="T18" fmla="*/ 112 h 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1" name="Freeform 390"/>
            <p:cNvSpPr>
              <a:spLocks/>
            </p:cNvSpPr>
            <p:nvPr/>
          </p:nvSpPr>
          <p:spPr bwMode="auto">
            <a:xfrm>
              <a:off x="2352" y="1680"/>
              <a:ext cx="65" cy="112"/>
            </a:xfrm>
            <a:custGeom>
              <a:avLst/>
              <a:gdLst>
                <a:gd name="T0" fmla="*/ 52 w 65"/>
                <a:gd name="T1" fmla="*/ 0 h 112"/>
                <a:gd name="T2" fmla="*/ 56 w 65"/>
                <a:gd name="T3" fmla="*/ 8 h 112"/>
                <a:gd name="T4" fmla="*/ 64 w 65"/>
                <a:gd name="T5" fmla="*/ 48 h 112"/>
                <a:gd name="T6" fmla="*/ 48 w 65"/>
                <a:gd name="T7" fmla="*/ 96 h 112"/>
                <a:gd name="T8" fmla="*/ 0 w 65"/>
                <a:gd name="T9" fmla="*/ 112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12"/>
                <a:gd name="T17" fmla="*/ 65 w 65"/>
                <a:gd name="T18" fmla="*/ 112 h 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2" name="Freeform 391"/>
            <p:cNvSpPr>
              <a:spLocks/>
            </p:cNvSpPr>
            <p:nvPr/>
          </p:nvSpPr>
          <p:spPr bwMode="auto">
            <a:xfrm>
              <a:off x="2400" y="1824"/>
              <a:ext cx="65" cy="112"/>
            </a:xfrm>
            <a:custGeom>
              <a:avLst/>
              <a:gdLst>
                <a:gd name="T0" fmla="*/ 52 w 65"/>
                <a:gd name="T1" fmla="*/ 0 h 112"/>
                <a:gd name="T2" fmla="*/ 56 w 65"/>
                <a:gd name="T3" fmla="*/ 8 h 112"/>
                <a:gd name="T4" fmla="*/ 64 w 65"/>
                <a:gd name="T5" fmla="*/ 48 h 112"/>
                <a:gd name="T6" fmla="*/ 48 w 65"/>
                <a:gd name="T7" fmla="*/ 96 h 112"/>
                <a:gd name="T8" fmla="*/ 0 w 65"/>
                <a:gd name="T9" fmla="*/ 112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12"/>
                <a:gd name="T17" fmla="*/ 65 w 65"/>
                <a:gd name="T18" fmla="*/ 112 h 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3" name="Freeform 392"/>
            <p:cNvSpPr>
              <a:spLocks/>
            </p:cNvSpPr>
            <p:nvPr/>
          </p:nvSpPr>
          <p:spPr bwMode="auto">
            <a:xfrm>
              <a:off x="2352" y="1392"/>
              <a:ext cx="65" cy="112"/>
            </a:xfrm>
            <a:custGeom>
              <a:avLst/>
              <a:gdLst>
                <a:gd name="T0" fmla="*/ 52 w 65"/>
                <a:gd name="T1" fmla="*/ 0 h 112"/>
                <a:gd name="T2" fmla="*/ 56 w 65"/>
                <a:gd name="T3" fmla="*/ 8 h 112"/>
                <a:gd name="T4" fmla="*/ 64 w 65"/>
                <a:gd name="T5" fmla="*/ 48 h 112"/>
                <a:gd name="T6" fmla="*/ 48 w 65"/>
                <a:gd name="T7" fmla="*/ 96 h 112"/>
                <a:gd name="T8" fmla="*/ 0 w 65"/>
                <a:gd name="T9" fmla="*/ 112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12"/>
                <a:gd name="T17" fmla="*/ 65 w 65"/>
                <a:gd name="T18" fmla="*/ 112 h 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04" name="Group 393"/>
            <p:cNvGrpSpPr>
              <a:grpSpLocks/>
            </p:cNvGrpSpPr>
            <p:nvPr/>
          </p:nvGrpSpPr>
          <p:grpSpPr bwMode="auto">
            <a:xfrm>
              <a:off x="2736" y="1248"/>
              <a:ext cx="62" cy="288"/>
              <a:chOff x="2345" y="1104"/>
              <a:chExt cx="62" cy="288"/>
            </a:xfrm>
          </p:grpSpPr>
          <p:sp>
            <p:nvSpPr>
              <p:cNvPr id="276" name="Freeform 394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" name="Freeform 395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05" name="Group 396"/>
            <p:cNvGrpSpPr>
              <a:grpSpLocks/>
            </p:cNvGrpSpPr>
            <p:nvPr/>
          </p:nvGrpSpPr>
          <p:grpSpPr bwMode="auto">
            <a:xfrm>
              <a:off x="2688" y="1536"/>
              <a:ext cx="62" cy="288"/>
              <a:chOff x="2345" y="1104"/>
              <a:chExt cx="62" cy="288"/>
            </a:xfrm>
          </p:grpSpPr>
          <p:sp>
            <p:nvSpPr>
              <p:cNvPr id="274" name="Freeform 397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5" name="Freeform 398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06" name="Group 399"/>
            <p:cNvGrpSpPr>
              <a:grpSpLocks/>
            </p:cNvGrpSpPr>
            <p:nvPr/>
          </p:nvGrpSpPr>
          <p:grpSpPr bwMode="auto">
            <a:xfrm>
              <a:off x="2784" y="1632"/>
              <a:ext cx="62" cy="288"/>
              <a:chOff x="2345" y="1104"/>
              <a:chExt cx="62" cy="288"/>
            </a:xfrm>
          </p:grpSpPr>
          <p:sp>
            <p:nvSpPr>
              <p:cNvPr id="272" name="Freeform 400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3" name="Freeform 401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07" name="Group 402"/>
            <p:cNvGrpSpPr>
              <a:grpSpLocks/>
            </p:cNvGrpSpPr>
            <p:nvPr/>
          </p:nvGrpSpPr>
          <p:grpSpPr bwMode="auto">
            <a:xfrm>
              <a:off x="2880" y="1632"/>
              <a:ext cx="62" cy="288"/>
              <a:chOff x="2345" y="1104"/>
              <a:chExt cx="62" cy="288"/>
            </a:xfrm>
          </p:grpSpPr>
          <p:sp>
            <p:nvSpPr>
              <p:cNvPr id="270" name="Freeform 403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1" name="Freeform 404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08" name="Freeform 405"/>
            <p:cNvSpPr>
              <a:spLocks/>
            </p:cNvSpPr>
            <p:nvPr/>
          </p:nvSpPr>
          <p:spPr bwMode="auto">
            <a:xfrm>
              <a:off x="2640" y="1824"/>
              <a:ext cx="65" cy="112"/>
            </a:xfrm>
            <a:custGeom>
              <a:avLst/>
              <a:gdLst>
                <a:gd name="T0" fmla="*/ 52 w 65"/>
                <a:gd name="T1" fmla="*/ 0 h 112"/>
                <a:gd name="T2" fmla="*/ 56 w 65"/>
                <a:gd name="T3" fmla="*/ 8 h 112"/>
                <a:gd name="T4" fmla="*/ 64 w 65"/>
                <a:gd name="T5" fmla="*/ 48 h 112"/>
                <a:gd name="T6" fmla="*/ 48 w 65"/>
                <a:gd name="T7" fmla="*/ 96 h 112"/>
                <a:gd name="T8" fmla="*/ 0 w 65"/>
                <a:gd name="T9" fmla="*/ 112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12"/>
                <a:gd name="T17" fmla="*/ 65 w 65"/>
                <a:gd name="T18" fmla="*/ 112 h 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09" name="Group 406"/>
            <p:cNvGrpSpPr>
              <a:grpSpLocks/>
            </p:cNvGrpSpPr>
            <p:nvPr/>
          </p:nvGrpSpPr>
          <p:grpSpPr bwMode="auto">
            <a:xfrm>
              <a:off x="2832" y="1296"/>
              <a:ext cx="62" cy="288"/>
              <a:chOff x="2345" y="1104"/>
              <a:chExt cx="62" cy="288"/>
            </a:xfrm>
          </p:grpSpPr>
          <p:sp>
            <p:nvSpPr>
              <p:cNvPr id="268" name="Freeform 407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" name="Freeform 408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10" name="Group 409"/>
            <p:cNvGrpSpPr>
              <a:grpSpLocks/>
            </p:cNvGrpSpPr>
            <p:nvPr/>
          </p:nvGrpSpPr>
          <p:grpSpPr bwMode="auto">
            <a:xfrm>
              <a:off x="2976" y="1632"/>
              <a:ext cx="62" cy="288"/>
              <a:chOff x="2345" y="1104"/>
              <a:chExt cx="62" cy="288"/>
            </a:xfrm>
          </p:grpSpPr>
          <p:sp>
            <p:nvSpPr>
              <p:cNvPr id="266" name="Freeform 410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" name="Freeform 411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11" name="Group 412"/>
            <p:cNvGrpSpPr>
              <a:grpSpLocks/>
            </p:cNvGrpSpPr>
            <p:nvPr/>
          </p:nvGrpSpPr>
          <p:grpSpPr bwMode="auto">
            <a:xfrm>
              <a:off x="2976" y="1344"/>
              <a:ext cx="62" cy="288"/>
              <a:chOff x="2345" y="1104"/>
              <a:chExt cx="62" cy="288"/>
            </a:xfrm>
          </p:grpSpPr>
          <p:sp>
            <p:nvSpPr>
              <p:cNvPr id="264" name="Freeform 413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5" name="Freeform 414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12" name="Group 415"/>
            <p:cNvGrpSpPr>
              <a:grpSpLocks/>
            </p:cNvGrpSpPr>
            <p:nvPr/>
          </p:nvGrpSpPr>
          <p:grpSpPr bwMode="auto">
            <a:xfrm>
              <a:off x="2976" y="1056"/>
              <a:ext cx="62" cy="288"/>
              <a:chOff x="2345" y="1104"/>
              <a:chExt cx="62" cy="288"/>
            </a:xfrm>
          </p:grpSpPr>
          <p:sp>
            <p:nvSpPr>
              <p:cNvPr id="262" name="Freeform 416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3" name="Freeform 417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13" name="Group 418"/>
            <p:cNvGrpSpPr>
              <a:grpSpLocks/>
            </p:cNvGrpSpPr>
            <p:nvPr/>
          </p:nvGrpSpPr>
          <p:grpSpPr bwMode="auto">
            <a:xfrm>
              <a:off x="3120" y="1056"/>
              <a:ext cx="62" cy="288"/>
              <a:chOff x="2345" y="1104"/>
              <a:chExt cx="62" cy="288"/>
            </a:xfrm>
          </p:grpSpPr>
          <p:sp>
            <p:nvSpPr>
              <p:cNvPr id="260" name="Freeform 419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1" name="Freeform 420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14" name="Group 421"/>
            <p:cNvGrpSpPr>
              <a:grpSpLocks/>
            </p:cNvGrpSpPr>
            <p:nvPr/>
          </p:nvGrpSpPr>
          <p:grpSpPr bwMode="auto">
            <a:xfrm>
              <a:off x="3072" y="1296"/>
              <a:ext cx="62" cy="288"/>
              <a:chOff x="2345" y="1104"/>
              <a:chExt cx="62" cy="288"/>
            </a:xfrm>
          </p:grpSpPr>
          <p:sp>
            <p:nvSpPr>
              <p:cNvPr id="258" name="Freeform 422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9" name="Freeform 423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15" name="Group 424"/>
            <p:cNvGrpSpPr>
              <a:grpSpLocks/>
            </p:cNvGrpSpPr>
            <p:nvPr/>
          </p:nvGrpSpPr>
          <p:grpSpPr bwMode="auto">
            <a:xfrm>
              <a:off x="3120" y="1536"/>
              <a:ext cx="62" cy="288"/>
              <a:chOff x="2345" y="1104"/>
              <a:chExt cx="62" cy="288"/>
            </a:xfrm>
          </p:grpSpPr>
          <p:sp>
            <p:nvSpPr>
              <p:cNvPr id="256" name="Freeform 425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7" name="Freeform 426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16" name="Group 427"/>
            <p:cNvGrpSpPr>
              <a:grpSpLocks/>
            </p:cNvGrpSpPr>
            <p:nvPr/>
          </p:nvGrpSpPr>
          <p:grpSpPr bwMode="auto">
            <a:xfrm>
              <a:off x="3216" y="1488"/>
              <a:ext cx="62" cy="288"/>
              <a:chOff x="2345" y="1104"/>
              <a:chExt cx="62" cy="288"/>
            </a:xfrm>
          </p:grpSpPr>
          <p:sp>
            <p:nvSpPr>
              <p:cNvPr id="254" name="Freeform 428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5" name="Freeform 429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17" name="Group 430"/>
            <p:cNvGrpSpPr>
              <a:grpSpLocks/>
            </p:cNvGrpSpPr>
            <p:nvPr/>
          </p:nvGrpSpPr>
          <p:grpSpPr bwMode="auto">
            <a:xfrm>
              <a:off x="3168" y="1200"/>
              <a:ext cx="62" cy="288"/>
              <a:chOff x="2345" y="1104"/>
              <a:chExt cx="62" cy="288"/>
            </a:xfrm>
          </p:grpSpPr>
          <p:sp>
            <p:nvSpPr>
              <p:cNvPr id="252" name="Freeform 431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3" name="Freeform 432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18" name="Group 433"/>
            <p:cNvGrpSpPr>
              <a:grpSpLocks/>
            </p:cNvGrpSpPr>
            <p:nvPr/>
          </p:nvGrpSpPr>
          <p:grpSpPr bwMode="auto">
            <a:xfrm>
              <a:off x="3264" y="1104"/>
              <a:ext cx="62" cy="288"/>
              <a:chOff x="2345" y="1104"/>
              <a:chExt cx="62" cy="288"/>
            </a:xfrm>
          </p:grpSpPr>
          <p:sp>
            <p:nvSpPr>
              <p:cNvPr id="250" name="Freeform 434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1" name="Freeform 435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19" name="Group 436"/>
            <p:cNvGrpSpPr>
              <a:grpSpLocks/>
            </p:cNvGrpSpPr>
            <p:nvPr/>
          </p:nvGrpSpPr>
          <p:grpSpPr bwMode="auto">
            <a:xfrm>
              <a:off x="3264" y="1392"/>
              <a:ext cx="62" cy="288"/>
              <a:chOff x="2345" y="1104"/>
              <a:chExt cx="62" cy="288"/>
            </a:xfrm>
          </p:grpSpPr>
          <p:sp>
            <p:nvSpPr>
              <p:cNvPr id="248" name="Freeform 437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" name="Freeform 438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20" name="Group 439"/>
            <p:cNvGrpSpPr>
              <a:grpSpLocks/>
            </p:cNvGrpSpPr>
            <p:nvPr/>
          </p:nvGrpSpPr>
          <p:grpSpPr bwMode="auto">
            <a:xfrm>
              <a:off x="3408" y="1392"/>
              <a:ext cx="62" cy="288"/>
              <a:chOff x="2345" y="1104"/>
              <a:chExt cx="62" cy="288"/>
            </a:xfrm>
          </p:grpSpPr>
          <p:sp>
            <p:nvSpPr>
              <p:cNvPr id="246" name="Freeform 440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" name="Freeform 441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21" name="Group 442"/>
            <p:cNvGrpSpPr>
              <a:grpSpLocks/>
            </p:cNvGrpSpPr>
            <p:nvPr/>
          </p:nvGrpSpPr>
          <p:grpSpPr bwMode="auto">
            <a:xfrm>
              <a:off x="3600" y="1344"/>
              <a:ext cx="62" cy="288"/>
              <a:chOff x="2345" y="1104"/>
              <a:chExt cx="62" cy="288"/>
            </a:xfrm>
          </p:grpSpPr>
          <p:sp>
            <p:nvSpPr>
              <p:cNvPr id="244" name="Freeform 443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" name="Freeform 444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22" name="Group 445"/>
            <p:cNvGrpSpPr>
              <a:grpSpLocks/>
            </p:cNvGrpSpPr>
            <p:nvPr/>
          </p:nvGrpSpPr>
          <p:grpSpPr bwMode="auto">
            <a:xfrm>
              <a:off x="3744" y="1296"/>
              <a:ext cx="62" cy="288"/>
              <a:chOff x="2345" y="1104"/>
              <a:chExt cx="62" cy="288"/>
            </a:xfrm>
          </p:grpSpPr>
          <p:sp>
            <p:nvSpPr>
              <p:cNvPr id="242" name="Freeform 446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3" name="Freeform 447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23" name="Group 448"/>
            <p:cNvGrpSpPr>
              <a:grpSpLocks/>
            </p:cNvGrpSpPr>
            <p:nvPr/>
          </p:nvGrpSpPr>
          <p:grpSpPr bwMode="auto">
            <a:xfrm>
              <a:off x="3504" y="1344"/>
              <a:ext cx="62" cy="288"/>
              <a:chOff x="2345" y="1104"/>
              <a:chExt cx="62" cy="288"/>
            </a:xfrm>
          </p:grpSpPr>
          <p:sp>
            <p:nvSpPr>
              <p:cNvPr id="240" name="Freeform 449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1" name="Freeform 450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24" name="Freeform 451"/>
            <p:cNvSpPr>
              <a:spLocks/>
            </p:cNvSpPr>
            <p:nvPr/>
          </p:nvSpPr>
          <p:spPr bwMode="auto">
            <a:xfrm rot="-1429352">
              <a:off x="3360" y="1248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" name="Freeform 452"/>
            <p:cNvSpPr>
              <a:spLocks/>
            </p:cNvSpPr>
            <p:nvPr/>
          </p:nvSpPr>
          <p:spPr bwMode="auto">
            <a:xfrm rot="-1429352">
              <a:off x="3456" y="1200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" name="Freeform 453"/>
            <p:cNvSpPr>
              <a:spLocks/>
            </p:cNvSpPr>
            <p:nvPr/>
          </p:nvSpPr>
          <p:spPr bwMode="auto">
            <a:xfrm rot="-1429352">
              <a:off x="3648" y="1248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27" name="Group 454"/>
            <p:cNvGrpSpPr>
              <a:grpSpLocks/>
            </p:cNvGrpSpPr>
            <p:nvPr/>
          </p:nvGrpSpPr>
          <p:grpSpPr bwMode="auto">
            <a:xfrm>
              <a:off x="3840" y="1296"/>
              <a:ext cx="62" cy="288"/>
              <a:chOff x="2345" y="1104"/>
              <a:chExt cx="62" cy="288"/>
            </a:xfrm>
          </p:grpSpPr>
          <p:sp>
            <p:nvSpPr>
              <p:cNvPr id="238" name="Freeform 455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9" name="Freeform 456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28" name="Freeform 457"/>
            <p:cNvSpPr>
              <a:spLocks/>
            </p:cNvSpPr>
            <p:nvPr/>
          </p:nvSpPr>
          <p:spPr bwMode="auto">
            <a:xfrm rot="-1429352">
              <a:off x="3888" y="1392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9" name="Freeform 458"/>
            <p:cNvSpPr>
              <a:spLocks/>
            </p:cNvSpPr>
            <p:nvPr/>
          </p:nvSpPr>
          <p:spPr bwMode="auto">
            <a:xfrm rot="-1429352">
              <a:off x="3648" y="1440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0" name="Freeform 459"/>
            <p:cNvSpPr>
              <a:spLocks/>
            </p:cNvSpPr>
            <p:nvPr/>
          </p:nvSpPr>
          <p:spPr bwMode="auto">
            <a:xfrm rot="-1429352">
              <a:off x="3552" y="1248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1" name="Freeform 460"/>
            <p:cNvSpPr>
              <a:spLocks/>
            </p:cNvSpPr>
            <p:nvPr/>
          </p:nvSpPr>
          <p:spPr bwMode="auto">
            <a:xfrm rot="-1429352">
              <a:off x="3360" y="1104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2" name="Freeform 461"/>
            <p:cNvSpPr>
              <a:spLocks/>
            </p:cNvSpPr>
            <p:nvPr/>
          </p:nvSpPr>
          <p:spPr bwMode="auto">
            <a:xfrm>
              <a:off x="3936" y="1288"/>
              <a:ext cx="96" cy="344"/>
            </a:xfrm>
            <a:custGeom>
              <a:avLst/>
              <a:gdLst>
                <a:gd name="T0" fmla="*/ 0 w 96"/>
                <a:gd name="T1" fmla="*/ 8 h 344"/>
                <a:gd name="T2" fmla="*/ 48 w 96"/>
                <a:gd name="T3" fmla="*/ 8 h 344"/>
                <a:gd name="T4" fmla="*/ 48 w 96"/>
                <a:gd name="T5" fmla="*/ 56 h 344"/>
                <a:gd name="T6" fmla="*/ 48 w 96"/>
                <a:gd name="T7" fmla="*/ 152 h 344"/>
                <a:gd name="T8" fmla="*/ 48 w 96"/>
                <a:gd name="T9" fmla="*/ 200 h 344"/>
                <a:gd name="T10" fmla="*/ 96 w 96"/>
                <a:gd name="T11" fmla="*/ 296 h 344"/>
                <a:gd name="T12" fmla="*/ 48 w 96"/>
                <a:gd name="T13" fmla="*/ 344 h 3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"/>
                <a:gd name="T22" fmla="*/ 0 h 344"/>
                <a:gd name="T23" fmla="*/ 96 w 96"/>
                <a:gd name="T24" fmla="*/ 344 h 3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" h="344">
                  <a:moveTo>
                    <a:pt x="0" y="8"/>
                  </a:moveTo>
                  <a:cubicBezTo>
                    <a:pt x="20" y="4"/>
                    <a:pt x="40" y="0"/>
                    <a:pt x="48" y="8"/>
                  </a:cubicBezTo>
                  <a:cubicBezTo>
                    <a:pt x="56" y="16"/>
                    <a:pt x="48" y="32"/>
                    <a:pt x="48" y="56"/>
                  </a:cubicBezTo>
                  <a:cubicBezTo>
                    <a:pt x="48" y="80"/>
                    <a:pt x="48" y="128"/>
                    <a:pt x="48" y="152"/>
                  </a:cubicBezTo>
                  <a:cubicBezTo>
                    <a:pt x="48" y="176"/>
                    <a:pt x="40" y="176"/>
                    <a:pt x="48" y="200"/>
                  </a:cubicBezTo>
                  <a:cubicBezTo>
                    <a:pt x="56" y="224"/>
                    <a:pt x="96" y="272"/>
                    <a:pt x="96" y="296"/>
                  </a:cubicBezTo>
                  <a:cubicBezTo>
                    <a:pt x="96" y="320"/>
                    <a:pt x="56" y="336"/>
                    <a:pt x="48" y="3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3" name="Freeform 462"/>
            <p:cNvSpPr>
              <a:spLocks/>
            </p:cNvSpPr>
            <p:nvPr/>
          </p:nvSpPr>
          <p:spPr bwMode="auto">
            <a:xfrm>
              <a:off x="3984" y="1056"/>
              <a:ext cx="672" cy="816"/>
            </a:xfrm>
            <a:custGeom>
              <a:avLst/>
              <a:gdLst>
                <a:gd name="T0" fmla="*/ 576 w 672"/>
                <a:gd name="T1" fmla="*/ 0 h 816"/>
                <a:gd name="T2" fmla="*/ 0 w 672"/>
                <a:gd name="T3" fmla="*/ 240 h 816"/>
                <a:gd name="T4" fmla="*/ 672 w 672"/>
                <a:gd name="T5" fmla="*/ 48 h 816"/>
                <a:gd name="T6" fmla="*/ 48 w 672"/>
                <a:gd name="T7" fmla="*/ 288 h 816"/>
                <a:gd name="T8" fmla="*/ 624 w 672"/>
                <a:gd name="T9" fmla="*/ 192 h 816"/>
                <a:gd name="T10" fmla="*/ 572 w 672"/>
                <a:gd name="T11" fmla="*/ 240 h 816"/>
                <a:gd name="T12" fmla="*/ 48 w 672"/>
                <a:gd name="T13" fmla="*/ 288 h 816"/>
                <a:gd name="T14" fmla="*/ 432 w 672"/>
                <a:gd name="T15" fmla="*/ 336 h 816"/>
                <a:gd name="T16" fmla="*/ 0 w 672"/>
                <a:gd name="T17" fmla="*/ 384 h 816"/>
                <a:gd name="T18" fmla="*/ 384 w 672"/>
                <a:gd name="T19" fmla="*/ 384 h 816"/>
                <a:gd name="T20" fmla="*/ 76 w 672"/>
                <a:gd name="T21" fmla="*/ 408 h 816"/>
                <a:gd name="T22" fmla="*/ 420 w 672"/>
                <a:gd name="T23" fmla="*/ 424 h 816"/>
                <a:gd name="T24" fmla="*/ 432 w 672"/>
                <a:gd name="T25" fmla="*/ 432 h 816"/>
                <a:gd name="T26" fmla="*/ 96 w 672"/>
                <a:gd name="T27" fmla="*/ 432 h 816"/>
                <a:gd name="T28" fmla="*/ 528 w 672"/>
                <a:gd name="T29" fmla="*/ 576 h 816"/>
                <a:gd name="T30" fmla="*/ 48 w 672"/>
                <a:gd name="T31" fmla="*/ 480 h 816"/>
                <a:gd name="T32" fmla="*/ 624 w 672"/>
                <a:gd name="T33" fmla="*/ 720 h 816"/>
                <a:gd name="T34" fmla="*/ 96 w 672"/>
                <a:gd name="T35" fmla="*/ 528 h 816"/>
                <a:gd name="T36" fmla="*/ 480 w 672"/>
                <a:gd name="T37" fmla="*/ 816 h 816"/>
                <a:gd name="T38" fmla="*/ 48 w 672"/>
                <a:gd name="T39" fmla="*/ 576 h 81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72"/>
                <a:gd name="T61" fmla="*/ 0 h 816"/>
                <a:gd name="T62" fmla="*/ 672 w 672"/>
                <a:gd name="T63" fmla="*/ 816 h 81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72" h="816">
                  <a:moveTo>
                    <a:pt x="576" y="0"/>
                  </a:moveTo>
                  <a:lnTo>
                    <a:pt x="0" y="240"/>
                  </a:lnTo>
                  <a:lnTo>
                    <a:pt x="672" y="48"/>
                  </a:lnTo>
                  <a:lnTo>
                    <a:pt x="48" y="288"/>
                  </a:lnTo>
                  <a:lnTo>
                    <a:pt x="624" y="192"/>
                  </a:lnTo>
                  <a:lnTo>
                    <a:pt x="572" y="240"/>
                  </a:lnTo>
                  <a:lnTo>
                    <a:pt x="48" y="288"/>
                  </a:lnTo>
                  <a:lnTo>
                    <a:pt x="432" y="336"/>
                  </a:lnTo>
                  <a:lnTo>
                    <a:pt x="0" y="384"/>
                  </a:lnTo>
                  <a:lnTo>
                    <a:pt x="384" y="384"/>
                  </a:lnTo>
                  <a:lnTo>
                    <a:pt x="76" y="408"/>
                  </a:lnTo>
                  <a:lnTo>
                    <a:pt x="420" y="424"/>
                  </a:lnTo>
                  <a:lnTo>
                    <a:pt x="432" y="432"/>
                  </a:lnTo>
                  <a:lnTo>
                    <a:pt x="96" y="432"/>
                  </a:lnTo>
                  <a:lnTo>
                    <a:pt x="528" y="576"/>
                  </a:lnTo>
                  <a:lnTo>
                    <a:pt x="48" y="480"/>
                  </a:lnTo>
                  <a:lnTo>
                    <a:pt x="624" y="720"/>
                  </a:lnTo>
                  <a:lnTo>
                    <a:pt x="96" y="528"/>
                  </a:lnTo>
                  <a:lnTo>
                    <a:pt x="480" y="816"/>
                  </a:lnTo>
                  <a:lnTo>
                    <a:pt x="48" y="576"/>
                  </a:ln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4" name="Freeform 463"/>
            <p:cNvSpPr>
              <a:spLocks/>
            </p:cNvSpPr>
            <p:nvPr/>
          </p:nvSpPr>
          <p:spPr bwMode="auto">
            <a:xfrm>
              <a:off x="3072" y="768"/>
              <a:ext cx="672" cy="384"/>
            </a:xfrm>
            <a:custGeom>
              <a:avLst/>
              <a:gdLst>
                <a:gd name="T0" fmla="*/ 144 w 672"/>
                <a:gd name="T1" fmla="*/ 0 h 384"/>
                <a:gd name="T2" fmla="*/ 0 w 672"/>
                <a:gd name="T3" fmla="*/ 192 h 384"/>
                <a:gd name="T4" fmla="*/ 288 w 672"/>
                <a:gd name="T5" fmla="*/ 0 h 384"/>
                <a:gd name="T6" fmla="*/ 144 w 672"/>
                <a:gd name="T7" fmla="*/ 192 h 384"/>
                <a:gd name="T8" fmla="*/ 384 w 672"/>
                <a:gd name="T9" fmla="*/ 48 h 384"/>
                <a:gd name="T10" fmla="*/ 192 w 672"/>
                <a:gd name="T11" fmla="*/ 240 h 384"/>
                <a:gd name="T12" fmla="*/ 432 w 672"/>
                <a:gd name="T13" fmla="*/ 96 h 384"/>
                <a:gd name="T14" fmla="*/ 288 w 672"/>
                <a:gd name="T15" fmla="*/ 288 h 384"/>
                <a:gd name="T16" fmla="*/ 528 w 672"/>
                <a:gd name="T17" fmla="*/ 144 h 384"/>
                <a:gd name="T18" fmla="*/ 288 w 672"/>
                <a:gd name="T19" fmla="*/ 336 h 384"/>
                <a:gd name="T20" fmla="*/ 624 w 672"/>
                <a:gd name="T21" fmla="*/ 192 h 384"/>
                <a:gd name="T22" fmla="*/ 384 w 672"/>
                <a:gd name="T23" fmla="*/ 384 h 384"/>
                <a:gd name="T24" fmla="*/ 672 w 672"/>
                <a:gd name="T25" fmla="*/ 240 h 384"/>
                <a:gd name="T26" fmla="*/ 432 w 672"/>
                <a:gd name="T27" fmla="*/ 384 h 38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72"/>
                <a:gd name="T43" fmla="*/ 0 h 384"/>
                <a:gd name="T44" fmla="*/ 672 w 672"/>
                <a:gd name="T45" fmla="*/ 384 h 38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72" h="384">
                  <a:moveTo>
                    <a:pt x="144" y="0"/>
                  </a:moveTo>
                  <a:lnTo>
                    <a:pt x="0" y="192"/>
                  </a:lnTo>
                  <a:lnTo>
                    <a:pt x="288" y="0"/>
                  </a:lnTo>
                  <a:lnTo>
                    <a:pt x="144" y="192"/>
                  </a:lnTo>
                  <a:lnTo>
                    <a:pt x="384" y="48"/>
                  </a:lnTo>
                  <a:lnTo>
                    <a:pt x="192" y="240"/>
                  </a:lnTo>
                  <a:lnTo>
                    <a:pt x="432" y="96"/>
                  </a:lnTo>
                  <a:lnTo>
                    <a:pt x="288" y="288"/>
                  </a:lnTo>
                  <a:lnTo>
                    <a:pt x="528" y="144"/>
                  </a:lnTo>
                  <a:lnTo>
                    <a:pt x="288" y="336"/>
                  </a:lnTo>
                  <a:lnTo>
                    <a:pt x="624" y="192"/>
                  </a:lnTo>
                  <a:lnTo>
                    <a:pt x="384" y="384"/>
                  </a:lnTo>
                  <a:lnTo>
                    <a:pt x="672" y="240"/>
                  </a:lnTo>
                  <a:lnTo>
                    <a:pt x="432" y="384"/>
                  </a:ln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" name="Freeform 464"/>
            <p:cNvSpPr>
              <a:spLocks/>
            </p:cNvSpPr>
            <p:nvPr/>
          </p:nvSpPr>
          <p:spPr bwMode="auto">
            <a:xfrm>
              <a:off x="3072" y="1824"/>
              <a:ext cx="480" cy="192"/>
            </a:xfrm>
            <a:custGeom>
              <a:avLst/>
              <a:gdLst>
                <a:gd name="T0" fmla="*/ 240 w 480"/>
                <a:gd name="T1" fmla="*/ 0 h 192"/>
                <a:gd name="T2" fmla="*/ 480 w 480"/>
                <a:gd name="T3" fmla="*/ 144 h 192"/>
                <a:gd name="T4" fmla="*/ 192 w 480"/>
                <a:gd name="T5" fmla="*/ 0 h 192"/>
                <a:gd name="T6" fmla="*/ 432 w 480"/>
                <a:gd name="T7" fmla="*/ 192 h 192"/>
                <a:gd name="T8" fmla="*/ 144 w 480"/>
                <a:gd name="T9" fmla="*/ 48 h 192"/>
                <a:gd name="T10" fmla="*/ 288 w 480"/>
                <a:gd name="T11" fmla="*/ 192 h 192"/>
                <a:gd name="T12" fmla="*/ 96 w 480"/>
                <a:gd name="T13" fmla="*/ 48 h 192"/>
                <a:gd name="T14" fmla="*/ 192 w 480"/>
                <a:gd name="T15" fmla="*/ 192 h 192"/>
                <a:gd name="T16" fmla="*/ 0 w 480"/>
                <a:gd name="T17" fmla="*/ 96 h 1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0"/>
                <a:gd name="T28" fmla="*/ 0 h 192"/>
                <a:gd name="T29" fmla="*/ 480 w 480"/>
                <a:gd name="T30" fmla="*/ 192 h 19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0" h="192">
                  <a:moveTo>
                    <a:pt x="240" y="0"/>
                  </a:moveTo>
                  <a:lnTo>
                    <a:pt x="480" y="144"/>
                  </a:lnTo>
                  <a:lnTo>
                    <a:pt x="192" y="0"/>
                  </a:lnTo>
                  <a:lnTo>
                    <a:pt x="432" y="192"/>
                  </a:lnTo>
                  <a:lnTo>
                    <a:pt x="144" y="48"/>
                  </a:lnTo>
                  <a:lnTo>
                    <a:pt x="288" y="192"/>
                  </a:lnTo>
                  <a:lnTo>
                    <a:pt x="96" y="48"/>
                  </a:lnTo>
                  <a:lnTo>
                    <a:pt x="192" y="192"/>
                  </a:lnTo>
                  <a:lnTo>
                    <a:pt x="0" y="96"/>
                  </a:ln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" name="Freeform 465"/>
            <p:cNvSpPr>
              <a:spLocks/>
            </p:cNvSpPr>
            <p:nvPr/>
          </p:nvSpPr>
          <p:spPr bwMode="auto">
            <a:xfrm>
              <a:off x="1920" y="1968"/>
              <a:ext cx="480" cy="288"/>
            </a:xfrm>
            <a:custGeom>
              <a:avLst/>
              <a:gdLst>
                <a:gd name="T0" fmla="*/ 336 w 480"/>
                <a:gd name="T1" fmla="*/ 0 h 288"/>
                <a:gd name="T2" fmla="*/ 480 w 480"/>
                <a:gd name="T3" fmla="*/ 240 h 288"/>
                <a:gd name="T4" fmla="*/ 336 w 480"/>
                <a:gd name="T5" fmla="*/ 96 h 288"/>
                <a:gd name="T6" fmla="*/ 288 w 480"/>
                <a:gd name="T7" fmla="*/ 0 h 288"/>
                <a:gd name="T8" fmla="*/ 288 w 480"/>
                <a:gd name="T9" fmla="*/ 96 h 288"/>
                <a:gd name="T10" fmla="*/ 384 w 480"/>
                <a:gd name="T11" fmla="*/ 288 h 288"/>
                <a:gd name="T12" fmla="*/ 240 w 480"/>
                <a:gd name="T13" fmla="*/ 96 h 288"/>
                <a:gd name="T14" fmla="*/ 192 w 480"/>
                <a:gd name="T15" fmla="*/ 0 h 288"/>
                <a:gd name="T16" fmla="*/ 288 w 480"/>
                <a:gd name="T17" fmla="*/ 240 h 288"/>
                <a:gd name="T18" fmla="*/ 144 w 480"/>
                <a:gd name="T19" fmla="*/ 0 h 288"/>
                <a:gd name="T20" fmla="*/ 192 w 480"/>
                <a:gd name="T21" fmla="*/ 192 h 288"/>
                <a:gd name="T22" fmla="*/ 96 w 480"/>
                <a:gd name="T23" fmla="*/ 0 h 288"/>
                <a:gd name="T24" fmla="*/ 0 w 480"/>
                <a:gd name="T25" fmla="*/ 48 h 288"/>
                <a:gd name="T26" fmla="*/ 48 w 480"/>
                <a:gd name="T27" fmla="*/ 48 h 288"/>
                <a:gd name="T28" fmla="*/ 96 w 480"/>
                <a:gd name="T29" fmla="*/ 48 h 288"/>
                <a:gd name="T30" fmla="*/ 48 w 480"/>
                <a:gd name="T31" fmla="*/ 48 h 28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80"/>
                <a:gd name="T49" fmla="*/ 0 h 288"/>
                <a:gd name="T50" fmla="*/ 480 w 480"/>
                <a:gd name="T51" fmla="*/ 288 h 28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80" h="288">
                  <a:moveTo>
                    <a:pt x="336" y="0"/>
                  </a:moveTo>
                  <a:lnTo>
                    <a:pt x="480" y="240"/>
                  </a:lnTo>
                  <a:lnTo>
                    <a:pt x="336" y="96"/>
                  </a:lnTo>
                  <a:lnTo>
                    <a:pt x="288" y="0"/>
                  </a:lnTo>
                  <a:lnTo>
                    <a:pt x="288" y="96"/>
                  </a:lnTo>
                  <a:lnTo>
                    <a:pt x="384" y="288"/>
                  </a:lnTo>
                  <a:lnTo>
                    <a:pt x="240" y="96"/>
                  </a:lnTo>
                  <a:lnTo>
                    <a:pt x="192" y="0"/>
                  </a:lnTo>
                  <a:lnTo>
                    <a:pt x="288" y="240"/>
                  </a:lnTo>
                  <a:lnTo>
                    <a:pt x="144" y="0"/>
                  </a:lnTo>
                  <a:lnTo>
                    <a:pt x="192" y="192"/>
                  </a:lnTo>
                  <a:lnTo>
                    <a:pt x="96" y="0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96" y="48"/>
                  </a:lnTo>
                  <a:lnTo>
                    <a:pt x="48" y="48"/>
                  </a:ln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" name="Freeform 466"/>
            <p:cNvSpPr>
              <a:spLocks/>
            </p:cNvSpPr>
            <p:nvPr/>
          </p:nvSpPr>
          <p:spPr bwMode="auto">
            <a:xfrm>
              <a:off x="1824" y="432"/>
              <a:ext cx="1104" cy="560"/>
            </a:xfrm>
            <a:custGeom>
              <a:avLst/>
              <a:gdLst>
                <a:gd name="T0" fmla="*/ 48 w 1104"/>
                <a:gd name="T1" fmla="*/ 264 h 560"/>
                <a:gd name="T2" fmla="*/ 0 w 1104"/>
                <a:gd name="T3" fmla="*/ 504 h 560"/>
                <a:gd name="T4" fmla="*/ 8 w 1104"/>
                <a:gd name="T5" fmla="*/ 560 h 560"/>
                <a:gd name="T6" fmla="*/ 48 w 1104"/>
                <a:gd name="T7" fmla="*/ 552 h 560"/>
                <a:gd name="T8" fmla="*/ 96 w 1104"/>
                <a:gd name="T9" fmla="*/ 456 h 560"/>
                <a:gd name="T10" fmla="*/ 240 w 1104"/>
                <a:gd name="T11" fmla="*/ 120 h 560"/>
                <a:gd name="T12" fmla="*/ 152 w 1104"/>
                <a:gd name="T13" fmla="*/ 544 h 560"/>
                <a:gd name="T14" fmla="*/ 240 w 1104"/>
                <a:gd name="T15" fmla="*/ 456 h 560"/>
                <a:gd name="T16" fmla="*/ 224 w 1104"/>
                <a:gd name="T17" fmla="*/ 456 h 560"/>
                <a:gd name="T18" fmla="*/ 384 w 1104"/>
                <a:gd name="T19" fmla="*/ 72 h 560"/>
                <a:gd name="T20" fmla="*/ 264 w 1104"/>
                <a:gd name="T21" fmla="*/ 520 h 560"/>
                <a:gd name="T22" fmla="*/ 336 w 1104"/>
                <a:gd name="T23" fmla="*/ 472 h 560"/>
                <a:gd name="T24" fmla="*/ 568 w 1104"/>
                <a:gd name="T25" fmla="*/ 0 h 560"/>
                <a:gd name="T26" fmla="*/ 384 w 1104"/>
                <a:gd name="T27" fmla="*/ 504 h 560"/>
                <a:gd name="T28" fmla="*/ 480 w 1104"/>
                <a:gd name="T29" fmla="*/ 456 h 560"/>
                <a:gd name="T30" fmla="*/ 720 w 1104"/>
                <a:gd name="T31" fmla="*/ 24 h 560"/>
                <a:gd name="T32" fmla="*/ 568 w 1104"/>
                <a:gd name="T33" fmla="*/ 472 h 560"/>
                <a:gd name="T34" fmla="*/ 664 w 1104"/>
                <a:gd name="T35" fmla="*/ 440 h 560"/>
                <a:gd name="T36" fmla="*/ 912 w 1104"/>
                <a:gd name="T37" fmla="*/ 72 h 560"/>
                <a:gd name="T38" fmla="*/ 720 w 1104"/>
                <a:gd name="T39" fmla="*/ 456 h 560"/>
                <a:gd name="T40" fmla="*/ 768 w 1104"/>
                <a:gd name="T41" fmla="*/ 456 h 560"/>
                <a:gd name="T42" fmla="*/ 960 w 1104"/>
                <a:gd name="T43" fmla="*/ 168 h 560"/>
                <a:gd name="T44" fmla="*/ 816 w 1104"/>
                <a:gd name="T45" fmla="*/ 456 h 560"/>
                <a:gd name="T46" fmla="*/ 928 w 1104"/>
                <a:gd name="T47" fmla="*/ 448 h 560"/>
                <a:gd name="T48" fmla="*/ 960 w 1104"/>
                <a:gd name="T49" fmla="*/ 408 h 560"/>
                <a:gd name="T50" fmla="*/ 1104 w 1104"/>
                <a:gd name="T51" fmla="*/ 264 h 560"/>
                <a:gd name="T52" fmla="*/ 1008 w 1104"/>
                <a:gd name="T53" fmla="*/ 456 h 560"/>
                <a:gd name="T54" fmla="*/ 1056 w 1104"/>
                <a:gd name="T55" fmla="*/ 456 h 56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04"/>
                <a:gd name="T85" fmla="*/ 0 h 560"/>
                <a:gd name="T86" fmla="*/ 1104 w 1104"/>
                <a:gd name="T87" fmla="*/ 560 h 56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04" h="560">
                  <a:moveTo>
                    <a:pt x="48" y="264"/>
                  </a:moveTo>
                  <a:lnTo>
                    <a:pt x="0" y="504"/>
                  </a:lnTo>
                  <a:lnTo>
                    <a:pt x="8" y="560"/>
                  </a:lnTo>
                  <a:lnTo>
                    <a:pt x="48" y="552"/>
                  </a:lnTo>
                  <a:lnTo>
                    <a:pt x="96" y="456"/>
                  </a:lnTo>
                  <a:lnTo>
                    <a:pt x="240" y="120"/>
                  </a:lnTo>
                  <a:lnTo>
                    <a:pt x="152" y="544"/>
                  </a:lnTo>
                  <a:lnTo>
                    <a:pt x="240" y="456"/>
                  </a:lnTo>
                  <a:lnTo>
                    <a:pt x="224" y="456"/>
                  </a:lnTo>
                  <a:lnTo>
                    <a:pt x="384" y="72"/>
                  </a:lnTo>
                  <a:lnTo>
                    <a:pt x="264" y="520"/>
                  </a:lnTo>
                  <a:lnTo>
                    <a:pt x="336" y="472"/>
                  </a:lnTo>
                  <a:lnTo>
                    <a:pt x="568" y="0"/>
                  </a:lnTo>
                  <a:lnTo>
                    <a:pt x="384" y="504"/>
                  </a:lnTo>
                  <a:lnTo>
                    <a:pt x="480" y="456"/>
                  </a:lnTo>
                  <a:lnTo>
                    <a:pt x="720" y="24"/>
                  </a:lnTo>
                  <a:lnTo>
                    <a:pt x="568" y="472"/>
                  </a:lnTo>
                  <a:lnTo>
                    <a:pt x="664" y="440"/>
                  </a:lnTo>
                  <a:lnTo>
                    <a:pt x="912" y="72"/>
                  </a:lnTo>
                  <a:lnTo>
                    <a:pt x="720" y="456"/>
                  </a:lnTo>
                  <a:lnTo>
                    <a:pt x="768" y="456"/>
                  </a:lnTo>
                  <a:lnTo>
                    <a:pt x="960" y="168"/>
                  </a:lnTo>
                  <a:lnTo>
                    <a:pt x="816" y="456"/>
                  </a:lnTo>
                  <a:lnTo>
                    <a:pt x="928" y="448"/>
                  </a:lnTo>
                  <a:lnTo>
                    <a:pt x="960" y="408"/>
                  </a:lnTo>
                  <a:lnTo>
                    <a:pt x="1104" y="264"/>
                  </a:lnTo>
                  <a:lnTo>
                    <a:pt x="1008" y="456"/>
                  </a:lnTo>
                  <a:lnTo>
                    <a:pt x="1056" y="456"/>
                  </a:ln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02" name="Group 318"/>
          <p:cNvGrpSpPr>
            <a:grpSpLocks/>
          </p:cNvGrpSpPr>
          <p:nvPr/>
        </p:nvGrpSpPr>
        <p:grpSpPr bwMode="auto">
          <a:xfrm rot="327503">
            <a:off x="285377" y="3106341"/>
            <a:ext cx="3810000" cy="1676400"/>
            <a:chOff x="1142" y="432"/>
            <a:chExt cx="3523" cy="1857"/>
          </a:xfrm>
        </p:grpSpPr>
        <p:sp>
          <p:nvSpPr>
            <p:cNvPr id="303" name="Freeform 319"/>
            <p:cNvSpPr>
              <a:spLocks/>
            </p:cNvSpPr>
            <p:nvPr/>
          </p:nvSpPr>
          <p:spPr bwMode="auto">
            <a:xfrm>
              <a:off x="1144" y="887"/>
              <a:ext cx="3521" cy="1108"/>
            </a:xfrm>
            <a:custGeom>
              <a:avLst/>
              <a:gdLst>
                <a:gd name="T0" fmla="*/ 2408 w 3521"/>
                <a:gd name="T1" fmla="*/ 313 h 1108"/>
                <a:gd name="T2" fmla="*/ 2552 w 3521"/>
                <a:gd name="T3" fmla="*/ 361 h 1108"/>
                <a:gd name="T4" fmla="*/ 2696 w 3521"/>
                <a:gd name="T5" fmla="*/ 409 h 1108"/>
                <a:gd name="T6" fmla="*/ 2888 w 3521"/>
                <a:gd name="T7" fmla="*/ 361 h 1108"/>
                <a:gd name="T8" fmla="*/ 3032 w 3521"/>
                <a:gd name="T9" fmla="*/ 265 h 1108"/>
                <a:gd name="T10" fmla="*/ 3176 w 3521"/>
                <a:gd name="T11" fmla="*/ 201 h 1108"/>
                <a:gd name="T12" fmla="*/ 3388 w 3521"/>
                <a:gd name="T13" fmla="*/ 161 h 1108"/>
                <a:gd name="T14" fmla="*/ 3500 w 3521"/>
                <a:gd name="T15" fmla="*/ 209 h 1108"/>
                <a:gd name="T16" fmla="*/ 3512 w 3521"/>
                <a:gd name="T17" fmla="*/ 265 h 1108"/>
                <a:gd name="T18" fmla="*/ 3492 w 3521"/>
                <a:gd name="T19" fmla="*/ 345 h 1108"/>
                <a:gd name="T20" fmla="*/ 3416 w 3521"/>
                <a:gd name="T21" fmla="*/ 409 h 1108"/>
                <a:gd name="T22" fmla="*/ 3268 w 3521"/>
                <a:gd name="T23" fmla="*/ 473 h 1108"/>
                <a:gd name="T24" fmla="*/ 3228 w 3521"/>
                <a:gd name="T25" fmla="*/ 577 h 1108"/>
                <a:gd name="T26" fmla="*/ 3316 w 3521"/>
                <a:gd name="T27" fmla="*/ 657 h 1108"/>
                <a:gd name="T28" fmla="*/ 3416 w 3521"/>
                <a:gd name="T29" fmla="*/ 745 h 1108"/>
                <a:gd name="T30" fmla="*/ 3492 w 3521"/>
                <a:gd name="T31" fmla="*/ 849 h 1108"/>
                <a:gd name="T32" fmla="*/ 3476 w 3521"/>
                <a:gd name="T33" fmla="*/ 969 h 1108"/>
                <a:gd name="T34" fmla="*/ 3368 w 3521"/>
                <a:gd name="T35" fmla="*/ 985 h 1108"/>
                <a:gd name="T36" fmla="*/ 3224 w 3521"/>
                <a:gd name="T37" fmla="*/ 985 h 1108"/>
                <a:gd name="T38" fmla="*/ 3036 w 3521"/>
                <a:gd name="T39" fmla="*/ 905 h 1108"/>
                <a:gd name="T40" fmla="*/ 2932 w 3521"/>
                <a:gd name="T41" fmla="*/ 809 h 1108"/>
                <a:gd name="T42" fmla="*/ 2816 w 3521"/>
                <a:gd name="T43" fmla="*/ 737 h 1108"/>
                <a:gd name="T44" fmla="*/ 2552 w 3521"/>
                <a:gd name="T45" fmla="*/ 745 h 1108"/>
                <a:gd name="T46" fmla="*/ 2312 w 3521"/>
                <a:gd name="T47" fmla="*/ 841 h 1108"/>
                <a:gd name="T48" fmla="*/ 1936 w 3521"/>
                <a:gd name="T49" fmla="*/ 1017 h 1108"/>
                <a:gd name="T50" fmla="*/ 1480 w 3521"/>
                <a:gd name="T51" fmla="*/ 1097 h 1108"/>
                <a:gd name="T52" fmla="*/ 1064 w 3521"/>
                <a:gd name="T53" fmla="*/ 1081 h 1108"/>
                <a:gd name="T54" fmla="*/ 736 w 3521"/>
                <a:gd name="T55" fmla="*/ 1073 h 1108"/>
                <a:gd name="T56" fmla="*/ 504 w 3521"/>
                <a:gd name="T57" fmla="*/ 985 h 1108"/>
                <a:gd name="T58" fmla="*/ 280 w 3521"/>
                <a:gd name="T59" fmla="*/ 937 h 1108"/>
                <a:gd name="T60" fmla="*/ 152 w 3521"/>
                <a:gd name="T61" fmla="*/ 873 h 1108"/>
                <a:gd name="T62" fmla="*/ 88 w 3521"/>
                <a:gd name="T63" fmla="*/ 873 h 1108"/>
                <a:gd name="T64" fmla="*/ 16 w 3521"/>
                <a:gd name="T65" fmla="*/ 849 h 1108"/>
                <a:gd name="T66" fmla="*/ 8 w 3521"/>
                <a:gd name="T67" fmla="*/ 793 h 1108"/>
                <a:gd name="T68" fmla="*/ 8 w 3521"/>
                <a:gd name="T69" fmla="*/ 745 h 1108"/>
                <a:gd name="T70" fmla="*/ 8 w 3521"/>
                <a:gd name="T71" fmla="*/ 649 h 1108"/>
                <a:gd name="T72" fmla="*/ 56 w 3521"/>
                <a:gd name="T73" fmla="*/ 649 h 1108"/>
                <a:gd name="T74" fmla="*/ 104 w 3521"/>
                <a:gd name="T75" fmla="*/ 601 h 1108"/>
                <a:gd name="T76" fmla="*/ 208 w 3521"/>
                <a:gd name="T77" fmla="*/ 497 h 1108"/>
                <a:gd name="T78" fmla="*/ 328 w 3521"/>
                <a:gd name="T79" fmla="*/ 441 h 1108"/>
                <a:gd name="T80" fmla="*/ 392 w 3521"/>
                <a:gd name="T81" fmla="*/ 353 h 1108"/>
                <a:gd name="T82" fmla="*/ 472 w 3521"/>
                <a:gd name="T83" fmla="*/ 257 h 1108"/>
                <a:gd name="T84" fmla="*/ 584 w 3521"/>
                <a:gd name="T85" fmla="*/ 169 h 1108"/>
                <a:gd name="T86" fmla="*/ 696 w 3521"/>
                <a:gd name="T87" fmla="*/ 129 h 1108"/>
                <a:gd name="T88" fmla="*/ 920 w 3521"/>
                <a:gd name="T89" fmla="*/ 73 h 1108"/>
                <a:gd name="T90" fmla="*/ 1208 w 3521"/>
                <a:gd name="T91" fmla="*/ 25 h 1108"/>
                <a:gd name="T92" fmla="*/ 1456 w 3521"/>
                <a:gd name="T93" fmla="*/ 17 h 1108"/>
                <a:gd name="T94" fmla="*/ 1736 w 3521"/>
                <a:gd name="T95" fmla="*/ 25 h 1108"/>
                <a:gd name="T96" fmla="*/ 2168 w 3521"/>
                <a:gd name="T97" fmla="*/ 169 h 1108"/>
                <a:gd name="T98" fmla="*/ 2408 w 3521"/>
                <a:gd name="T99" fmla="*/ 313 h 110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521"/>
                <a:gd name="T151" fmla="*/ 0 h 1108"/>
                <a:gd name="T152" fmla="*/ 3521 w 3521"/>
                <a:gd name="T153" fmla="*/ 1108 h 110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521" h="1108">
                  <a:moveTo>
                    <a:pt x="2408" y="313"/>
                  </a:moveTo>
                  <a:cubicBezTo>
                    <a:pt x="2472" y="345"/>
                    <a:pt x="2504" y="345"/>
                    <a:pt x="2552" y="361"/>
                  </a:cubicBezTo>
                  <a:cubicBezTo>
                    <a:pt x="2600" y="377"/>
                    <a:pt x="2640" y="409"/>
                    <a:pt x="2696" y="409"/>
                  </a:cubicBezTo>
                  <a:cubicBezTo>
                    <a:pt x="2752" y="409"/>
                    <a:pt x="2832" y="385"/>
                    <a:pt x="2888" y="361"/>
                  </a:cubicBezTo>
                  <a:cubicBezTo>
                    <a:pt x="2944" y="337"/>
                    <a:pt x="2984" y="292"/>
                    <a:pt x="3032" y="265"/>
                  </a:cubicBezTo>
                  <a:cubicBezTo>
                    <a:pt x="3080" y="238"/>
                    <a:pt x="3117" y="218"/>
                    <a:pt x="3176" y="201"/>
                  </a:cubicBezTo>
                  <a:cubicBezTo>
                    <a:pt x="3235" y="184"/>
                    <a:pt x="3334" y="160"/>
                    <a:pt x="3388" y="161"/>
                  </a:cubicBezTo>
                  <a:cubicBezTo>
                    <a:pt x="3442" y="162"/>
                    <a:pt x="3479" y="192"/>
                    <a:pt x="3500" y="209"/>
                  </a:cubicBezTo>
                  <a:cubicBezTo>
                    <a:pt x="3521" y="226"/>
                    <a:pt x="3513" y="242"/>
                    <a:pt x="3512" y="265"/>
                  </a:cubicBezTo>
                  <a:cubicBezTo>
                    <a:pt x="3511" y="288"/>
                    <a:pt x="3508" y="321"/>
                    <a:pt x="3492" y="345"/>
                  </a:cubicBezTo>
                  <a:cubicBezTo>
                    <a:pt x="3476" y="369"/>
                    <a:pt x="3453" y="388"/>
                    <a:pt x="3416" y="409"/>
                  </a:cubicBezTo>
                  <a:cubicBezTo>
                    <a:pt x="3379" y="430"/>
                    <a:pt x="3299" y="445"/>
                    <a:pt x="3268" y="473"/>
                  </a:cubicBezTo>
                  <a:cubicBezTo>
                    <a:pt x="3237" y="501"/>
                    <a:pt x="3220" y="546"/>
                    <a:pt x="3228" y="577"/>
                  </a:cubicBezTo>
                  <a:cubicBezTo>
                    <a:pt x="3236" y="608"/>
                    <a:pt x="3285" y="629"/>
                    <a:pt x="3316" y="657"/>
                  </a:cubicBezTo>
                  <a:cubicBezTo>
                    <a:pt x="3347" y="685"/>
                    <a:pt x="3387" y="713"/>
                    <a:pt x="3416" y="745"/>
                  </a:cubicBezTo>
                  <a:cubicBezTo>
                    <a:pt x="3445" y="777"/>
                    <a:pt x="3482" y="812"/>
                    <a:pt x="3492" y="849"/>
                  </a:cubicBezTo>
                  <a:cubicBezTo>
                    <a:pt x="3502" y="886"/>
                    <a:pt x="3497" y="946"/>
                    <a:pt x="3476" y="969"/>
                  </a:cubicBezTo>
                  <a:cubicBezTo>
                    <a:pt x="3455" y="992"/>
                    <a:pt x="3410" y="982"/>
                    <a:pt x="3368" y="985"/>
                  </a:cubicBezTo>
                  <a:cubicBezTo>
                    <a:pt x="3326" y="988"/>
                    <a:pt x="3279" y="998"/>
                    <a:pt x="3224" y="985"/>
                  </a:cubicBezTo>
                  <a:cubicBezTo>
                    <a:pt x="3169" y="972"/>
                    <a:pt x="3085" y="934"/>
                    <a:pt x="3036" y="905"/>
                  </a:cubicBezTo>
                  <a:cubicBezTo>
                    <a:pt x="2987" y="876"/>
                    <a:pt x="2969" y="837"/>
                    <a:pt x="2932" y="809"/>
                  </a:cubicBezTo>
                  <a:cubicBezTo>
                    <a:pt x="2895" y="781"/>
                    <a:pt x="2879" y="748"/>
                    <a:pt x="2816" y="737"/>
                  </a:cubicBezTo>
                  <a:cubicBezTo>
                    <a:pt x="2753" y="726"/>
                    <a:pt x="2636" y="728"/>
                    <a:pt x="2552" y="745"/>
                  </a:cubicBezTo>
                  <a:cubicBezTo>
                    <a:pt x="2468" y="762"/>
                    <a:pt x="2415" y="796"/>
                    <a:pt x="2312" y="841"/>
                  </a:cubicBezTo>
                  <a:cubicBezTo>
                    <a:pt x="2209" y="886"/>
                    <a:pt x="2075" y="974"/>
                    <a:pt x="1936" y="1017"/>
                  </a:cubicBezTo>
                  <a:cubicBezTo>
                    <a:pt x="1797" y="1060"/>
                    <a:pt x="1625" y="1086"/>
                    <a:pt x="1480" y="1097"/>
                  </a:cubicBezTo>
                  <a:cubicBezTo>
                    <a:pt x="1335" y="1108"/>
                    <a:pt x="1188" y="1085"/>
                    <a:pt x="1064" y="1081"/>
                  </a:cubicBezTo>
                  <a:cubicBezTo>
                    <a:pt x="940" y="1077"/>
                    <a:pt x="829" y="1089"/>
                    <a:pt x="736" y="1073"/>
                  </a:cubicBezTo>
                  <a:cubicBezTo>
                    <a:pt x="643" y="1057"/>
                    <a:pt x="580" y="1008"/>
                    <a:pt x="504" y="985"/>
                  </a:cubicBezTo>
                  <a:cubicBezTo>
                    <a:pt x="428" y="962"/>
                    <a:pt x="339" y="956"/>
                    <a:pt x="280" y="937"/>
                  </a:cubicBezTo>
                  <a:cubicBezTo>
                    <a:pt x="221" y="918"/>
                    <a:pt x="184" y="884"/>
                    <a:pt x="152" y="873"/>
                  </a:cubicBezTo>
                  <a:cubicBezTo>
                    <a:pt x="120" y="862"/>
                    <a:pt x="111" y="877"/>
                    <a:pt x="88" y="873"/>
                  </a:cubicBezTo>
                  <a:cubicBezTo>
                    <a:pt x="65" y="869"/>
                    <a:pt x="29" y="862"/>
                    <a:pt x="16" y="849"/>
                  </a:cubicBezTo>
                  <a:cubicBezTo>
                    <a:pt x="3" y="836"/>
                    <a:pt x="9" y="810"/>
                    <a:pt x="8" y="793"/>
                  </a:cubicBezTo>
                  <a:cubicBezTo>
                    <a:pt x="7" y="776"/>
                    <a:pt x="8" y="769"/>
                    <a:pt x="8" y="745"/>
                  </a:cubicBezTo>
                  <a:cubicBezTo>
                    <a:pt x="8" y="721"/>
                    <a:pt x="0" y="665"/>
                    <a:pt x="8" y="649"/>
                  </a:cubicBezTo>
                  <a:cubicBezTo>
                    <a:pt x="16" y="633"/>
                    <a:pt x="40" y="657"/>
                    <a:pt x="56" y="649"/>
                  </a:cubicBezTo>
                  <a:cubicBezTo>
                    <a:pt x="72" y="641"/>
                    <a:pt x="79" y="626"/>
                    <a:pt x="104" y="601"/>
                  </a:cubicBezTo>
                  <a:cubicBezTo>
                    <a:pt x="129" y="576"/>
                    <a:pt x="171" y="524"/>
                    <a:pt x="208" y="497"/>
                  </a:cubicBezTo>
                  <a:cubicBezTo>
                    <a:pt x="245" y="470"/>
                    <a:pt x="297" y="465"/>
                    <a:pt x="328" y="441"/>
                  </a:cubicBezTo>
                  <a:cubicBezTo>
                    <a:pt x="359" y="417"/>
                    <a:pt x="368" y="384"/>
                    <a:pt x="392" y="353"/>
                  </a:cubicBezTo>
                  <a:cubicBezTo>
                    <a:pt x="416" y="322"/>
                    <a:pt x="440" y="288"/>
                    <a:pt x="472" y="257"/>
                  </a:cubicBezTo>
                  <a:cubicBezTo>
                    <a:pt x="504" y="226"/>
                    <a:pt x="547" y="190"/>
                    <a:pt x="584" y="169"/>
                  </a:cubicBezTo>
                  <a:cubicBezTo>
                    <a:pt x="621" y="148"/>
                    <a:pt x="640" y="145"/>
                    <a:pt x="696" y="129"/>
                  </a:cubicBezTo>
                  <a:cubicBezTo>
                    <a:pt x="752" y="113"/>
                    <a:pt x="835" y="90"/>
                    <a:pt x="920" y="73"/>
                  </a:cubicBezTo>
                  <a:cubicBezTo>
                    <a:pt x="1005" y="56"/>
                    <a:pt x="1119" y="34"/>
                    <a:pt x="1208" y="25"/>
                  </a:cubicBezTo>
                  <a:cubicBezTo>
                    <a:pt x="1297" y="16"/>
                    <a:pt x="1368" y="17"/>
                    <a:pt x="1456" y="17"/>
                  </a:cubicBezTo>
                  <a:cubicBezTo>
                    <a:pt x="1544" y="17"/>
                    <a:pt x="1617" y="0"/>
                    <a:pt x="1736" y="25"/>
                  </a:cubicBezTo>
                  <a:cubicBezTo>
                    <a:pt x="1855" y="50"/>
                    <a:pt x="2056" y="121"/>
                    <a:pt x="2168" y="169"/>
                  </a:cubicBezTo>
                  <a:cubicBezTo>
                    <a:pt x="2280" y="217"/>
                    <a:pt x="2344" y="281"/>
                    <a:pt x="2408" y="313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4" name="Freeform 320"/>
            <p:cNvSpPr>
              <a:spLocks/>
            </p:cNvSpPr>
            <p:nvPr/>
          </p:nvSpPr>
          <p:spPr bwMode="auto">
            <a:xfrm>
              <a:off x="3004" y="756"/>
              <a:ext cx="783" cy="444"/>
            </a:xfrm>
            <a:custGeom>
              <a:avLst/>
              <a:gdLst>
                <a:gd name="T0" fmla="*/ 548 w 783"/>
                <a:gd name="T1" fmla="*/ 444 h 444"/>
                <a:gd name="T2" fmla="*/ 644 w 783"/>
                <a:gd name="T3" fmla="*/ 348 h 444"/>
                <a:gd name="T4" fmla="*/ 740 w 783"/>
                <a:gd name="T5" fmla="*/ 300 h 444"/>
                <a:gd name="T6" fmla="*/ 768 w 783"/>
                <a:gd name="T7" fmla="*/ 212 h 444"/>
                <a:gd name="T8" fmla="*/ 648 w 783"/>
                <a:gd name="T9" fmla="*/ 132 h 444"/>
                <a:gd name="T10" fmla="*/ 512 w 783"/>
                <a:gd name="T11" fmla="*/ 84 h 444"/>
                <a:gd name="T12" fmla="*/ 356 w 783"/>
                <a:gd name="T13" fmla="*/ 12 h 444"/>
                <a:gd name="T14" fmla="*/ 260 w 783"/>
                <a:gd name="T15" fmla="*/ 12 h 444"/>
                <a:gd name="T16" fmla="*/ 144 w 783"/>
                <a:gd name="T17" fmla="*/ 68 h 444"/>
                <a:gd name="T18" fmla="*/ 48 w 783"/>
                <a:gd name="T19" fmla="*/ 180 h 444"/>
                <a:gd name="T20" fmla="*/ 20 w 783"/>
                <a:gd name="T21" fmla="*/ 204 h 444"/>
                <a:gd name="T22" fmla="*/ 168 w 783"/>
                <a:gd name="T23" fmla="*/ 236 h 444"/>
                <a:gd name="T24" fmla="*/ 288 w 783"/>
                <a:gd name="T25" fmla="*/ 292 h 444"/>
                <a:gd name="T26" fmla="*/ 404 w 783"/>
                <a:gd name="T27" fmla="*/ 348 h 444"/>
                <a:gd name="T28" fmla="*/ 548 w 783"/>
                <a:gd name="T29" fmla="*/ 444 h 4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83"/>
                <a:gd name="T46" fmla="*/ 0 h 444"/>
                <a:gd name="T47" fmla="*/ 783 w 783"/>
                <a:gd name="T48" fmla="*/ 444 h 44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83" h="444">
                  <a:moveTo>
                    <a:pt x="548" y="444"/>
                  </a:moveTo>
                  <a:cubicBezTo>
                    <a:pt x="588" y="444"/>
                    <a:pt x="612" y="372"/>
                    <a:pt x="644" y="348"/>
                  </a:cubicBezTo>
                  <a:cubicBezTo>
                    <a:pt x="676" y="324"/>
                    <a:pt x="719" y="323"/>
                    <a:pt x="740" y="300"/>
                  </a:cubicBezTo>
                  <a:cubicBezTo>
                    <a:pt x="761" y="277"/>
                    <a:pt x="783" y="240"/>
                    <a:pt x="768" y="212"/>
                  </a:cubicBezTo>
                  <a:cubicBezTo>
                    <a:pt x="753" y="184"/>
                    <a:pt x="691" y="153"/>
                    <a:pt x="648" y="132"/>
                  </a:cubicBezTo>
                  <a:cubicBezTo>
                    <a:pt x="605" y="111"/>
                    <a:pt x="561" y="104"/>
                    <a:pt x="512" y="84"/>
                  </a:cubicBezTo>
                  <a:cubicBezTo>
                    <a:pt x="463" y="64"/>
                    <a:pt x="398" y="24"/>
                    <a:pt x="356" y="12"/>
                  </a:cubicBezTo>
                  <a:cubicBezTo>
                    <a:pt x="314" y="0"/>
                    <a:pt x="295" y="3"/>
                    <a:pt x="260" y="12"/>
                  </a:cubicBezTo>
                  <a:cubicBezTo>
                    <a:pt x="225" y="21"/>
                    <a:pt x="179" y="40"/>
                    <a:pt x="144" y="68"/>
                  </a:cubicBezTo>
                  <a:cubicBezTo>
                    <a:pt x="109" y="96"/>
                    <a:pt x="69" y="157"/>
                    <a:pt x="48" y="180"/>
                  </a:cubicBezTo>
                  <a:cubicBezTo>
                    <a:pt x="27" y="203"/>
                    <a:pt x="0" y="195"/>
                    <a:pt x="20" y="204"/>
                  </a:cubicBezTo>
                  <a:cubicBezTo>
                    <a:pt x="40" y="213"/>
                    <a:pt x="123" y="221"/>
                    <a:pt x="168" y="236"/>
                  </a:cubicBezTo>
                  <a:cubicBezTo>
                    <a:pt x="213" y="251"/>
                    <a:pt x="249" y="273"/>
                    <a:pt x="288" y="292"/>
                  </a:cubicBezTo>
                  <a:cubicBezTo>
                    <a:pt x="327" y="311"/>
                    <a:pt x="361" y="323"/>
                    <a:pt x="404" y="348"/>
                  </a:cubicBezTo>
                  <a:cubicBezTo>
                    <a:pt x="447" y="373"/>
                    <a:pt x="508" y="444"/>
                    <a:pt x="548" y="444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5" name="Freeform 321"/>
            <p:cNvSpPr>
              <a:spLocks/>
            </p:cNvSpPr>
            <p:nvPr/>
          </p:nvSpPr>
          <p:spPr bwMode="auto">
            <a:xfrm>
              <a:off x="3024" y="1776"/>
              <a:ext cx="592" cy="341"/>
            </a:xfrm>
            <a:custGeom>
              <a:avLst/>
              <a:gdLst>
                <a:gd name="T0" fmla="*/ 0 w 592"/>
                <a:gd name="T1" fmla="*/ 144 h 341"/>
                <a:gd name="T2" fmla="*/ 276 w 592"/>
                <a:gd name="T3" fmla="*/ 320 h 341"/>
                <a:gd name="T4" fmla="*/ 268 w 592"/>
                <a:gd name="T5" fmla="*/ 272 h 341"/>
                <a:gd name="T6" fmla="*/ 288 w 592"/>
                <a:gd name="T7" fmla="*/ 240 h 341"/>
                <a:gd name="T8" fmla="*/ 316 w 592"/>
                <a:gd name="T9" fmla="*/ 272 h 341"/>
                <a:gd name="T10" fmla="*/ 336 w 592"/>
                <a:gd name="T11" fmla="*/ 288 h 341"/>
                <a:gd name="T12" fmla="*/ 336 w 592"/>
                <a:gd name="T13" fmla="*/ 240 h 341"/>
                <a:gd name="T14" fmla="*/ 480 w 592"/>
                <a:gd name="T15" fmla="*/ 240 h 341"/>
                <a:gd name="T16" fmla="*/ 576 w 592"/>
                <a:gd name="T17" fmla="*/ 192 h 341"/>
                <a:gd name="T18" fmla="*/ 576 w 592"/>
                <a:gd name="T19" fmla="*/ 144 h 341"/>
                <a:gd name="T20" fmla="*/ 508 w 592"/>
                <a:gd name="T21" fmla="*/ 64 h 341"/>
                <a:gd name="T22" fmla="*/ 396 w 592"/>
                <a:gd name="T23" fmla="*/ 40 h 341"/>
                <a:gd name="T24" fmla="*/ 308 w 592"/>
                <a:gd name="T25" fmla="*/ 8 h 341"/>
                <a:gd name="T26" fmla="*/ 164 w 592"/>
                <a:gd name="T27" fmla="*/ 88 h 341"/>
                <a:gd name="T28" fmla="*/ 60 w 592"/>
                <a:gd name="T29" fmla="*/ 120 h 341"/>
                <a:gd name="T30" fmla="*/ 0 w 592"/>
                <a:gd name="T31" fmla="*/ 144 h 34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92"/>
                <a:gd name="T49" fmla="*/ 0 h 341"/>
                <a:gd name="T50" fmla="*/ 592 w 592"/>
                <a:gd name="T51" fmla="*/ 341 h 34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92" h="341">
                  <a:moveTo>
                    <a:pt x="0" y="144"/>
                  </a:moveTo>
                  <a:cubicBezTo>
                    <a:pt x="36" y="177"/>
                    <a:pt x="231" y="299"/>
                    <a:pt x="276" y="320"/>
                  </a:cubicBezTo>
                  <a:cubicBezTo>
                    <a:pt x="321" y="341"/>
                    <a:pt x="266" y="285"/>
                    <a:pt x="268" y="272"/>
                  </a:cubicBezTo>
                  <a:cubicBezTo>
                    <a:pt x="270" y="259"/>
                    <a:pt x="280" y="240"/>
                    <a:pt x="288" y="240"/>
                  </a:cubicBezTo>
                  <a:cubicBezTo>
                    <a:pt x="296" y="240"/>
                    <a:pt x="308" y="264"/>
                    <a:pt x="316" y="272"/>
                  </a:cubicBezTo>
                  <a:cubicBezTo>
                    <a:pt x="324" y="280"/>
                    <a:pt x="333" y="293"/>
                    <a:pt x="336" y="288"/>
                  </a:cubicBezTo>
                  <a:cubicBezTo>
                    <a:pt x="339" y="283"/>
                    <a:pt x="312" y="248"/>
                    <a:pt x="336" y="240"/>
                  </a:cubicBezTo>
                  <a:cubicBezTo>
                    <a:pt x="360" y="232"/>
                    <a:pt x="440" y="248"/>
                    <a:pt x="480" y="240"/>
                  </a:cubicBezTo>
                  <a:cubicBezTo>
                    <a:pt x="520" y="232"/>
                    <a:pt x="560" y="208"/>
                    <a:pt x="576" y="192"/>
                  </a:cubicBezTo>
                  <a:cubicBezTo>
                    <a:pt x="592" y="176"/>
                    <a:pt x="587" y="165"/>
                    <a:pt x="576" y="144"/>
                  </a:cubicBezTo>
                  <a:cubicBezTo>
                    <a:pt x="565" y="123"/>
                    <a:pt x="538" y="81"/>
                    <a:pt x="508" y="64"/>
                  </a:cubicBezTo>
                  <a:cubicBezTo>
                    <a:pt x="478" y="47"/>
                    <a:pt x="429" y="49"/>
                    <a:pt x="396" y="40"/>
                  </a:cubicBezTo>
                  <a:cubicBezTo>
                    <a:pt x="363" y="31"/>
                    <a:pt x="347" y="0"/>
                    <a:pt x="308" y="8"/>
                  </a:cubicBezTo>
                  <a:cubicBezTo>
                    <a:pt x="269" y="16"/>
                    <a:pt x="205" y="69"/>
                    <a:pt x="164" y="88"/>
                  </a:cubicBezTo>
                  <a:cubicBezTo>
                    <a:pt x="123" y="107"/>
                    <a:pt x="87" y="111"/>
                    <a:pt x="60" y="120"/>
                  </a:cubicBezTo>
                  <a:cubicBezTo>
                    <a:pt x="33" y="129"/>
                    <a:pt x="12" y="139"/>
                    <a:pt x="0" y="144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6" name="Freeform 322"/>
            <p:cNvSpPr>
              <a:spLocks/>
            </p:cNvSpPr>
            <p:nvPr/>
          </p:nvSpPr>
          <p:spPr bwMode="auto">
            <a:xfrm>
              <a:off x="1877" y="1911"/>
              <a:ext cx="520" cy="378"/>
            </a:xfrm>
            <a:custGeom>
              <a:avLst/>
              <a:gdLst>
                <a:gd name="T0" fmla="*/ 15 w 520"/>
                <a:gd name="T1" fmla="*/ 41 h 378"/>
                <a:gd name="T2" fmla="*/ 191 w 520"/>
                <a:gd name="T3" fmla="*/ 337 h 378"/>
                <a:gd name="T4" fmla="*/ 215 w 520"/>
                <a:gd name="T5" fmla="*/ 289 h 378"/>
                <a:gd name="T6" fmla="*/ 206 w 520"/>
                <a:gd name="T7" fmla="*/ 239 h 378"/>
                <a:gd name="T8" fmla="*/ 218 w 520"/>
                <a:gd name="T9" fmla="*/ 280 h 378"/>
                <a:gd name="T10" fmla="*/ 229 w 520"/>
                <a:gd name="T11" fmla="*/ 302 h 378"/>
                <a:gd name="T12" fmla="*/ 250 w 520"/>
                <a:gd name="T13" fmla="*/ 259 h 378"/>
                <a:gd name="T14" fmla="*/ 391 w 520"/>
                <a:gd name="T15" fmla="*/ 353 h 378"/>
                <a:gd name="T16" fmla="*/ 495 w 520"/>
                <a:gd name="T17" fmla="*/ 337 h 378"/>
                <a:gd name="T18" fmla="*/ 519 w 520"/>
                <a:gd name="T19" fmla="*/ 257 h 378"/>
                <a:gd name="T20" fmla="*/ 503 w 520"/>
                <a:gd name="T21" fmla="*/ 169 h 378"/>
                <a:gd name="T22" fmla="*/ 439 w 520"/>
                <a:gd name="T23" fmla="*/ 113 h 378"/>
                <a:gd name="T24" fmla="*/ 367 w 520"/>
                <a:gd name="T25" fmla="*/ 57 h 378"/>
                <a:gd name="T26" fmla="*/ 158 w 520"/>
                <a:gd name="T27" fmla="*/ 49 h 378"/>
                <a:gd name="T28" fmla="*/ 71 w 520"/>
                <a:gd name="T29" fmla="*/ 57 h 378"/>
                <a:gd name="T30" fmla="*/ 15 w 520"/>
                <a:gd name="T31" fmla="*/ 41 h 37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20"/>
                <a:gd name="T49" fmla="*/ 0 h 378"/>
                <a:gd name="T50" fmla="*/ 520 w 520"/>
                <a:gd name="T51" fmla="*/ 378 h 37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20" h="378">
                  <a:moveTo>
                    <a:pt x="15" y="41"/>
                  </a:moveTo>
                  <a:cubicBezTo>
                    <a:pt x="35" y="88"/>
                    <a:pt x="158" y="296"/>
                    <a:pt x="191" y="337"/>
                  </a:cubicBezTo>
                  <a:cubicBezTo>
                    <a:pt x="224" y="378"/>
                    <a:pt x="213" y="305"/>
                    <a:pt x="215" y="289"/>
                  </a:cubicBezTo>
                  <a:cubicBezTo>
                    <a:pt x="217" y="273"/>
                    <a:pt x="206" y="240"/>
                    <a:pt x="206" y="239"/>
                  </a:cubicBezTo>
                  <a:cubicBezTo>
                    <a:pt x="206" y="238"/>
                    <a:pt x="214" y="269"/>
                    <a:pt x="218" y="280"/>
                  </a:cubicBezTo>
                  <a:cubicBezTo>
                    <a:pt x="222" y="290"/>
                    <a:pt x="225" y="306"/>
                    <a:pt x="229" y="302"/>
                  </a:cubicBezTo>
                  <a:cubicBezTo>
                    <a:pt x="234" y="299"/>
                    <a:pt x="223" y="251"/>
                    <a:pt x="250" y="259"/>
                  </a:cubicBezTo>
                  <a:cubicBezTo>
                    <a:pt x="277" y="267"/>
                    <a:pt x="350" y="340"/>
                    <a:pt x="391" y="353"/>
                  </a:cubicBezTo>
                  <a:cubicBezTo>
                    <a:pt x="432" y="366"/>
                    <a:pt x="474" y="353"/>
                    <a:pt x="495" y="337"/>
                  </a:cubicBezTo>
                  <a:cubicBezTo>
                    <a:pt x="516" y="321"/>
                    <a:pt x="518" y="285"/>
                    <a:pt x="519" y="257"/>
                  </a:cubicBezTo>
                  <a:cubicBezTo>
                    <a:pt x="520" y="229"/>
                    <a:pt x="516" y="193"/>
                    <a:pt x="503" y="169"/>
                  </a:cubicBezTo>
                  <a:cubicBezTo>
                    <a:pt x="490" y="145"/>
                    <a:pt x="462" y="132"/>
                    <a:pt x="439" y="113"/>
                  </a:cubicBezTo>
                  <a:cubicBezTo>
                    <a:pt x="416" y="94"/>
                    <a:pt x="414" y="68"/>
                    <a:pt x="367" y="57"/>
                  </a:cubicBezTo>
                  <a:cubicBezTo>
                    <a:pt x="320" y="46"/>
                    <a:pt x="207" y="49"/>
                    <a:pt x="158" y="49"/>
                  </a:cubicBezTo>
                  <a:cubicBezTo>
                    <a:pt x="109" y="49"/>
                    <a:pt x="95" y="58"/>
                    <a:pt x="71" y="57"/>
                  </a:cubicBezTo>
                  <a:cubicBezTo>
                    <a:pt x="47" y="56"/>
                    <a:pt x="0" y="0"/>
                    <a:pt x="15" y="41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" name="Freeform 323"/>
            <p:cNvSpPr>
              <a:spLocks/>
            </p:cNvSpPr>
            <p:nvPr/>
          </p:nvSpPr>
          <p:spPr bwMode="auto">
            <a:xfrm>
              <a:off x="1756" y="459"/>
              <a:ext cx="1269" cy="605"/>
            </a:xfrm>
            <a:custGeom>
              <a:avLst/>
              <a:gdLst>
                <a:gd name="T0" fmla="*/ 1220 w 1269"/>
                <a:gd name="T1" fmla="*/ 501 h 605"/>
                <a:gd name="T2" fmla="*/ 1056 w 1269"/>
                <a:gd name="T3" fmla="*/ 437 h 605"/>
                <a:gd name="T4" fmla="*/ 644 w 1269"/>
                <a:gd name="T5" fmla="*/ 453 h 605"/>
                <a:gd name="T6" fmla="*/ 308 w 1269"/>
                <a:gd name="T7" fmla="*/ 501 h 605"/>
                <a:gd name="T8" fmla="*/ 68 w 1269"/>
                <a:gd name="T9" fmla="*/ 549 h 605"/>
                <a:gd name="T10" fmla="*/ 0 w 1269"/>
                <a:gd name="T11" fmla="*/ 573 h 605"/>
                <a:gd name="T12" fmla="*/ 68 w 1269"/>
                <a:gd name="T13" fmla="*/ 357 h 605"/>
                <a:gd name="T14" fmla="*/ 184 w 1269"/>
                <a:gd name="T15" fmla="*/ 61 h 605"/>
                <a:gd name="T16" fmla="*/ 184 w 1269"/>
                <a:gd name="T17" fmla="*/ 133 h 605"/>
                <a:gd name="T18" fmla="*/ 212 w 1269"/>
                <a:gd name="T19" fmla="*/ 165 h 605"/>
                <a:gd name="T20" fmla="*/ 280 w 1269"/>
                <a:gd name="T21" fmla="*/ 117 h 605"/>
                <a:gd name="T22" fmla="*/ 308 w 1269"/>
                <a:gd name="T23" fmla="*/ 69 h 605"/>
                <a:gd name="T24" fmla="*/ 356 w 1269"/>
                <a:gd name="T25" fmla="*/ 117 h 605"/>
                <a:gd name="T26" fmla="*/ 440 w 1269"/>
                <a:gd name="T27" fmla="*/ 77 h 605"/>
                <a:gd name="T28" fmla="*/ 472 w 1269"/>
                <a:gd name="T29" fmla="*/ 37 h 605"/>
                <a:gd name="T30" fmla="*/ 512 w 1269"/>
                <a:gd name="T31" fmla="*/ 77 h 605"/>
                <a:gd name="T32" fmla="*/ 576 w 1269"/>
                <a:gd name="T33" fmla="*/ 53 h 605"/>
                <a:gd name="T34" fmla="*/ 624 w 1269"/>
                <a:gd name="T35" fmla="*/ 5 h 605"/>
                <a:gd name="T36" fmla="*/ 616 w 1269"/>
                <a:gd name="T37" fmla="*/ 85 h 605"/>
                <a:gd name="T38" fmla="*/ 704 w 1269"/>
                <a:gd name="T39" fmla="*/ 101 h 605"/>
                <a:gd name="T40" fmla="*/ 788 w 1269"/>
                <a:gd name="T41" fmla="*/ 69 h 605"/>
                <a:gd name="T42" fmla="*/ 816 w 1269"/>
                <a:gd name="T43" fmla="*/ 133 h 605"/>
                <a:gd name="T44" fmla="*/ 880 w 1269"/>
                <a:gd name="T45" fmla="*/ 117 h 605"/>
                <a:gd name="T46" fmla="*/ 980 w 1269"/>
                <a:gd name="T47" fmla="*/ 69 h 605"/>
                <a:gd name="T48" fmla="*/ 932 w 1269"/>
                <a:gd name="T49" fmla="*/ 165 h 605"/>
                <a:gd name="T50" fmla="*/ 1008 w 1269"/>
                <a:gd name="T51" fmla="*/ 189 h 605"/>
                <a:gd name="T52" fmla="*/ 1076 w 1269"/>
                <a:gd name="T53" fmla="*/ 165 h 605"/>
                <a:gd name="T54" fmla="*/ 1032 w 1269"/>
                <a:gd name="T55" fmla="*/ 221 h 605"/>
                <a:gd name="T56" fmla="*/ 1048 w 1269"/>
                <a:gd name="T57" fmla="*/ 261 h 605"/>
                <a:gd name="T58" fmla="*/ 1112 w 1269"/>
                <a:gd name="T59" fmla="*/ 285 h 605"/>
                <a:gd name="T60" fmla="*/ 1220 w 1269"/>
                <a:gd name="T61" fmla="*/ 261 h 605"/>
                <a:gd name="T62" fmla="*/ 1160 w 1269"/>
                <a:gd name="T63" fmla="*/ 325 h 605"/>
                <a:gd name="T64" fmla="*/ 1172 w 1269"/>
                <a:gd name="T65" fmla="*/ 357 h 605"/>
                <a:gd name="T66" fmla="*/ 1220 w 1269"/>
                <a:gd name="T67" fmla="*/ 405 h 605"/>
                <a:gd name="T68" fmla="*/ 1184 w 1269"/>
                <a:gd name="T69" fmla="*/ 421 h 605"/>
                <a:gd name="T70" fmla="*/ 1268 w 1269"/>
                <a:gd name="T71" fmla="*/ 501 h 605"/>
                <a:gd name="T72" fmla="*/ 1192 w 1269"/>
                <a:gd name="T73" fmla="*/ 485 h 60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69"/>
                <a:gd name="T112" fmla="*/ 0 h 605"/>
                <a:gd name="T113" fmla="*/ 1269 w 1269"/>
                <a:gd name="T114" fmla="*/ 605 h 60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69" h="605">
                  <a:moveTo>
                    <a:pt x="1220" y="501"/>
                  </a:moveTo>
                  <a:cubicBezTo>
                    <a:pt x="1193" y="490"/>
                    <a:pt x="1152" y="445"/>
                    <a:pt x="1056" y="437"/>
                  </a:cubicBezTo>
                  <a:cubicBezTo>
                    <a:pt x="960" y="429"/>
                    <a:pt x="769" y="442"/>
                    <a:pt x="644" y="453"/>
                  </a:cubicBezTo>
                  <a:cubicBezTo>
                    <a:pt x="519" y="464"/>
                    <a:pt x="404" y="485"/>
                    <a:pt x="308" y="501"/>
                  </a:cubicBezTo>
                  <a:cubicBezTo>
                    <a:pt x="212" y="517"/>
                    <a:pt x="119" y="537"/>
                    <a:pt x="68" y="549"/>
                  </a:cubicBezTo>
                  <a:cubicBezTo>
                    <a:pt x="17" y="561"/>
                    <a:pt x="0" y="605"/>
                    <a:pt x="0" y="573"/>
                  </a:cubicBezTo>
                  <a:cubicBezTo>
                    <a:pt x="0" y="541"/>
                    <a:pt x="37" y="442"/>
                    <a:pt x="68" y="357"/>
                  </a:cubicBezTo>
                  <a:cubicBezTo>
                    <a:pt x="99" y="272"/>
                    <a:pt x="165" y="98"/>
                    <a:pt x="184" y="61"/>
                  </a:cubicBezTo>
                  <a:cubicBezTo>
                    <a:pt x="203" y="24"/>
                    <a:pt x="179" y="116"/>
                    <a:pt x="184" y="133"/>
                  </a:cubicBezTo>
                  <a:cubicBezTo>
                    <a:pt x="189" y="150"/>
                    <a:pt x="196" y="168"/>
                    <a:pt x="212" y="165"/>
                  </a:cubicBezTo>
                  <a:cubicBezTo>
                    <a:pt x="228" y="162"/>
                    <a:pt x="264" y="133"/>
                    <a:pt x="280" y="117"/>
                  </a:cubicBezTo>
                  <a:cubicBezTo>
                    <a:pt x="296" y="101"/>
                    <a:pt x="295" y="69"/>
                    <a:pt x="308" y="69"/>
                  </a:cubicBezTo>
                  <a:cubicBezTo>
                    <a:pt x="321" y="69"/>
                    <a:pt x="334" y="116"/>
                    <a:pt x="356" y="117"/>
                  </a:cubicBezTo>
                  <a:cubicBezTo>
                    <a:pt x="378" y="118"/>
                    <a:pt x="421" y="90"/>
                    <a:pt x="440" y="77"/>
                  </a:cubicBezTo>
                  <a:cubicBezTo>
                    <a:pt x="459" y="64"/>
                    <a:pt x="460" y="37"/>
                    <a:pt x="472" y="37"/>
                  </a:cubicBezTo>
                  <a:cubicBezTo>
                    <a:pt x="484" y="37"/>
                    <a:pt x="495" y="74"/>
                    <a:pt x="512" y="77"/>
                  </a:cubicBezTo>
                  <a:cubicBezTo>
                    <a:pt x="529" y="80"/>
                    <a:pt x="557" y="65"/>
                    <a:pt x="576" y="53"/>
                  </a:cubicBezTo>
                  <a:cubicBezTo>
                    <a:pt x="595" y="41"/>
                    <a:pt x="617" y="0"/>
                    <a:pt x="624" y="5"/>
                  </a:cubicBezTo>
                  <a:cubicBezTo>
                    <a:pt x="631" y="10"/>
                    <a:pt x="603" y="69"/>
                    <a:pt x="616" y="85"/>
                  </a:cubicBezTo>
                  <a:cubicBezTo>
                    <a:pt x="629" y="101"/>
                    <a:pt x="675" y="104"/>
                    <a:pt x="704" y="101"/>
                  </a:cubicBezTo>
                  <a:cubicBezTo>
                    <a:pt x="733" y="98"/>
                    <a:pt x="769" y="64"/>
                    <a:pt x="788" y="69"/>
                  </a:cubicBezTo>
                  <a:cubicBezTo>
                    <a:pt x="807" y="74"/>
                    <a:pt x="801" y="125"/>
                    <a:pt x="816" y="133"/>
                  </a:cubicBezTo>
                  <a:cubicBezTo>
                    <a:pt x="831" y="141"/>
                    <a:pt x="853" y="128"/>
                    <a:pt x="880" y="117"/>
                  </a:cubicBezTo>
                  <a:cubicBezTo>
                    <a:pt x="907" y="106"/>
                    <a:pt x="971" y="61"/>
                    <a:pt x="980" y="69"/>
                  </a:cubicBezTo>
                  <a:cubicBezTo>
                    <a:pt x="989" y="77"/>
                    <a:pt x="927" y="145"/>
                    <a:pt x="932" y="165"/>
                  </a:cubicBezTo>
                  <a:cubicBezTo>
                    <a:pt x="937" y="185"/>
                    <a:pt x="984" y="189"/>
                    <a:pt x="1008" y="189"/>
                  </a:cubicBezTo>
                  <a:cubicBezTo>
                    <a:pt x="1032" y="189"/>
                    <a:pt x="1072" y="160"/>
                    <a:pt x="1076" y="165"/>
                  </a:cubicBezTo>
                  <a:cubicBezTo>
                    <a:pt x="1080" y="170"/>
                    <a:pt x="1037" y="205"/>
                    <a:pt x="1032" y="221"/>
                  </a:cubicBezTo>
                  <a:cubicBezTo>
                    <a:pt x="1027" y="237"/>
                    <a:pt x="1035" y="250"/>
                    <a:pt x="1048" y="261"/>
                  </a:cubicBezTo>
                  <a:cubicBezTo>
                    <a:pt x="1061" y="272"/>
                    <a:pt x="1083" y="285"/>
                    <a:pt x="1112" y="285"/>
                  </a:cubicBezTo>
                  <a:cubicBezTo>
                    <a:pt x="1141" y="285"/>
                    <a:pt x="1212" y="254"/>
                    <a:pt x="1220" y="261"/>
                  </a:cubicBezTo>
                  <a:cubicBezTo>
                    <a:pt x="1228" y="268"/>
                    <a:pt x="1168" y="309"/>
                    <a:pt x="1160" y="325"/>
                  </a:cubicBezTo>
                  <a:cubicBezTo>
                    <a:pt x="1152" y="341"/>
                    <a:pt x="1162" y="344"/>
                    <a:pt x="1172" y="357"/>
                  </a:cubicBezTo>
                  <a:cubicBezTo>
                    <a:pt x="1182" y="370"/>
                    <a:pt x="1218" y="394"/>
                    <a:pt x="1220" y="405"/>
                  </a:cubicBezTo>
                  <a:cubicBezTo>
                    <a:pt x="1222" y="416"/>
                    <a:pt x="1176" y="405"/>
                    <a:pt x="1184" y="421"/>
                  </a:cubicBezTo>
                  <a:cubicBezTo>
                    <a:pt x="1192" y="437"/>
                    <a:pt x="1267" y="490"/>
                    <a:pt x="1268" y="501"/>
                  </a:cubicBezTo>
                  <a:cubicBezTo>
                    <a:pt x="1269" y="512"/>
                    <a:pt x="1208" y="488"/>
                    <a:pt x="1192" y="485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" name="Freeform 324"/>
            <p:cNvSpPr>
              <a:spLocks/>
            </p:cNvSpPr>
            <p:nvPr/>
          </p:nvSpPr>
          <p:spPr bwMode="auto">
            <a:xfrm>
              <a:off x="1488" y="1192"/>
              <a:ext cx="399" cy="664"/>
            </a:xfrm>
            <a:custGeom>
              <a:avLst/>
              <a:gdLst>
                <a:gd name="T0" fmla="*/ 0 w 399"/>
                <a:gd name="T1" fmla="*/ 104 h 664"/>
                <a:gd name="T2" fmla="*/ 192 w 399"/>
                <a:gd name="T3" fmla="*/ 8 h 664"/>
                <a:gd name="T4" fmla="*/ 288 w 399"/>
                <a:gd name="T5" fmla="*/ 56 h 664"/>
                <a:gd name="T6" fmla="*/ 356 w 399"/>
                <a:gd name="T7" fmla="*/ 136 h 664"/>
                <a:gd name="T8" fmla="*/ 372 w 399"/>
                <a:gd name="T9" fmla="*/ 232 h 664"/>
                <a:gd name="T10" fmla="*/ 396 w 399"/>
                <a:gd name="T11" fmla="*/ 360 h 664"/>
                <a:gd name="T12" fmla="*/ 356 w 399"/>
                <a:gd name="T13" fmla="*/ 480 h 664"/>
                <a:gd name="T14" fmla="*/ 316 w 399"/>
                <a:gd name="T15" fmla="*/ 568 h 664"/>
                <a:gd name="T16" fmla="*/ 240 w 399"/>
                <a:gd name="T17" fmla="*/ 632 h 664"/>
                <a:gd name="T18" fmla="*/ 180 w 399"/>
                <a:gd name="T19" fmla="*/ 664 h 6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9"/>
                <a:gd name="T31" fmla="*/ 0 h 664"/>
                <a:gd name="T32" fmla="*/ 399 w 399"/>
                <a:gd name="T33" fmla="*/ 664 h 6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9" h="664">
                  <a:moveTo>
                    <a:pt x="0" y="104"/>
                  </a:moveTo>
                  <a:cubicBezTo>
                    <a:pt x="72" y="60"/>
                    <a:pt x="144" y="16"/>
                    <a:pt x="192" y="8"/>
                  </a:cubicBezTo>
                  <a:cubicBezTo>
                    <a:pt x="240" y="0"/>
                    <a:pt x="261" y="35"/>
                    <a:pt x="288" y="56"/>
                  </a:cubicBezTo>
                  <a:cubicBezTo>
                    <a:pt x="315" y="77"/>
                    <a:pt x="342" y="107"/>
                    <a:pt x="356" y="136"/>
                  </a:cubicBezTo>
                  <a:cubicBezTo>
                    <a:pt x="370" y="165"/>
                    <a:pt x="365" y="195"/>
                    <a:pt x="372" y="232"/>
                  </a:cubicBezTo>
                  <a:cubicBezTo>
                    <a:pt x="379" y="269"/>
                    <a:pt x="399" y="319"/>
                    <a:pt x="396" y="360"/>
                  </a:cubicBezTo>
                  <a:cubicBezTo>
                    <a:pt x="393" y="401"/>
                    <a:pt x="369" y="445"/>
                    <a:pt x="356" y="480"/>
                  </a:cubicBezTo>
                  <a:cubicBezTo>
                    <a:pt x="343" y="515"/>
                    <a:pt x="335" y="543"/>
                    <a:pt x="316" y="568"/>
                  </a:cubicBezTo>
                  <a:cubicBezTo>
                    <a:pt x="297" y="593"/>
                    <a:pt x="263" y="616"/>
                    <a:pt x="240" y="632"/>
                  </a:cubicBezTo>
                  <a:cubicBezTo>
                    <a:pt x="217" y="648"/>
                    <a:pt x="192" y="657"/>
                    <a:pt x="180" y="66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" name="Freeform 325"/>
            <p:cNvSpPr>
              <a:spLocks/>
            </p:cNvSpPr>
            <p:nvPr/>
          </p:nvSpPr>
          <p:spPr bwMode="auto">
            <a:xfrm>
              <a:off x="1668" y="1387"/>
              <a:ext cx="129" cy="397"/>
            </a:xfrm>
            <a:custGeom>
              <a:avLst/>
              <a:gdLst>
                <a:gd name="T0" fmla="*/ 12 w 129"/>
                <a:gd name="T1" fmla="*/ 5 h 397"/>
                <a:gd name="T2" fmla="*/ 96 w 129"/>
                <a:gd name="T3" fmla="*/ 29 h 397"/>
                <a:gd name="T4" fmla="*/ 128 w 129"/>
                <a:gd name="T5" fmla="*/ 181 h 397"/>
                <a:gd name="T6" fmla="*/ 88 w 129"/>
                <a:gd name="T7" fmla="*/ 317 h 397"/>
                <a:gd name="T8" fmla="*/ 0 w 129"/>
                <a:gd name="T9" fmla="*/ 397 h 3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9"/>
                <a:gd name="T16" fmla="*/ 0 h 397"/>
                <a:gd name="T17" fmla="*/ 129 w 129"/>
                <a:gd name="T18" fmla="*/ 397 h 3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9" h="397">
                  <a:moveTo>
                    <a:pt x="12" y="5"/>
                  </a:moveTo>
                  <a:cubicBezTo>
                    <a:pt x="26" y="9"/>
                    <a:pt x="77" y="0"/>
                    <a:pt x="96" y="29"/>
                  </a:cubicBezTo>
                  <a:cubicBezTo>
                    <a:pt x="115" y="58"/>
                    <a:pt x="129" y="133"/>
                    <a:pt x="128" y="181"/>
                  </a:cubicBezTo>
                  <a:cubicBezTo>
                    <a:pt x="127" y="229"/>
                    <a:pt x="109" y="281"/>
                    <a:pt x="88" y="317"/>
                  </a:cubicBezTo>
                  <a:cubicBezTo>
                    <a:pt x="67" y="353"/>
                    <a:pt x="18" y="380"/>
                    <a:pt x="0" y="397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" name="Oval 326"/>
            <p:cNvSpPr>
              <a:spLocks noChangeArrowheads="1"/>
            </p:cNvSpPr>
            <p:nvPr/>
          </p:nvSpPr>
          <p:spPr bwMode="auto">
            <a:xfrm>
              <a:off x="1344" y="1392"/>
              <a:ext cx="192" cy="192"/>
            </a:xfrm>
            <a:prstGeom prst="ellipse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1" name="Oval 327"/>
            <p:cNvSpPr>
              <a:spLocks noChangeArrowheads="1"/>
            </p:cNvSpPr>
            <p:nvPr/>
          </p:nvSpPr>
          <p:spPr bwMode="auto">
            <a:xfrm>
              <a:off x="1392" y="1440"/>
              <a:ext cx="96" cy="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2" name="Freeform 328"/>
            <p:cNvSpPr>
              <a:spLocks/>
            </p:cNvSpPr>
            <p:nvPr/>
          </p:nvSpPr>
          <p:spPr bwMode="auto">
            <a:xfrm>
              <a:off x="1152" y="1584"/>
              <a:ext cx="366" cy="125"/>
            </a:xfrm>
            <a:custGeom>
              <a:avLst/>
              <a:gdLst>
                <a:gd name="T0" fmla="*/ 0 w 366"/>
                <a:gd name="T1" fmla="*/ 0 h 125"/>
                <a:gd name="T2" fmla="*/ 12 w 366"/>
                <a:gd name="T3" fmla="*/ 40 h 125"/>
                <a:gd name="T4" fmla="*/ 48 w 366"/>
                <a:gd name="T5" fmla="*/ 48 h 125"/>
                <a:gd name="T6" fmla="*/ 124 w 366"/>
                <a:gd name="T7" fmla="*/ 72 h 125"/>
                <a:gd name="T8" fmla="*/ 212 w 366"/>
                <a:gd name="T9" fmla="*/ 88 h 125"/>
                <a:gd name="T10" fmla="*/ 268 w 366"/>
                <a:gd name="T11" fmla="*/ 120 h 125"/>
                <a:gd name="T12" fmla="*/ 348 w 366"/>
                <a:gd name="T13" fmla="*/ 120 h 125"/>
                <a:gd name="T14" fmla="*/ 364 w 366"/>
                <a:gd name="T15" fmla="*/ 88 h 125"/>
                <a:gd name="T16" fmla="*/ 336 w 366"/>
                <a:gd name="T17" fmla="*/ 48 h 1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6"/>
                <a:gd name="T28" fmla="*/ 0 h 125"/>
                <a:gd name="T29" fmla="*/ 366 w 366"/>
                <a:gd name="T30" fmla="*/ 125 h 1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6" h="125">
                  <a:moveTo>
                    <a:pt x="0" y="0"/>
                  </a:moveTo>
                  <a:cubicBezTo>
                    <a:pt x="2" y="7"/>
                    <a:pt x="4" y="32"/>
                    <a:pt x="12" y="40"/>
                  </a:cubicBezTo>
                  <a:cubicBezTo>
                    <a:pt x="20" y="48"/>
                    <a:pt x="29" y="43"/>
                    <a:pt x="48" y="48"/>
                  </a:cubicBezTo>
                  <a:cubicBezTo>
                    <a:pt x="67" y="53"/>
                    <a:pt x="97" y="65"/>
                    <a:pt x="124" y="72"/>
                  </a:cubicBezTo>
                  <a:cubicBezTo>
                    <a:pt x="151" y="79"/>
                    <a:pt x="188" y="80"/>
                    <a:pt x="212" y="88"/>
                  </a:cubicBezTo>
                  <a:cubicBezTo>
                    <a:pt x="236" y="96"/>
                    <a:pt x="245" y="115"/>
                    <a:pt x="268" y="120"/>
                  </a:cubicBezTo>
                  <a:cubicBezTo>
                    <a:pt x="291" y="125"/>
                    <a:pt x="332" y="125"/>
                    <a:pt x="348" y="120"/>
                  </a:cubicBezTo>
                  <a:cubicBezTo>
                    <a:pt x="364" y="115"/>
                    <a:pt x="366" y="100"/>
                    <a:pt x="364" y="88"/>
                  </a:cubicBezTo>
                  <a:cubicBezTo>
                    <a:pt x="362" y="76"/>
                    <a:pt x="342" y="56"/>
                    <a:pt x="336" y="48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3" name="Freeform 329"/>
            <p:cNvSpPr>
              <a:spLocks/>
            </p:cNvSpPr>
            <p:nvPr/>
          </p:nvSpPr>
          <p:spPr bwMode="auto">
            <a:xfrm>
              <a:off x="1142" y="1632"/>
              <a:ext cx="250" cy="115"/>
            </a:xfrm>
            <a:custGeom>
              <a:avLst/>
              <a:gdLst>
                <a:gd name="T0" fmla="*/ 250 w 250"/>
                <a:gd name="T1" fmla="*/ 96 h 115"/>
                <a:gd name="T2" fmla="*/ 202 w 250"/>
                <a:gd name="T3" fmla="*/ 96 h 115"/>
                <a:gd name="T4" fmla="*/ 134 w 250"/>
                <a:gd name="T5" fmla="*/ 112 h 115"/>
                <a:gd name="T6" fmla="*/ 70 w 250"/>
                <a:gd name="T7" fmla="*/ 112 h 115"/>
                <a:gd name="T8" fmla="*/ 10 w 250"/>
                <a:gd name="T9" fmla="*/ 96 h 115"/>
                <a:gd name="T10" fmla="*/ 10 w 250"/>
                <a:gd name="T11" fmla="*/ 48 h 115"/>
                <a:gd name="T12" fmla="*/ 58 w 250"/>
                <a:gd name="T13" fmla="*/ 0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0"/>
                <a:gd name="T22" fmla="*/ 0 h 115"/>
                <a:gd name="T23" fmla="*/ 250 w 250"/>
                <a:gd name="T24" fmla="*/ 115 h 1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0" h="115">
                  <a:moveTo>
                    <a:pt x="250" y="96"/>
                  </a:moveTo>
                  <a:cubicBezTo>
                    <a:pt x="234" y="92"/>
                    <a:pt x="221" y="93"/>
                    <a:pt x="202" y="96"/>
                  </a:cubicBezTo>
                  <a:cubicBezTo>
                    <a:pt x="183" y="99"/>
                    <a:pt x="156" y="109"/>
                    <a:pt x="134" y="112"/>
                  </a:cubicBezTo>
                  <a:cubicBezTo>
                    <a:pt x="112" y="115"/>
                    <a:pt x="91" y="115"/>
                    <a:pt x="70" y="112"/>
                  </a:cubicBezTo>
                  <a:cubicBezTo>
                    <a:pt x="49" y="109"/>
                    <a:pt x="20" y="107"/>
                    <a:pt x="10" y="96"/>
                  </a:cubicBezTo>
                  <a:cubicBezTo>
                    <a:pt x="0" y="85"/>
                    <a:pt x="2" y="64"/>
                    <a:pt x="10" y="48"/>
                  </a:cubicBezTo>
                  <a:cubicBezTo>
                    <a:pt x="18" y="32"/>
                    <a:pt x="38" y="16"/>
                    <a:pt x="58" y="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4" name="Freeform 330"/>
            <p:cNvSpPr>
              <a:spLocks/>
            </p:cNvSpPr>
            <p:nvPr/>
          </p:nvSpPr>
          <p:spPr bwMode="auto">
            <a:xfrm>
              <a:off x="1204" y="1552"/>
              <a:ext cx="228" cy="160"/>
            </a:xfrm>
            <a:custGeom>
              <a:avLst/>
              <a:gdLst>
                <a:gd name="T0" fmla="*/ 0 w 228"/>
                <a:gd name="T1" fmla="*/ 0 h 160"/>
                <a:gd name="T2" fmla="*/ 136 w 228"/>
                <a:gd name="T3" fmla="*/ 48 h 160"/>
                <a:gd name="T4" fmla="*/ 168 w 228"/>
                <a:gd name="T5" fmla="*/ 88 h 160"/>
                <a:gd name="T6" fmla="*/ 184 w 228"/>
                <a:gd name="T7" fmla="*/ 128 h 160"/>
                <a:gd name="T8" fmla="*/ 224 w 228"/>
                <a:gd name="T9" fmla="*/ 152 h 160"/>
                <a:gd name="T10" fmla="*/ 208 w 228"/>
                <a:gd name="T11" fmla="*/ 80 h 160"/>
                <a:gd name="T12" fmla="*/ 176 w 228"/>
                <a:gd name="T13" fmla="*/ 48 h 1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8"/>
                <a:gd name="T22" fmla="*/ 0 h 160"/>
                <a:gd name="T23" fmla="*/ 228 w 228"/>
                <a:gd name="T24" fmla="*/ 160 h 1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8" h="160">
                  <a:moveTo>
                    <a:pt x="0" y="0"/>
                  </a:moveTo>
                  <a:cubicBezTo>
                    <a:pt x="23" y="8"/>
                    <a:pt x="108" y="33"/>
                    <a:pt x="136" y="48"/>
                  </a:cubicBezTo>
                  <a:cubicBezTo>
                    <a:pt x="164" y="63"/>
                    <a:pt x="160" y="75"/>
                    <a:pt x="168" y="88"/>
                  </a:cubicBezTo>
                  <a:cubicBezTo>
                    <a:pt x="176" y="101"/>
                    <a:pt x="175" y="117"/>
                    <a:pt x="184" y="128"/>
                  </a:cubicBezTo>
                  <a:cubicBezTo>
                    <a:pt x="193" y="139"/>
                    <a:pt x="220" y="160"/>
                    <a:pt x="224" y="152"/>
                  </a:cubicBezTo>
                  <a:cubicBezTo>
                    <a:pt x="228" y="144"/>
                    <a:pt x="216" y="97"/>
                    <a:pt x="208" y="80"/>
                  </a:cubicBezTo>
                  <a:cubicBezTo>
                    <a:pt x="200" y="63"/>
                    <a:pt x="183" y="55"/>
                    <a:pt x="176" y="48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5" name="Freeform 331"/>
            <p:cNvSpPr>
              <a:spLocks/>
            </p:cNvSpPr>
            <p:nvPr/>
          </p:nvSpPr>
          <p:spPr bwMode="auto">
            <a:xfrm>
              <a:off x="1968" y="1527"/>
              <a:ext cx="432" cy="281"/>
            </a:xfrm>
            <a:custGeom>
              <a:avLst/>
              <a:gdLst>
                <a:gd name="T0" fmla="*/ 36 w 432"/>
                <a:gd name="T1" fmla="*/ 73 h 281"/>
                <a:gd name="T2" fmla="*/ 28 w 432"/>
                <a:gd name="T3" fmla="*/ 73 h 281"/>
                <a:gd name="T4" fmla="*/ 48 w 432"/>
                <a:gd name="T5" fmla="*/ 105 h 281"/>
                <a:gd name="T6" fmla="*/ 44 w 432"/>
                <a:gd name="T7" fmla="*/ 65 h 281"/>
                <a:gd name="T8" fmla="*/ 240 w 432"/>
                <a:gd name="T9" fmla="*/ 9 h 281"/>
                <a:gd name="T10" fmla="*/ 384 w 432"/>
                <a:gd name="T11" fmla="*/ 9 h 281"/>
                <a:gd name="T12" fmla="*/ 432 w 432"/>
                <a:gd name="T13" fmla="*/ 57 h 281"/>
                <a:gd name="T14" fmla="*/ 384 w 432"/>
                <a:gd name="T15" fmla="*/ 153 h 281"/>
                <a:gd name="T16" fmla="*/ 276 w 432"/>
                <a:gd name="T17" fmla="*/ 265 h 281"/>
                <a:gd name="T18" fmla="*/ 192 w 432"/>
                <a:gd name="T19" fmla="*/ 249 h 281"/>
                <a:gd name="T20" fmla="*/ 48 w 432"/>
                <a:gd name="T21" fmla="*/ 249 h 281"/>
                <a:gd name="T22" fmla="*/ 0 w 432"/>
                <a:gd name="T23" fmla="*/ 249 h 281"/>
                <a:gd name="T24" fmla="*/ 48 w 432"/>
                <a:gd name="T25" fmla="*/ 201 h 281"/>
                <a:gd name="T26" fmla="*/ 48 w 432"/>
                <a:gd name="T27" fmla="*/ 105 h 2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32"/>
                <a:gd name="T43" fmla="*/ 0 h 281"/>
                <a:gd name="T44" fmla="*/ 432 w 432"/>
                <a:gd name="T45" fmla="*/ 281 h 28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32" h="281">
                  <a:moveTo>
                    <a:pt x="36" y="73"/>
                  </a:moveTo>
                  <a:cubicBezTo>
                    <a:pt x="35" y="73"/>
                    <a:pt x="26" y="68"/>
                    <a:pt x="28" y="73"/>
                  </a:cubicBezTo>
                  <a:cubicBezTo>
                    <a:pt x="30" y="78"/>
                    <a:pt x="45" y="106"/>
                    <a:pt x="48" y="105"/>
                  </a:cubicBezTo>
                  <a:cubicBezTo>
                    <a:pt x="51" y="104"/>
                    <a:pt x="12" y="81"/>
                    <a:pt x="44" y="65"/>
                  </a:cubicBezTo>
                  <a:cubicBezTo>
                    <a:pt x="76" y="49"/>
                    <a:pt x="183" y="18"/>
                    <a:pt x="240" y="9"/>
                  </a:cubicBezTo>
                  <a:cubicBezTo>
                    <a:pt x="297" y="0"/>
                    <a:pt x="352" y="1"/>
                    <a:pt x="384" y="9"/>
                  </a:cubicBezTo>
                  <a:cubicBezTo>
                    <a:pt x="416" y="17"/>
                    <a:pt x="432" y="33"/>
                    <a:pt x="432" y="57"/>
                  </a:cubicBezTo>
                  <a:cubicBezTo>
                    <a:pt x="432" y="81"/>
                    <a:pt x="410" y="118"/>
                    <a:pt x="384" y="153"/>
                  </a:cubicBezTo>
                  <a:cubicBezTo>
                    <a:pt x="358" y="188"/>
                    <a:pt x="308" y="249"/>
                    <a:pt x="276" y="265"/>
                  </a:cubicBezTo>
                  <a:cubicBezTo>
                    <a:pt x="244" y="281"/>
                    <a:pt x="230" y="252"/>
                    <a:pt x="192" y="249"/>
                  </a:cubicBezTo>
                  <a:cubicBezTo>
                    <a:pt x="154" y="246"/>
                    <a:pt x="80" y="249"/>
                    <a:pt x="48" y="249"/>
                  </a:cubicBezTo>
                  <a:cubicBezTo>
                    <a:pt x="16" y="249"/>
                    <a:pt x="0" y="257"/>
                    <a:pt x="0" y="249"/>
                  </a:cubicBezTo>
                  <a:cubicBezTo>
                    <a:pt x="0" y="241"/>
                    <a:pt x="40" y="225"/>
                    <a:pt x="48" y="201"/>
                  </a:cubicBezTo>
                  <a:cubicBezTo>
                    <a:pt x="56" y="177"/>
                    <a:pt x="48" y="121"/>
                    <a:pt x="48" y="105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6" name="Freeform 332"/>
            <p:cNvSpPr>
              <a:spLocks/>
            </p:cNvSpPr>
            <p:nvPr/>
          </p:nvSpPr>
          <p:spPr bwMode="auto">
            <a:xfrm>
              <a:off x="1949" y="1032"/>
              <a:ext cx="67" cy="120"/>
            </a:xfrm>
            <a:custGeom>
              <a:avLst/>
              <a:gdLst>
                <a:gd name="T0" fmla="*/ 0 w 67"/>
                <a:gd name="T1" fmla="*/ 0 h 120"/>
                <a:gd name="T2" fmla="*/ 56 w 67"/>
                <a:gd name="T3" fmla="*/ 16 h 120"/>
                <a:gd name="T4" fmla="*/ 64 w 67"/>
                <a:gd name="T5" fmla="*/ 56 h 120"/>
                <a:gd name="T6" fmla="*/ 48 w 67"/>
                <a:gd name="T7" fmla="*/ 104 h 120"/>
                <a:gd name="T8" fmla="*/ 0 w 67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"/>
                <a:gd name="T16" fmla="*/ 0 h 120"/>
                <a:gd name="T17" fmla="*/ 67 w 67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" h="120">
                  <a:moveTo>
                    <a:pt x="0" y="0"/>
                  </a:moveTo>
                  <a:cubicBezTo>
                    <a:pt x="9" y="3"/>
                    <a:pt x="45" y="7"/>
                    <a:pt x="56" y="16"/>
                  </a:cubicBezTo>
                  <a:cubicBezTo>
                    <a:pt x="67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" name="Freeform 333"/>
            <p:cNvSpPr>
              <a:spLocks/>
            </p:cNvSpPr>
            <p:nvPr/>
          </p:nvSpPr>
          <p:spPr bwMode="auto">
            <a:xfrm>
              <a:off x="1956" y="1168"/>
              <a:ext cx="73" cy="136"/>
            </a:xfrm>
            <a:custGeom>
              <a:avLst/>
              <a:gdLst>
                <a:gd name="T0" fmla="*/ 0 w 73"/>
                <a:gd name="T1" fmla="*/ 0 h 136"/>
                <a:gd name="T2" fmla="*/ 56 w 73"/>
                <a:gd name="T3" fmla="*/ 16 h 136"/>
                <a:gd name="T4" fmla="*/ 72 w 73"/>
                <a:gd name="T5" fmla="*/ 48 h 136"/>
                <a:gd name="T6" fmla="*/ 60 w 73"/>
                <a:gd name="T7" fmla="*/ 88 h 136"/>
                <a:gd name="T8" fmla="*/ 32 w 73"/>
                <a:gd name="T9" fmla="*/ 136 h 1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"/>
                <a:gd name="T16" fmla="*/ 0 h 136"/>
                <a:gd name="T17" fmla="*/ 73 w 73"/>
                <a:gd name="T18" fmla="*/ 136 h 1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" h="136">
                  <a:moveTo>
                    <a:pt x="0" y="0"/>
                  </a:moveTo>
                  <a:cubicBezTo>
                    <a:pt x="9" y="3"/>
                    <a:pt x="44" y="8"/>
                    <a:pt x="56" y="16"/>
                  </a:cubicBezTo>
                  <a:cubicBezTo>
                    <a:pt x="68" y="24"/>
                    <a:pt x="71" y="36"/>
                    <a:pt x="72" y="48"/>
                  </a:cubicBezTo>
                  <a:cubicBezTo>
                    <a:pt x="73" y="60"/>
                    <a:pt x="67" y="73"/>
                    <a:pt x="60" y="88"/>
                  </a:cubicBezTo>
                  <a:cubicBezTo>
                    <a:pt x="53" y="103"/>
                    <a:pt x="38" y="126"/>
                    <a:pt x="32" y="136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" name="Freeform 334"/>
            <p:cNvSpPr>
              <a:spLocks/>
            </p:cNvSpPr>
            <p:nvPr/>
          </p:nvSpPr>
          <p:spPr bwMode="auto">
            <a:xfrm>
              <a:off x="2004" y="1296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" name="Freeform 335"/>
            <p:cNvSpPr>
              <a:spLocks/>
            </p:cNvSpPr>
            <p:nvPr/>
          </p:nvSpPr>
          <p:spPr bwMode="auto">
            <a:xfrm>
              <a:off x="1968" y="1440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" name="Freeform 336"/>
            <p:cNvSpPr>
              <a:spLocks/>
            </p:cNvSpPr>
            <p:nvPr/>
          </p:nvSpPr>
          <p:spPr bwMode="auto">
            <a:xfrm>
              <a:off x="1964" y="1592"/>
              <a:ext cx="69" cy="176"/>
            </a:xfrm>
            <a:custGeom>
              <a:avLst/>
              <a:gdLst>
                <a:gd name="T0" fmla="*/ 32 w 69"/>
                <a:gd name="T1" fmla="*/ 0 h 176"/>
                <a:gd name="T2" fmla="*/ 60 w 69"/>
                <a:gd name="T3" fmla="*/ 56 h 176"/>
                <a:gd name="T4" fmla="*/ 68 w 69"/>
                <a:gd name="T5" fmla="*/ 96 h 176"/>
                <a:gd name="T6" fmla="*/ 52 w 69"/>
                <a:gd name="T7" fmla="*/ 144 h 176"/>
                <a:gd name="T8" fmla="*/ 0 w 69"/>
                <a:gd name="T9" fmla="*/ 176 h 1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176"/>
                <a:gd name="T17" fmla="*/ 69 w 69"/>
                <a:gd name="T18" fmla="*/ 176 h 1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176">
                  <a:moveTo>
                    <a:pt x="32" y="0"/>
                  </a:moveTo>
                  <a:cubicBezTo>
                    <a:pt x="37" y="8"/>
                    <a:pt x="54" y="40"/>
                    <a:pt x="60" y="56"/>
                  </a:cubicBezTo>
                  <a:cubicBezTo>
                    <a:pt x="66" y="72"/>
                    <a:pt x="69" y="81"/>
                    <a:pt x="68" y="96"/>
                  </a:cubicBezTo>
                  <a:cubicBezTo>
                    <a:pt x="67" y="111"/>
                    <a:pt x="63" y="131"/>
                    <a:pt x="52" y="144"/>
                  </a:cubicBezTo>
                  <a:cubicBezTo>
                    <a:pt x="41" y="157"/>
                    <a:pt x="11" y="169"/>
                    <a:pt x="0" y="176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1" name="Freeform 337"/>
            <p:cNvSpPr>
              <a:spLocks/>
            </p:cNvSpPr>
            <p:nvPr/>
          </p:nvSpPr>
          <p:spPr bwMode="auto">
            <a:xfrm>
              <a:off x="1920" y="1784"/>
              <a:ext cx="65" cy="112"/>
            </a:xfrm>
            <a:custGeom>
              <a:avLst/>
              <a:gdLst>
                <a:gd name="T0" fmla="*/ 52 w 65"/>
                <a:gd name="T1" fmla="*/ 0 h 112"/>
                <a:gd name="T2" fmla="*/ 56 w 65"/>
                <a:gd name="T3" fmla="*/ 8 h 112"/>
                <a:gd name="T4" fmla="*/ 64 w 65"/>
                <a:gd name="T5" fmla="*/ 48 h 112"/>
                <a:gd name="T6" fmla="*/ 48 w 65"/>
                <a:gd name="T7" fmla="*/ 96 h 112"/>
                <a:gd name="T8" fmla="*/ 0 w 65"/>
                <a:gd name="T9" fmla="*/ 112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12"/>
                <a:gd name="T17" fmla="*/ 65 w 65"/>
                <a:gd name="T18" fmla="*/ 112 h 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2" name="Freeform 338"/>
            <p:cNvSpPr>
              <a:spLocks/>
            </p:cNvSpPr>
            <p:nvPr/>
          </p:nvSpPr>
          <p:spPr bwMode="auto">
            <a:xfrm>
              <a:off x="1824" y="1728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3" name="Freeform 339"/>
            <p:cNvSpPr>
              <a:spLocks/>
            </p:cNvSpPr>
            <p:nvPr/>
          </p:nvSpPr>
          <p:spPr bwMode="auto">
            <a:xfrm>
              <a:off x="1920" y="1584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4" name="Freeform 340"/>
            <p:cNvSpPr>
              <a:spLocks/>
            </p:cNvSpPr>
            <p:nvPr/>
          </p:nvSpPr>
          <p:spPr bwMode="auto">
            <a:xfrm rot="-365232">
              <a:off x="1872" y="1440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5" name="Freeform 341"/>
            <p:cNvSpPr>
              <a:spLocks/>
            </p:cNvSpPr>
            <p:nvPr/>
          </p:nvSpPr>
          <p:spPr bwMode="auto">
            <a:xfrm rot="-1429352">
              <a:off x="1872" y="1296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6" name="Freeform 342"/>
            <p:cNvSpPr>
              <a:spLocks/>
            </p:cNvSpPr>
            <p:nvPr/>
          </p:nvSpPr>
          <p:spPr bwMode="auto">
            <a:xfrm>
              <a:off x="2064" y="1248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" name="Freeform 343"/>
            <p:cNvSpPr>
              <a:spLocks/>
            </p:cNvSpPr>
            <p:nvPr/>
          </p:nvSpPr>
          <p:spPr bwMode="auto">
            <a:xfrm>
              <a:off x="2105" y="1392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" name="Freeform 344"/>
            <p:cNvSpPr>
              <a:spLocks/>
            </p:cNvSpPr>
            <p:nvPr/>
          </p:nvSpPr>
          <p:spPr bwMode="auto">
            <a:xfrm>
              <a:off x="2160" y="1344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9" name="Freeform 345"/>
            <p:cNvSpPr>
              <a:spLocks/>
            </p:cNvSpPr>
            <p:nvPr/>
          </p:nvSpPr>
          <p:spPr bwMode="auto">
            <a:xfrm>
              <a:off x="2064" y="1104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0" name="Freeform 346"/>
            <p:cNvSpPr>
              <a:spLocks/>
            </p:cNvSpPr>
            <p:nvPr/>
          </p:nvSpPr>
          <p:spPr bwMode="auto">
            <a:xfrm>
              <a:off x="2160" y="1200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1" name="Freeform 347"/>
            <p:cNvSpPr>
              <a:spLocks/>
            </p:cNvSpPr>
            <p:nvPr/>
          </p:nvSpPr>
          <p:spPr bwMode="auto">
            <a:xfrm>
              <a:off x="2153" y="1056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2" name="Freeform 348"/>
            <p:cNvSpPr>
              <a:spLocks/>
            </p:cNvSpPr>
            <p:nvPr/>
          </p:nvSpPr>
          <p:spPr bwMode="auto">
            <a:xfrm>
              <a:off x="2208" y="960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3" name="Freeform 349"/>
            <p:cNvSpPr>
              <a:spLocks/>
            </p:cNvSpPr>
            <p:nvPr/>
          </p:nvSpPr>
          <p:spPr bwMode="auto">
            <a:xfrm>
              <a:off x="2256" y="1104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4" name="Freeform 350"/>
            <p:cNvSpPr>
              <a:spLocks/>
            </p:cNvSpPr>
            <p:nvPr/>
          </p:nvSpPr>
          <p:spPr bwMode="auto">
            <a:xfrm>
              <a:off x="2256" y="1248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5" name="Freeform 351"/>
            <p:cNvSpPr>
              <a:spLocks/>
            </p:cNvSpPr>
            <p:nvPr/>
          </p:nvSpPr>
          <p:spPr bwMode="auto">
            <a:xfrm>
              <a:off x="2256" y="1392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6" name="Freeform 352"/>
            <p:cNvSpPr>
              <a:spLocks/>
            </p:cNvSpPr>
            <p:nvPr/>
          </p:nvSpPr>
          <p:spPr bwMode="auto">
            <a:xfrm>
              <a:off x="2304" y="960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37" name="Group 353"/>
            <p:cNvGrpSpPr>
              <a:grpSpLocks/>
            </p:cNvGrpSpPr>
            <p:nvPr/>
          </p:nvGrpSpPr>
          <p:grpSpPr bwMode="auto">
            <a:xfrm>
              <a:off x="2345" y="1104"/>
              <a:ext cx="62" cy="288"/>
              <a:chOff x="2345" y="1104"/>
              <a:chExt cx="62" cy="288"/>
            </a:xfrm>
          </p:grpSpPr>
          <p:sp>
            <p:nvSpPr>
              <p:cNvPr id="449" name="Freeform 354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0" name="Freeform 355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38" name="Group 356"/>
            <p:cNvGrpSpPr>
              <a:grpSpLocks/>
            </p:cNvGrpSpPr>
            <p:nvPr/>
          </p:nvGrpSpPr>
          <p:grpSpPr bwMode="auto">
            <a:xfrm>
              <a:off x="2448" y="1392"/>
              <a:ext cx="62" cy="288"/>
              <a:chOff x="2345" y="1104"/>
              <a:chExt cx="62" cy="288"/>
            </a:xfrm>
          </p:grpSpPr>
          <p:sp>
            <p:nvSpPr>
              <p:cNvPr id="447" name="Freeform 357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8" name="Freeform 358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39" name="Group 359"/>
            <p:cNvGrpSpPr>
              <a:grpSpLocks/>
            </p:cNvGrpSpPr>
            <p:nvPr/>
          </p:nvGrpSpPr>
          <p:grpSpPr bwMode="auto">
            <a:xfrm>
              <a:off x="2400" y="960"/>
              <a:ext cx="62" cy="288"/>
              <a:chOff x="2345" y="1104"/>
              <a:chExt cx="62" cy="288"/>
            </a:xfrm>
          </p:grpSpPr>
          <p:sp>
            <p:nvSpPr>
              <p:cNvPr id="445" name="Freeform 360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6" name="Freeform 361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40" name="Group 362"/>
            <p:cNvGrpSpPr>
              <a:grpSpLocks/>
            </p:cNvGrpSpPr>
            <p:nvPr/>
          </p:nvGrpSpPr>
          <p:grpSpPr bwMode="auto">
            <a:xfrm>
              <a:off x="2496" y="960"/>
              <a:ext cx="62" cy="288"/>
              <a:chOff x="2345" y="1104"/>
              <a:chExt cx="62" cy="288"/>
            </a:xfrm>
          </p:grpSpPr>
          <p:sp>
            <p:nvSpPr>
              <p:cNvPr id="443" name="Freeform 363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4" name="Freeform 364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41" name="Group 365"/>
            <p:cNvGrpSpPr>
              <a:grpSpLocks/>
            </p:cNvGrpSpPr>
            <p:nvPr/>
          </p:nvGrpSpPr>
          <p:grpSpPr bwMode="auto">
            <a:xfrm>
              <a:off x="2592" y="960"/>
              <a:ext cx="62" cy="288"/>
              <a:chOff x="2345" y="1104"/>
              <a:chExt cx="62" cy="288"/>
            </a:xfrm>
          </p:grpSpPr>
          <p:sp>
            <p:nvSpPr>
              <p:cNvPr id="441" name="Freeform 366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2" name="Freeform 367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42" name="Group 368"/>
            <p:cNvGrpSpPr>
              <a:grpSpLocks/>
            </p:cNvGrpSpPr>
            <p:nvPr/>
          </p:nvGrpSpPr>
          <p:grpSpPr bwMode="auto">
            <a:xfrm>
              <a:off x="2496" y="1248"/>
              <a:ext cx="62" cy="288"/>
              <a:chOff x="2345" y="1104"/>
              <a:chExt cx="62" cy="288"/>
            </a:xfrm>
          </p:grpSpPr>
          <p:sp>
            <p:nvSpPr>
              <p:cNvPr id="439" name="Freeform 369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" name="Freeform 370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43" name="Group 371"/>
            <p:cNvGrpSpPr>
              <a:grpSpLocks/>
            </p:cNvGrpSpPr>
            <p:nvPr/>
          </p:nvGrpSpPr>
          <p:grpSpPr bwMode="auto">
            <a:xfrm>
              <a:off x="2688" y="960"/>
              <a:ext cx="62" cy="288"/>
              <a:chOff x="2345" y="1104"/>
              <a:chExt cx="62" cy="288"/>
            </a:xfrm>
          </p:grpSpPr>
          <p:sp>
            <p:nvSpPr>
              <p:cNvPr id="437" name="Freeform 372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8" name="Freeform 373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44" name="Group 374"/>
            <p:cNvGrpSpPr>
              <a:grpSpLocks/>
            </p:cNvGrpSpPr>
            <p:nvPr/>
          </p:nvGrpSpPr>
          <p:grpSpPr bwMode="auto">
            <a:xfrm>
              <a:off x="2784" y="960"/>
              <a:ext cx="62" cy="288"/>
              <a:chOff x="2345" y="1104"/>
              <a:chExt cx="62" cy="288"/>
            </a:xfrm>
          </p:grpSpPr>
          <p:sp>
            <p:nvSpPr>
              <p:cNvPr id="435" name="Freeform 375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6" name="Freeform 376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45" name="Group 377"/>
            <p:cNvGrpSpPr>
              <a:grpSpLocks/>
            </p:cNvGrpSpPr>
            <p:nvPr/>
          </p:nvGrpSpPr>
          <p:grpSpPr bwMode="auto">
            <a:xfrm>
              <a:off x="2880" y="960"/>
              <a:ext cx="62" cy="288"/>
              <a:chOff x="2345" y="1104"/>
              <a:chExt cx="62" cy="288"/>
            </a:xfrm>
          </p:grpSpPr>
          <p:sp>
            <p:nvSpPr>
              <p:cNvPr id="433" name="Freeform 378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4" name="Freeform 379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46" name="Group 380"/>
            <p:cNvGrpSpPr>
              <a:grpSpLocks/>
            </p:cNvGrpSpPr>
            <p:nvPr/>
          </p:nvGrpSpPr>
          <p:grpSpPr bwMode="auto">
            <a:xfrm>
              <a:off x="2592" y="1248"/>
              <a:ext cx="62" cy="288"/>
              <a:chOff x="2345" y="1104"/>
              <a:chExt cx="62" cy="288"/>
            </a:xfrm>
          </p:grpSpPr>
          <p:sp>
            <p:nvSpPr>
              <p:cNvPr id="431" name="Freeform 381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2" name="Freeform 382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47" name="Group 383"/>
            <p:cNvGrpSpPr>
              <a:grpSpLocks/>
            </p:cNvGrpSpPr>
            <p:nvPr/>
          </p:nvGrpSpPr>
          <p:grpSpPr bwMode="auto">
            <a:xfrm>
              <a:off x="2592" y="1536"/>
              <a:ext cx="62" cy="288"/>
              <a:chOff x="2345" y="1104"/>
              <a:chExt cx="62" cy="288"/>
            </a:xfrm>
          </p:grpSpPr>
          <p:sp>
            <p:nvSpPr>
              <p:cNvPr id="429" name="Freeform 384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0" name="Freeform 385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48" name="Group 386"/>
            <p:cNvGrpSpPr>
              <a:grpSpLocks/>
            </p:cNvGrpSpPr>
            <p:nvPr/>
          </p:nvGrpSpPr>
          <p:grpSpPr bwMode="auto">
            <a:xfrm>
              <a:off x="2496" y="1632"/>
              <a:ext cx="62" cy="288"/>
              <a:chOff x="2345" y="1104"/>
              <a:chExt cx="62" cy="288"/>
            </a:xfrm>
          </p:grpSpPr>
          <p:sp>
            <p:nvSpPr>
              <p:cNvPr id="427" name="Freeform 387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8" name="Freeform 388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49" name="Freeform 389"/>
            <p:cNvSpPr>
              <a:spLocks/>
            </p:cNvSpPr>
            <p:nvPr/>
          </p:nvSpPr>
          <p:spPr bwMode="auto">
            <a:xfrm>
              <a:off x="2256" y="1824"/>
              <a:ext cx="65" cy="112"/>
            </a:xfrm>
            <a:custGeom>
              <a:avLst/>
              <a:gdLst>
                <a:gd name="T0" fmla="*/ 52 w 65"/>
                <a:gd name="T1" fmla="*/ 0 h 112"/>
                <a:gd name="T2" fmla="*/ 56 w 65"/>
                <a:gd name="T3" fmla="*/ 8 h 112"/>
                <a:gd name="T4" fmla="*/ 64 w 65"/>
                <a:gd name="T5" fmla="*/ 48 h 112"/>
                <a:gd name="T6" fmla="*/ 48 w 65"/>
                <a:gd name="T7" fmla="*/ 96 h 112"/>
                <a:gd name="T8" fmla="*/ 0 w 65"/>
                <a:gd name="T9" fmla="*/ 112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12"/>
                <a:gd name="T17" fmla="*/ 65 w 65"/>
                <a:gd name="T18" fmla="*/ 112 h 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0" name="Freeform 390"/>
            <p:cNvSpPr>
              <a:spLocks/>
            </p:cNvSpPr>
            <p:nvPr/>
          </p:nvSpPr>
          <p:spPr bwMode="auto">
            <a:xfrm>
              <a:off x="2352" y="1680"/>
              <a:ext cx="65" cy="112"/>
            </a:xfrm>
            <a:custGeom>
              <a:avLst/>
              <a:gdLst>
                <a:gd name="T0" fmla="*/ 52 w 65"/>
                <a:gd name="T1" fmla="*/ 0 h 112"/>
                <a:gd name="T2" fmla="*/ 56 w 65"/>
                <a:gd name="T3" fmla="*/ 8 h 112"/>
                <a:gd name="T4" fmla="*/ 64 w 65"/>
                <a:gd name="T5" fmla="*/ 48 h 112"/>
                <a:gd name="T6" fmla="*/ 48 w 65"/>
                <a:gd name="T7" fmla="*/ 96 h 112"/>
                <a:gd name="T8" fmla="*/ 0 w 65"/>
                <a:gd name="T9" fmla="*/ 112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12"/>
                <a:gd name="T17" fmla="*/ 65 w 65"/>
                <a:gd name="T18" fmla="*/ 112 h 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1" name="Freeform 391"/>
            <p:cNvSpPr>
              <a:spLocks/>
            </p:cNvSpPr>
            <p:nvPr/>
          </p:nvSpPr>
          <p:spPr bwMode="auto">
            <a:xfrm>
              <a:off x="2400" y="1824"/>
              <a:ext cx="65" cy="112"/>
            </a:xfrm>
            <a:custGeom>
              <a:avLst/>
              <a:gdLst>
                <a:gd name="T0" fmla="*/ 52 w 65"/>
                <a:gd name="T1" fmla="*/ 0 h 112"/>
                <a:gd name="T2" fmla="*/ 56 w 65"/>
                <a:gd name="T3" fmla="*/ 8 h 112"/>
                <a:gd name="T4" fmla="*/ 64 w 65"/>
                <a:gd name="T5" fmla="*/ 48 h 112"/>
                <a:gd name="T6" fmla="*/ 48 w 65"/>
                <a:gd name="T7" fmla="*/ 96 h 112"/>
                <a:gd name="T8" fmla="*/ 0 w 65"/>
                <a:gd name="T9" fmla="*/ 112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12"/>
                <a:gd name="T17" fmla="*/ 65 w 65"/>
                <a:gd name="T18" fmla="*/ 112 h 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2" name="Freeform 392"/>
            <p:cNvSpPr>
              <a:spLocks/>
            </p:cNvSpPr>
            <p:nvPr/>
          </p:nvSpPr>
          <p:spPr bwMode="auto">
            <a:xfrm>
              <a:off x="2352" y="1392"/>
              <a:ext cx="65" cy="112"/>
            </a:xfrm>
            <a:custGeom>
              <a:avLst/>
              <a:gdLst>
                <a:gd name="T0" fmla="*/ 52 w 65"/>
                <a:gd name="T1" fmla="*/ 0 h 112"/>
                <a:gd name="T2" fmla="*/ 56 w 65"/>
                <a:gd name="T3" fmla="*/ 8 h 112"/>
                <a:gd name="T4" fmla="*/ 64 w 65"/>
                <a:gd name="T5" fmla="*/ 48 h 112"/>
                <a:gd name="T6" fmla="*/ 48 w 65"/>
                <a:gd name="T7" fmla="*/ 96 h 112"/>
                <a:gd name="T8" fmla="*/ 0 w 65"/>
                <a:gd name="T9" fmla="*/ 112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12"/>
                <a:gd name="T17" fmla="*/ 65 w 65"/>
                <a:gd name="T18" fmla="*/ 112 h 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53" name="Group 393"/>
            <p:cNvGrpSpPr>
              <a:grpSpLocks/>
            </p:cNvGrpSpPr>
            <p:nvPr/>
          </p:nvGrpSpPr>
          <p:grpSpPr bwMode="auto">
            <a:xfrm>
              <a:off x="2736" y="1248"/>
              <a:ext cx="62" cy="288"/>
              <a:chOff x="2345" y="1104"/>
              <a:chExt cx="62" cy="288"/>
            </a:xfrm>
          </p:grpSpPr>
          <p:sp>
            <p:nvSpPr>
              <p:cNvPr id="425" name="Freeform 394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6" name="Freeform 395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54" name="Group 396"/>
            <p:cNvGrpSpPr>
              <a:grpSpLocks/>
            </p:cNvGrpSpPr>
            <p:nvPr/>
          </p:nvGrpSpPr>
          <p:grpSpPr bwMode="auto">
            <a:xfrm>
              <a:off x="2688" y="1536"/>
              <a:ext cx="62" cy="288"/>
              <a:chOff x="2345" y="1104"/>
              <a:chExt cx="62" cy="288"/>
            </a:xfrm>
          </p:grpSpPr>
          <p:sp>
            <p:nvSpPr>
              <p:cNvPr id="423" name="Freeform 397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4" name="Freeform 398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55" name="Group 399"/>
            <p:cNvGrpSpPr>
              <a:grpSpLocks/>
            </p:cNvGrpSpPr>
            <p:nvPr/>
          </p:nvGrpSpPr>
          <p:grpSpPr bwMode="auto">
            <a:xfrm>
              <a:off x="2784" y="1632"/>
              <a:ext cx="62" cy="288"/>
              <a:chOff x="2345" y="1104"/>
              <a:chExt cx="62" cy="288"/>
            </a:xfrm>
          </p:grpSpPr>
          <p:sp>
            <p:nvSpPr>
              <p:cNvPr id="421" name="Freeform 400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2" name="Freeform 401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56" name="Group 402"/>
            <p:cNvGrpSpPr>
              <a:grpSpLocks/>
            </p:cNvGrpSpPr>
            <p:nvPr/>
          </p:nvGrpSpPr>
          <p:grpSpPr bwMode="auto">
            <a:xfrm>
              <a:off x="2880" y="1632"/>
              <a:ext cx="62" cy="288"/>
              <a:chOff x="2345" y="1104"/>
              <a:chExt cx="62" cy="288"/>
            </a:xfrm>
          </p:grpSpPr>
          <p:sp>
            <p:nvSpPr>
              <p:cNvPr id="419" name="Freeform 403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0" name="Freeform 404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57" name="Freeform 405"/>
            <p:cNvSpPr>
              <a:spLocks/>
            </p:cNvSpPr>
            <p:nvPr/>
          </p:nvSpPr>
          <p:spPr bwMode="auto">
            <a:xfrm>
              <a:off x="2640" y="1824"/>
              <a:ext cx="65" cy="112"/>
            </a:xfrm>
            <a:custGeom>
              <a:avLst/>
              <a:gdLst>
                <a:gd name="T0" fmla="*/ 52 w 65"/>
                <a:gd name="T1" fmla="*/ 0 h 112"/>
                <a:gd name="T2" fmla="*/ 56 w 65"/>
                <a:gd name="T3" fmla="*/ 8 h 112"/>
                <a:gd name="T4" fmla="*/ 64 w 65"/>
                <a:gd name="T5" fmla="*/ 48 h 112"/>
                <a:gd name="T6" fmla="*/ 48 w 65"/>
                <a:gd name="T7" fmla="*/ 96 h 112"/>
                <a:gd name="T8" fmla="*/ 0 w 65"/>
                <a:gd name="T9" fmla="*/ 112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12"/>
                <a:gd name="T17" fmla="*/ 65 w 65"/>
                <a:gd name="T18" fmla="*/ 112 h 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58" name="Group 406"/>
            <p:cNvGrpSpPr>
              <a:grpSpLocks/>
            </p:cNvGrpSpPr>
            <p:nvPr/>
          </p:nvGrpSpPr>
          <p:grpSpPr bwMode="auto">
            <a:xfrm>
              <a:off x="2832" y="1296"/>
              <a:ext cx="62" cy="288"/>
              <a:chOff x="2345" y="1104"/>
              <a:chExt cx="62" cy="288"/>
            </a:xfrm>
          </p:grpSpPr>
          <p:sp>
            <p:nvSpPr>
              <p:cNvPr id="417" name="Freeform 407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8" name="Freeform 408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59" name="Group 409"/>
            <p:cNvGrpSpPr>
              <a:grpSpLocks/>
            </p:cNvGrpSpPr>
            <p:nvPr/>
          </p:nvGrpSpPr>
          <p:grpSpPr bwMode="auto">
            <a:xfrm>
              <a:off x="2976" y="1632"/>
              <a:ext cx="62" cy="288"/>
              <a:chOff x="2345" y="1104"/>
              <a:chExt cx="62" cy="288"/>
            </a:xfrm>
          </p:grpSpPr>
          <p:sp>
            <p:nvSpPr>
              <p:cNvPr id="415" name="Freeform 410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6" name="Freeform 411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60" name="Group 412"/>
            <p:cNvGrpSpPr>
              <a:grpSpLocks/>
            </p:cNvGrpSpPr>
            <p:nvPr/>
          </p:nvGrpSpPr>
          <p:grpSpPr bwMode="auto">
            <a:xfrm>
              <a:off x="2976" y="1344"/>
              <a:ext cx="62" cy="288"/>
              <a:chOff x="2345" y="1104"/>
              <a:chExt cx="62" cy="288"/>
            </a:xfrm>
          </p:grpSpPr>
          <p:sp>
            <p:nvSpPr>
              <p:cNvPr id="413" name="Freeform 413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4" name="Freeform 414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61" name="Group 415"/>
            <p:cNvGrpSpPr>
              <a:grpSpLocks/>
            </p:cNvGrpSpPr>
            <p:nvPr/>
          </p:nvGrpSpPr>
          <p:grpSpPr bwMode="auto">
            <a:xfrm>
              <a:off x="2976" y="1056"/>
              <a:ext cx="62" cy="288"/>
              <a:chOff x="2345" y="1104"/>
              <a:chExt cx="62" cy="288"/>
            </a:xfrm>
          </p:grpSpPr>
          <p:sp>
            <p:nvSpPr>
              <p:cNvPr id="411" name="Freeform 416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2" name="Freeform 417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62" name="Group 418"/>
            <p:cNvGrpSpPr>
              <a:grpSpLocks/>
            </p:cNvGrpSpPr>
            <p:nvPr/>
          </p:nvGrpSpPr>
          <p:grpSpPr bwMode="auto">
            <a:xfrm>
              <a:off x="3120" y="1056"/>
              <a:ext cx="62" cy="288"/>
              <a:chOff x="2345" y="1104"/>
              <a:chExt cx="62" cy="288"/>
            </a:xfrm>
          </p:grpSpPr>
          <p:sp>
            <p:nvSpPr>
              <p:cNvPr id="409" name="Freeform 419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" name="Freeform 420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63" name="Group 421"/>
            <p:cNvGrpSpPr>
              <a:grpSpLocks/>
            </p:cNvGrpSpPr>
            <p:nvPr/>
          </p:nvGrpSpPr>
          <p:grpSpPr bwMode="auto">
            <a:xfrm>
              <a:off x="3072" y="1296"/>
              <a:ext cx="62" cy="288"/>
              <a:chOff x="2345" y="1104"/>
              <a:chExt cx="62" cy="288"/>
            </a:xfrm>
          </p:grpSpPr>
          <p:sp>
            <p:nvSpPr>
              <p:cNvPr id="407" name="Freeform 422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8" name="Freeform 423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64" name="Group 424"/>
            <p:cNvGrpSpPr>
              <a:grpSpLocks/>
            </p:cNvGrpSpPr>
            <p:nvPr/>
          </p:nvGrpSpPr>
          <p:grpSpPr bwMode="auto">
            <a:xfrm>
              <a:off x="3120" y="1536"/>
              <a:ext cx="62" cy="288"/>
              <a:chOff x="2345" y="1104"/>
              <a:chExt cx="62" cy="288"/>
            </a:xfrm>
          </p:grpSpPr>
          <p:sp>
            <p:nvSpPr>
              <p:cNvPr id="405" name="Freeform 425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6" name="Freeform 426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65" name="Group 427"/>
            <p:cNvGrpSpPr>
              <a:grpSpLocks/>
            </p:cNvGrpSpPr>
            <p:nvPr/>
          </p:nvGrpSpPr>
          <p:grpSpPr bwMode="auto">
            <a:xfrm>
              <a:off x="3216" y="1488"/>
              <a:ext cx="62" cy="288"/>
              <a:chOff x="2345" y="1104"/>
              <a:chExt cx="62" cy="288"/>
            </a:xfrm>
          </p:grpSpPr>
          <p:sp>
            <p:nvSpPr>
              <p:cNvPr id="403" name="Freeform 428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4" name="Freeform 429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66" name="Group 430"/>
            <p:cNvGrpSpPr>
              <a:grpSpLocks/>
            </p:cNvGrpSpPr>
            <p:nvPr/>
          </p:nvGrpSpPr>
          <p:grpSpPr bwMode="auto">
            <a:xfrm>
              <a:off x="3168" y="1200"/>
              <a:ext cx="62" cy="288"/>
              <a:chOff x="2345" y="1104"/>
              <a:chExt cx="62" cy="288"/>
            </a:xfrm>
          </p:grpSpPr>
          <p:sp>
            <p:nvSpPr>
              <p:cNvPr id="401" name="Freeform 431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2" name="Freeform 432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67" name="Group 433"/>
            <p:cNvGrpSpPr>
              <a:grpSpLocks/>
            </p:cNvGrpSpPr>
            <p:nvPr/>
          </p:nvGrpSpPr>
          <p:grpSpPr bwMode="auto">
            <a:xfrm>
              <a:off x="3264" y="1104"/>
              <a:ext cx="62" cy="288"/>
              <a:chOff x="2345" y="1104"/>
              <a:chExt cx="62" cy="288"/>
            </a:xfrm>
          </p:grpSpPr>
          <p:sp>
            <p:nvSpPr>
              <p:cNvPr id="399" name="Freeform 434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" name="Freeform 435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68" name="Group 436"/>
            <p:cNvGrpSpPr>
              <a:grpSpLocks/>
            </p:cNvGrpSpPr>
            <p:nvPr/>
          </p:nvGrpSpPr>
          <p:grpSpPr bwMode="auto">
            <a:xfrm>
              <a:off x="3264" y="1392"/>
              <a:ext cx="62" cy="288"/>
              <a:chOff x="2345" y="1104"/>
              <a:chExt cx="62" cy="288"/>
            </a:xfrm>
          </p:grpSpPr>
          <p:sp>
            <p:nvSpPr>
              <p:cNvPr id="397" name="Freeform 437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8" name="Freeform 438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69" name="Group 439"/>
            <p:cNvGrpSpPr>
              <a:grpSpLocks/>
            </p:cNvGrpSpPr>
            <p:nvPr/>
          </p:nvGrpSpPr>
          <p:grpSpPr bwMode="auto">
            <a:xfrm>
              <a:off x="3408" y="1392"/>
              <a:ext cx="62" cy="288"/>
              <a:chOff x="2345" y="1104"/>
              <a:chExt cx="62" cy="288"/>
            </a:xfrm>
          </p:grpSpPr>
          <p:sp>
            <p:nvSpPr>
              <p:cNvPr id="395" name="Freeform 440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6" name="Freeform 441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70" name="Group 442"/>
            <p:cNvGrpSpPr>
              <a:grpSpLocks/>
            </p:cNvGrpSpPr>
            <p:nvPr/>
          </p:nvGrpSpPr>
          <p:grpSpPr bwMode="auto">
            <a:xfrm>
              <a:off x="3600" y="1344"/>
              <a:ext cx="62" cy="288"/>
              <a:chOff x="2345" y="1104"/>
              <a:chExt cx="62" cy="288"/>
            </a:xfrm>
          </p:grpSpPr>
          <p:sp>
            <p:nvSpPr>
              <p:cNvPr id="393" name="Freeform 443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4" name="Freeform 444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71" name="Group 445"/>
            <p:cNvGrpSpPr>
              <a:grpSpLocks/>
            </p:cNvGrpSpPr>
            <p:nvPr/>
          </p:nvGrpSpPr>
          <p:grpSpPr bwMode="auto">
            <a:xfrm>
              <a:off x="3744" y="1296"/>
              <a:ext cx="62" cy="288"/>
              <a:chOff x="2345" y="1104"/>
              <a:chExt cx="62" cy="288"/>
            </a:xfrm>
          </p:grpSpPr>
          <p:sp>
            <p:nvSpPr>
              <p:cNvPr id="391" name="Freeform 446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2" name="Freeform 447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72" name="Group 448"/>
            <p:cNvGrpSpPr>
              <a:grpSpLocks/>
            </p:cNvGrpSpPr>
            <p:nvPr/>
          </p:nvGrpSpPr>
          <p:grpSpPr bwMode="auto">
            <a:xfrm>
              <a:off x="3504" y="1344"/>
              <a:ext cx="62" cy="288"/>
              <a:chOff x="2345" y="1104"/>
              <a:chExt cx="62" cy="288"/>
            </a:xfrm>
          </p:grpSpPr>
          <p:sp>
            <p:nvSpPr>
              <p:cNvPr id="389" name="Freeform 449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" name="Freeform 450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73" name="Freeform 451"/>
            <p:cNvSpPr>
              <a:spLocks/>
            </p:cNvSpPr>
            <p:nvPr/>
          </p:nvSpPr>
          <p:spPr bwMode="auto">
            <a:xfrm rot="-1429352">
              <a:off x="3360" y="1248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4" name="Freeform 452"/>
            <p:cNvSpPr>
              <a:spLocks/>
            </p:cNvSpPr>
            <p:nvPr/>
          </p:nvSpPr>
          <p:spPr bwMode="auto">
            <a:xfrm rot="-1429352">
              <a:off x="3456" y="1200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5" name="Freeform 453"/>
            <p:cNvSpPr>
              <a:spLocks/>
            </p:cNvSpPr>
            <p:nvPr/>
          </p:nvSpPr>
          <p:spPr bwMode="auto">
            <a:xfrm rot="-1429352">
              <a:off x="3648" y="1248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76" name="Group 454"/>
            <p:cNvGrpSpPr>
              <a:grpSpLocks/>
            </p:cNvGrpSpPr>
            <p:nvPr/>
          </p:nvGrpSpPr>
          <p:grpSpPr bwMode="auto">
            <a:xfrm>
              <a:off x="3840" y="1296"/>
              <a:ext cx="62" cy="288"/>
              <a:chOff x="2345" y="1104"/>
              <a:chExt cx="62" cy="288"/>
            </a:xfrm>
          </p:grpSpPr>
          <p:sp>
            <p:nvSpPr>
              <p:cNvPr id="387" name="Freeform 455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8" name="Freeform 456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77" name="Freeform 457"/>
            <p:cNvSpPr>
              <a:spLocks/>
            </p:cNvSpPr>
            <p:nvPr/>
          </p:nvSpPr>
          <p:spPr bwMode="auto">
            <a:xfrm rot="-1429352">
              <a:off x="3888" y="1392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8" name="Freeform 458"/>
            <p:cNvSpPr>
              <a:spLocks/>
            </p:cNvSpPr>
            <p:nvPr/>
          </p:nvSpPr>
          <p:spPr bwMode="auto">
            <a:xfrm rot="-1429352">
              <a:off x="3648" y="1440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" name="Freeform 459"/>
            <p:cNvSpPr>
              <a:spLocks/>
            </p:cNvSpPr>
            <p:nvPr/>
          </p:nvSpPr>
          <p:spPr bwMode="auto">
            <a:xfrm rot="-1429352">
              <a:off x="3552" y="1248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" name="Freeform 460"/>
            <p:cNvSpPr>
              <a:spLocks/>
            </p:cNvSpPr>
            <p:nvPr/>
          </p:nvSpPr>
          <p:spPr bwMode="auto">
            <a:xfrm rot="-1429352">
              <a:off x="3360" y="1104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1" name="Freeform 461"/>
            <p:cNvSpPr>
              <a:spLocks/>
            </p:cNvSpPr>
            <p:nvPr/>
          </p:nvSpPr>
          <p:spPr bwMode="auto">
            <a:xfrm>
              <a:off x="3936" y="1288"/>
              <a:ext cx="96" cy="344"/>
            </a:xfrm>
            <a:custGeom>
              <a:avLst/>
              <a:gdLst>
                <a:gd name="T0" fmla="*/ 0 w 96"/>
                <a:gd name="T1" fmla="*/ 8 h 344"/>
                <a:gd name="T2" fmla="*/ 48 w 96"/>
                <a:gd name="T3" fmla="*/ 8 h 344"/>
                <a:gd name="T4" fmla="*/ 48 w 96"/>
                <a:gd name="T5" fmla="*/ 56 h 344"/>
                <a:gd name="T6" fmla="*/ 48 w 96"/>
                <a:gd name="T7" fmla="*/ 152 h 344"/>
                <a:gd name="T8" fmla="*/ 48 w 96"/>
                <a:gd name="T9" fmla="*/ 200 h 344"/>
                <a:gd name="T10" fmla="*/ 96 w 96"/>
                <a:gd name="T11" fmla="*/ 296 h 344"/>
                <a:gd name="T12" fmla="*/ 48 w 96"/>
                <a:gd name="T13" fmla="*/ 344 h 3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"/>
                <a:gd name="T22" fmla="*/ 0 h 344"/>
                <a:gd name="T23" fmla="*/ 96 w 96"/>
                <a:gd name="T24" fmla="*/ 344 h 3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" h="344">
                  <a:moveTo>
                    <a:pt x="0" y="8"/>
                  </a:moveTo>
                  <a:cubicBezTo>
                    <a:pt x="20" y="4"/>
                    <a:pt x="40" y="0"/>
                    <a:pt x="48" y="8"/>
                  </a:cubicBezTo>
                  <a:cubicBezTo>
                    <a:pt x="56" y="16"/>
                    <a:pt x="48" y="32"/>
                    <a:pt x="48" y="56"/>
                  </a:cubicBezTo>
                  <a:cubicBezTo>
                    <a:pt x="48" y="80"/>
                    <a:pt x="48" y="128"/>
                    <a:pt x="48" y="152"/>
                  </a:cubicBezTo>
                  <a:cubicBezTo>
                    <a:pt x="48" y="176"/>
                    <a:pt x="40" y="176"/>
                    <a:pt x="48" y="200"/>
                  </a:cubicBezTo>
                  <a:cubicBezTo>
                    <a:pt x="56" y="224"/>
                    <a:pt x="96" y="272"/>
                    <a:pt x="96" y="296"/>
                  </a:cubicBezTo>
                  <a:cubicBezTo>
                    <a:pt x="96" y="320"/>
                    <a:pt x="56" y="336"/>
                    <a:pt x="48" y="3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2" name="Freeform 462"/>
            <p:cNvSpPr>
              <a:spLocks/>
            </p:cNvSpPr>
            <p:nvPr/>
          </p:nvSpPr>
          <p:spPr bwMode="auto">
            <a:xfrm>
              <a:off x="3984" y="1056"/>
              <a:ext cx="672" cy="816"/>
            </a:xfrm>
            <a:custGeom>
              <a:avLst/>
              <a:gdLst>
                <a:gd name="T0" fmla="*/ 576 w 672"/>
                <a:gd name="T1" fmla="*/ 0 h 816"/>
                <a:gd name="T2" fmla="*/ 0 w 672"/>
                <a:gd name="T3" fmla="*/ 240 h 816"/>
                <a:gd name="T4" fmla="*/ 672 w 672"/>
                <a:gd name="T5" fmla="*/ 48 h 816"/>
                <a:gd name="T6" fmla="*/ 48 w 672"/>
                <a:gd name="T7" fmla="*/ 288 h 816"/>
                <a:gd name="T8" fmla="*/ 624 w 672"/>
                <a:gd name="T9" fmla="*/ 192 h 816"/>
                <a:gd name="T10" fmla="*/ 572 w 672"/>
                <a:gd name="T11" fmla="*/ 240 h 816"/>
                <a:gd name="T12" fmla="*/ 48 w 672"/>
                <a:gd name="T13" fmla="*/ 288 h 816"/>
                <a:gd name="T14" fmla="*/ 432 w 672"/>
                <a:gd name="T15" fmla="*/ 336 h 816"/>
                <a:gd name="T16" fmla="*/ 0 w 672"/>
                <a:gd name="T17" fmla="*/ 384 h 816"/>
                <a:gd name="T18" fmla="*/ 384 w 672"/>
                <a:gd name="T19" fmla="*/ 384 h 816"/>
                <a:gd name="T20" fmla="*/ 76 w 672"/>
                <a:gd name="T21" fmla="*/ 408 h 816"/>
                <a:gd name="T22" fmla="*/ 420 w 672"/>
                <a:gd name="T23" fmla="*/ 424 h 816"/>
                <a:gd name="T24" fmla="*/ 432 w 672"/>
                <a:gd name="T25" fmla="*/ 432 h 816"/>
                <a:gd name="T26" fmla="*/ 96 w 672"/>
                <a:gd name="T27" fmla="*/ 432 h 816"/>
                <a:gd name="T28" fmla="*/ 528 w 672"/>
                <a:gd name="T29" fmla="*/ 576 h 816"/>
                <a:gd name="T30" fmla="*/ 48 w 672"/>
                <a:gd name="T31" fmla="*/ 480 h 816"/>
                <a:gd name="T32" fmla="*/ 624 w 672"/>
                <a:gd name="T33" fmla="*/ 720 h 816"/>
                <a:gd name="T34" fmla="*/ 96 w 672"/>
                <a:gd name="T35" fmla="*/ 528 h 816"/>
                <a:gd name="T36" fmla="*/ 480 w 672"/>
                <a:gd name="T37" fmla="*/ 816 h 816"/>
                <a:gd name="T38" fmla="*/ 48 w 672"/>
                <a:gd name="T39" fmla="*/ 576 h 81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72"/>
                <a:gd name="T61" fmla="*/ 0 h 816"/>
                <a:gd name="T62" fmla="*/ 672 w 672"/>
                <a:gd name="T63" fmla="*/ 816 h 81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72" h="816">
                  <a:moveTo>
                    <a:pt x="576" y="0"/>
                  </a:moveTo>
                  <a:lnTo>
                    <a:pt x="0" y="240"/>
                  </a:lnTo>
                  <a:lnTo>
                    <a:pt x="672" y="48"/>
                  </a:lnTo>
                  <a:lnTo>
                    <a:pt x="48" y="288"/>
                  </a:lnTo>
                  <a:lnTo>
                    <a:pt x="624" y="192"/>
                  </a:lnTo>
                  <a:lnTo>
                    <a:pt x="572" y="240"/>
                  </a:lnTo>
                  <a:lnTo>
                    <a:pt x="48" y="288"/>
                  </a:lnTo>
                  <a:lnTo>
                    <a:pt x="432" y="336"/>
                  </a:lnTo>
                  <a:lnTo>
                    <a:pt x="0" y="384"/>
                  </a:lnTo>
                  <a:lnTo>
                    <a:pt x="384" y="384"/>
                  </a:lnTo>
                  <a:lnTo>
                    <a:pt x="76" y="408"/>
                  </a:lnTo>
                  <a:lnTo>
                    <a:pt x="420" y="424"/>
                  </a:lnTo>
                  <a:lnTo>
                    <a:pt x="432" y="432"/>
                  </a:lnTo>
                  <a:lnTo>
                    <a:pt x="96" y="432"/>
                  </a:lnTo>
                  <a:lnTo>
                    <a:pt x="528" y="576"/>
                  </a:lnTo>
                  <a:lnTo>
                    <a:pt x="48" y="480"/>
                  </a:lnTo>
                  <a:lnTo>
                    <a:pt x="624" y="720"/>
                  </a:lnTo>
                  <a:lnTo>
                    <a:pt x="96" y="528"/>
                  </a:lnTo>
                  <a:lnTo>
                    <a:pt x="480" y="816"/>
                  </a:lnTo>
                  <a:lnTo>
                    <a:pt x="48" y="576"/>
                  </a:ln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3" name="Freeform 463"/>
            <p:cNvSpPr>
              <a:spLocks/>
            </p:cNvSpPr>
            <p:nvPr/>
          </p:nvSpPr>
          <p:spPr bwMode="auto">
            <a:xfrm>
              <a:off x="3072" y="768"/>
              <a:ext cx="672" cy="384"/>
            </a:xfrm>
            <a:custGeom>
              <a:avLst/>
              <a:gdLst>
                <a:gd name="T0" fmla="*/ 144 w 672"/>
                <a:gd name="T1" fmla="*/ 0 h 384"/>
                <a:gd name="T2" fmla="*/ 0 w 672"/>
                <a:gd name="T3" fmla="*/ 192 h 384"/>
                <a:gd name="T4" fmla="*/ 288 w 672"/>
                <a:gd name="T5" fmla="*/ 0 h 384"/>
                <a:gd name="T6" fmla="*/ 144 w 672"/>
                <a:gd name="T7" fmla="*/ 192 h 384"/>
                <a:gd name="T8" fmla="*/ 384 w 672"/>
                <a:gd name="T9" fmla="*/ 48 h 384"/>
                <a:gd name="T10" fmla="*/ 192 w 672"/>
                <a:gd name="T11" fmla="*/ 240 h 384"/>
                <a:gd name="T12" fmla="*/ 432 w 672"/>
                <a:gd name="T13" fmla="*/ 96 h 384"/>
                <a:gd name="T14" fmla="*/ 288 w 672"/>
                <a:gd name="T15" fmla="*/ 288 h 384"/>
                <a:gd name="T16" fmla="*/ 528 w 672"/>
                <a:gd name="T17" fmla="*/ 144 h 384"/>
                <a:gd name="T18" fmla="*/ 288 w 672"/>
                <a:gd name="T19" fmla="*/ 336 h 384"/>
                <a:gd name="T20" fmla="*/ 624 w 672"/>
                <a:gd name="T21" fmla="*/ 192 h 384"/>
                <a:gd name="T22" fmla="*/ 384 w 672"/>
                <a:gd name="T23" fmla="*/ 384 h 384"/>
                <a:gd name="T24" fmla="*/ 672 w 672"/>
                <a:gd name="T25" fmla="*/ 240 h 384"/>
                <a:gd name="T26" fmla="*/ 432 w 672"/>
                <a:gd name="T27" fmla="*/ 384 h 38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72"/>
                <a:gd name="T43" fmla="*/ 0 h 384"/>
                <a:gd name="T44" fmla="*/ 672 w 672"/>
                <a:gd name="T45" fmla="*/ 384 h 38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72" h="384">
                  <a:moveTo>
                    <a:pt x="144" y="0"/>
                  </a:moveTo>
                  <a:lnTo>
                    <a:pt x="0" y="192"/>
                  </a:lnTo>
                  <a:lnTo>
                    <a:pt x="288" y="0"/>
                  </a:lnTo>
                  <a:lnTo>
                    <a:pt x="144" y="192"/>
                  </a:lnTo>
                  <a:lnTo>
                    <a:pt x="384" y="48"/>
                  </a:lnTo>
                  <a:lnTo>
                    <a:pt x="192" y="240"/>
                  </a:lnTo>
                  <a:lnTo>
                    <a:pt x="432" y="96"/>
                  </a:lnTo>
                  <a:lnTo>
                    <a:pt x="288" y="288"/>
                  </a:lnTo>
                  <a:lnTo>
                    <a:pt x="528" y="144"/>
                  </a:lnTo>
                  <a:lnTo>
                    <a:pt x="288" y="336"/>
                  </a:lnTo>
                  <a:lnTo>
                    <a:pt x="624" y="192"/>
                  </a:lnTo>
                  <a:lnTo>
                    <a:pt x="384" y="384"/>
                  </a:lnTo>
                  <a:lnTo>
                    <a:pt x="672" y="240"/>
                  </a:lnTo>
                  <a:lnTo>
                    <a:pt x="432" y="384"/>
                  </a:ln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4" name="Freeform 464"/>
            <p:cNvSpPr>
              <a:spLocks/>
            </p:cNvSpPr>
            <p:nvPr/>
          </p:nvSpPr>
          <p:spPr bwMode="auto">
            <a:xfrm>
              <a:off x="3072" y="1824"/>
              <a:ext cx="480" cy="192"/>
            </a:xfrm>
            <a:custGeom>
              <a:avLst/>
              <a:gdLst>
                <a:gd name="T0" fmla="*/ 240 w 480"/>
                <a:gd name="T1" fmla="*/ 0 h 192"/>
                <a:gd name="T2" fmla="*/ 480 w 480"/>
                <a:gd name="T3" fmla="*/ 144 h 192"/>
                <a:gd name="T4" fmla="*/ 192 w 480"/>
                <a:gd name="T5" fmla="*/ 0 h 192"/>
                <a:gd name="T6" fmla="*/ 432 w 480"/>
                <a:gd name="T7" fmla="*/ 192 h 192"/>
                <a:gd name="T8" fmla="*/ 144 w 480"/>
                <a:gd name="T9" fmla="*/ 48 h 192"/>
                <a:gd name="T10" fmla="*/ 288 w 480"/>
                <a:gd name="T11" fmla="*/ 192 h 192"/>
                <a:gd name="T12" fmla="*/ 96 w 480"/>
                <a:gd name="T13" fmla="*/ 48 h 192"/>
                <a:gd name="T14" fmla="*/ 192 w 480"/>
                <a:gd name="T15" fmla="*/ 192 h 192"/>
                <a:gd name="T16" fmla="*/ 0 w 480"/>
                <a:gd name="T17" fmla="*/ 96 h 1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0"/>
                <a:gd name="T28" fmla="*/ 0 h 192"/>
                <a:gd name="T29" fmla="*/ 480 w 480"/>
                <a:gd name="T30" fmla="*/ 192 h 19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0" h="192">
                  <a:moveTo>
                    <a:pt x="240" y="0"/>
                  </a:moveTo>
                  <a:lnTo>
                    <a:pt x="480" y="144"/>
                  </a:lnTo>
                  <a:lnTo>
                    <a:pt x="192" y="0"/>
                  </a:lnTo>
                  <a:lnTo>
                    <a:pt x="432" y="192"/>
                  </a:lnTo>
                  <a:lnTo>
                    <a:pt x="144" y="48"/>
                  </a:lnTo>
                  <a:lnTo>
                    <a:pt x="288" y="192"/>
                  </a:lnTo>
                  <a:lnTo>
                    <a:pt x="96" y="48"/>
                  </a:lnTo>
                  <a:lnTo>
                    <a:pt x="192" y="192"/>
                  </a:lnTo>
                  <a:lnTo>
                    <a:pt x="0" y="96"/>
                  </a:ln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5" name="Freeform 465"/>
            <p:cNvSpPr>
              <a:spLocks/>
            </p:cNvSpPr>
            <p:nvPr/>
          </p:nvSpPr>
          <p:spPr bwMode="auto">
            <a:xfrm>
              <a:off x="1920" y="1968"/>
              <a:ext cx="480" cy="288"/>
            </a:xfrm>
            <a:custGeom>
              <a:avLst/>
              <a:gdLst>
                <a:gd name="T0" fmla="*/ 336 w 480"/>
                <a:gd name="T1" fmla="*/ 0 h 288"/>
                <a:gd name="T2" fmla="*/ 480 w 480"/>
                <a:gd name="T3" fmla="*/ 240 h 288"/>
                <a:gd name="T4" fmla="*/ 336 w 480"/>
                <a:gd name="T5" fmla="*/ 96 h 288"/>
                <a:gd name="T6" fmla="*/ 288 w 480"/>
                <a:gd name="T7" fmla="*/ 0 h 288"/>
                <a:gd name="T8" fmla="*/ 288 w 480"/>
                <a:gd name="T9" fmla="*/ 96 h 288"/>
                <a:gd name="T10" fmla="*/ 384 w 480"/>
                <a:gd name="T11" fmla="*/ 288 h 288"/>
                <a:gd name="T12" fmla="*/ 240 w 480"/>
                <a:gd name="T13" fmla="*/ 96 h 288"/>
                <a:gd name="T14" fmla="*/ 192 w 480"/>
                <a:gd name="T15" fmla="*/ 0 h 288"/>
                <a:gd name="T16" fmla="*/ 288 w 480"/>
                <a:gd name="T17" fmla="*/ 240 h 288"/>
                <a:gd name="T18" fmla="*/ 144 w 480"/>
                <a:gd name="T19" fmla="*/ 0 h 288"/>
                <a:gd name="T20" fmla="*/ 192 w 480"/>
                <a:gd name="T21" fmla="*/ 192 h 288"/>
                <a:gd name="T22" fmla="*/ 96 w 480"/>
                <a:gd name="T23" fmla="*/ 0 h 288"/>
                <a:gd name="T24" fmla="*/ 0 w 480"/>
                <a:gd name="T25" fmla="*/ 48 h 288"/>
                <a:gd name="T26" fmla="*/ 48 w 480"/>
                <a:gd name="T27" fmla="*/ 48 h 288"/>
                <a:gd name="T28" fmla="*/ 96 w 480"/>
                <a:gd name="T29" fmla="*/ 48 h 288"/>
                <a:gd name="T30" fmla="*/ 48 w 480"/>
                <a:gd name="T31" fmla="*/ 48 h 28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80"/>
                <a:gd name="T49" fmla="*/ 0 h 288"/>
                <a:gd name="T50" fmla="*/ 480 w 480"/>
                <a:gd name="T51" fmla="*/ 288 h 28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80" h="288">
                  <a:moveTo>
                    <a:pt x="336" y="0"/>
                  </a:moveTo>
                  <a:lnTo>
                    <a:pt x="480" y="240"/>
                  </a:lnTo>
                  <a:lnTo>
                    <a:pt x="336" y="96"/>
                  </a:lnTo>
                  <a:lnTo>
                    <a:pt x="288" y="0"/>
                  </a:lnTo>
                  <a:lnTo>
                    <a:pt x="288" y="96"/>
                  </a:lnTo>
                  <a:lnTo>
                    <a:pt x="384" y="288"/>
                  </a:lnTo>
                  <a:lnTo>
                    <a:pt x="240" y="96"/>
                  </a:lnTo>
                  <a:lnTo>
                    <a:pt x="192" y="0"/>
                  </a:lnTo>
                  <a:lnTo>
                    <a:pt x="288" y="240"/>
                  </a:lnTo>
                  <a:lnTo>
                    <a:pt x="144" y="0"/>
                  </a:lnTo>
                  <a:lnTo>
                    <a:pt x="192" y="192"/>
                  </a:lnTo>
                  <a:lnTo>
                    <a:pt x="96" y="0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96" y="48"/>
                  </a:lnTo>
                  <a:lnTo>
                    <a:pt x="48" y="48"/>
                  </a:ln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6" name="Freeform 466"/>
            <p:cNvSpPr>
              <a:spLocks/>
            </p:cNvSpPr>
            <p:nvPr/>
          </p:nvSpPr>
          <p:spPr bwMode="auto">
            <a:xfrm>
              <a:off x="1824" y="432"/>
              <a:ext cx="1104" cy="560"/>
            </a:xfrm>
            <a:custGeom>
              <a:avLst/>
              <a:gdLst>
                <a:gd name="T0" fmla="*/ 48 w 1104"/>
                <a:gd name="T1" fmla="*/ 264 h 560"/>
                <a:gd name="T2" fmla="*/ 0 w 1104"/>
                <a:gd name="T3" fmla="*/ 504 h 560"/>
                <a:gd name="T4" fmla="*/ 8 w 1104"/>
                <a:gd name="T5" fmla="*/ 560 h 560"/>
                <a:gd name="T6" fmla="*/ 48 w 1104"/>
                <a:gd name="T7" fmla="*/ 552 h 560"/>
                <a:gd name="T8" fmla="*/ 96 w 1104"/>
                <a:gd name="T9" fmla="*/ 456 h 560"/>
                <a:gd name="T10" fmla="*/ 240 w 1104"/>
                <a:gd name="T11" fmla="*/ 120 h 560"/>
                <a:gd name="T12" fmla="*/ 152 w 1104"/>
                <a:gd name="T13" fmla="*/ 544 h 560"/>
                <a:gd name="T14" fmla="*/ 240 w 1104"/>
                <a:gd name="T15" fmla="*/ 456 h 560"/>
                <a:gd name="T16" fmla="*/ 224 w 1104"/>
                <a:gd name="T17" fmla="*/ 456 h 560"/>
                <a:gd name="T18" fmla="*/ 384 w 1104"/>
                <a:gd name="T19" fmla="*/ 72 h 560"/>
                <a:gd name="T20" fmla="*/ 264 w 1104"/>
                <a:gd name="T21" fmla="*/ 520 h 560"/>
                <a:gd name="T22" fmla="*/ 336 w 1104"/>
                <a:gd name="T23" fmla="*/ 472 h 560"/>
                <a:gd name="T24" fmla="*/ 568 w 1104"/>
                <a:gd name="T25" fmla="*/ 0 h 560"/>
                <a:gd name="T26" fmla="*/ 384 w 1104"/>
                <a:gd name="T27" fmla="*/ 504 h 560"/>
                <a:gd name="T28" fmla="*/ 480 w 1104"/>
                <a:gd name="T29" fmla="*/ 456 h 560"/>
                <a:gd name="T30" fmla="*/ 720 w 1104"/>
                <a:gd name="T31" fmla="*/ 24 h 560"/>
                <a:gd name="T32" fmla="*/ 568 w 1104"/>
                <a:gd name="T33" fmla="*/ 472 h 560"/>
                <a:gd name="T34" fmla="*/ 664 w 1104"/>
                <a:gd name="T35" fmla="*/ 440 h 560"/>
                <a:gd name="T36" fmla="*/ 912 w 1104"/>
                <a:gd name="T37" fmla="*/ 72 h 560"/>
                <a:gd name="T38" fmla="*/ 720 w 1104"/>
                <a:gd name="T39" fmla="*/ 456 h 560"/>
                <a:gd name="T40" fmla="*/ 768 w 1104"/>
                <a:gd name="T41" fmla="*/ 456 h 560"/>
                <a:gd name="T42" fmla="*/ 960 w 1104"/>
                <a:gd name="T43" fmla="*/ 168 h 560"/>
                <a:gd name="T44" fmla="*/ 816 w 1104"/>
                <a:gd name="T45" fmla="*/ 456 h 560"/>
                <a:gd name="T46" fmla="*/ 928 w 1104"/>
                <a:gd name="T47" fmla="*/ 448 h 560"/>
                <a:gd name="T48" fmla="*/ 960 w 1104"/>
                <a:gd name="T49" fmla="*/ 408 h 560"/>
                <a:gd name="T50" fmla="*/ 1104 w 1104"/>
                <a:gd name="T51" fmla="*/ 264 h 560"/>
                <a:gd name="T52" fmla="*/ 1008 w 1104"/>
                <a:gd name="T53" fmla="*/ 456 h 560"/>
                <a:gd name="T54" fmla="*/ 1056 w 1104"/>
                <a:gd name="T55" fmla="*/ 456 h 56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04"/>
                <a:gd name="T85" fmla="*/ 0 h 560"/>
                <a:gd name="T86" fmla="*/ 1104 w 1104"/>
                <a:gd name="T87" fmla="*/ 560 h 56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04" h="560">
                  <a:moveTo>
                    <a:pt x="48" y="264"/>
                  </a:moveTo>
                  <a:lnTo>
                    <a:pt x="0" y="504"/>
                  </a:lnTo>
                  <a:lnTo>
                    <a:pt x="8" y="560"/>
                  </a:lnTo>
                  <a:lnTo>
                    <a:pt x="48" y="552"/>
                  </a:lnTo>
                  <a:lnTo>
                    <a:pt x="96" y="456"/>
                  </a:lnTo>
                  <a:lnTo>
                    <a:pt x="240" y="120"/>
                  </a:lnTo>
                  <a:lnTo>
                    <a:pt x="152" y="544"/>
                  </a:lnTo>
                  <a:lnTo>
                    <a:pt x="240" y="456"/>
                  </a:lnTo>
                  <a:lnTo>
                    <a:pt x="224" y="456"/>
                  </a:lnTo>
                  <a:lnTo>
                    <a:pt x="384" y="72"/>
                  </a:lnTo>
                  <a:lnTo>
                    <a:pt x="264" y="520"/>
                  </a:lnTo>
                  <a:lnTo>
                    <a:pt x="336" y="472"/>
                  </a:lnTo>
                  <a:lnTo>
                    <a:pt x="568" y="0"/>
                  </a:lnTo>
                  <a:lnTo>
                    <a:pt x="384" y="504"/>
                  </a:lnTo>
                  <a:lnTo>
                    <a:pt x="480" y="456"/>
                  </a:lnTo>
                  <a:lnTo>
                    <a:pt x="720" y="24"/>
                  </a:lnTo>
                  <a:lnTo>
                    <a:pt x="568" y="472"/>
                  </a:lnTo>
                  <a:lnTo>
                    <a:pt x="664" y="440"/>
                  </a:lnTo>
                  <a:lnTo>
                    <a:pt x="912" y="72"/>
                  </a:lnTo>
                  <a:lnTo>
                    <a:pt x="720" y="456"/>
                  </a:lnTo>
                  <a:lnTo>
                    <a:pt x="768" y="456"/>
                  </a:lnTo>
                  <a:lnTo>
                    <a:pt x="960" y="168"/>
                  </a:lnTo>
                  <a:lnTo>
                    <a:pt x="816" y="456"/>
                  </a:lnTo>
                  <a:lnTo>
                    <a:pt x="928" y="448"/>
                  </a:lnTo>
                  <a:lnTo>
                    <a:pt x="960" y="408"/>
                  </a:lnTo>
                  <a:lnTo>
                    <a:pt x="1104" y="264"/>
                  </a:lnTo>
                  <a:lnTo>
                    <a:pt x="1008" y="456"/>
                  </a:lnTo>
                  <a:lnTo>
                    <a:pt x="1056" y="456"/>
                  </a:ln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51" name="Group 318"/>
          <p:cNvGrpSpPr>
            <a:grpSpLocks/>
          </p:cNvGrpSpPr>
          <p:nvPr/>
        </p:nvGrpSpPr>
        <p:grpSpPr bwMode="auto">
          <a:xfrm rot="327503">
            <a:off x="1714135" y="2606276"/>
            <a:ext cx="3810000" cy="1676400"/>
            <a:chOff x="1142" y="432"/>
            <a:chExt cx="3523" cy="1857"/>
          </a:xfrm>
        </p:grpSpPr>
        <p:sp>
          <p:nvSpPr>
            <p:cNvPr id="452" name="Freeform 319"/>
            <p:cNvSpPr>
              <a:spLocks/>
            </p:cNvSpPr>
            <p:nvPr/>
          </p:nvSpPr>
          <p:spPr bwMode="auto">
            <a:xfrm>
              <a:off x="1144" y="887"/>
              <a:ext cx="3521" cy="1108"/>
            </a:xfrm>
            <a:custGeom>
              <a:avLst/>
              <a:gdLst>
                <a:gd name="T0" fmla="*/ 2408 w 3521"/>
                <a:gd name="T1" fmla="*/ 313 h 1108"/>
                <a:gd name="T2" fmla="*/ 2552 w 3521"/>
                <a:gd name="T3" fmla="*/ 361 h 1108"/>
                <a:gd name="T4" fmla="*/ 2696 w 3521"/>
                <a:gd name="T5" fmla="*/ 409 h 1108"/>
                <a:gd name="T6" fmla="*/ 2888 w 3521"/>
                <a:gd name="T7" fmla="*/ 361 h 1108"/>
                <a:gd name="T8" fmla="*/ 3032 w 3521"/>
                <a:gd name="T9" fmla="*/ 265 h 1108"/>
                <a:gd name="T10" fmla="*/ 3176 w 3521"/>
                <a:gd name="T11" fmla="*/ 201 h 1108"/>
                <a:gd name="T12" fmla="*/ 3388 w 3521"/>
                <a:gd name="T13" fmla="*/ 161 h 1108"/>
                <a:gd name="T14" fmla="*/ 3500 w 3521"/>
                <a:gd name="T15" fmla="*/ 209 h 1108"/>
                <a:gd name="T16" fmla="*/ 3512 w 3521"/>
                <a:gd name="T17" fmla="*/ 265 h 1108"/>
                <a:gd name="T18" fmla="*/ 3492 w 3521"/>
                <a:gd name="T19" fmla="*/ 345 h 1108"/>
                <a:gd name="T20" fmla="*/ 3416 w 3521"/>
                <a:gd name="T21" fmla="*/ 409 h 1108"/>
                <a:gd name="T22" fmla="*/ 3268 w 3521"/>
                <a:gd name="T23" fmla="*/ 473 h 1108"/>
                <a:gd name="T24" fmla="*/ 3228 w 3521"/>
                <a:gd name="T25" fmla="*/ 577 h 1108"/>
                <a:gd name="T26" fmla="*/ 3316 w 3521"/>
                <a:gd name="T27" fmla="*/ 657 h 1108"/>
                <a:gd name="T28" fmla="*/ 3416 w 3521"/>
                <a:gd name="T29" fmla="*/ 745 h 1108"/>
                <a:gd name="T30" fmla="*/ 3492 w 3521"/>
                <a:gd name="T31" fmla="*/ 849 h 1108"/>
                <a:gd name="T32" fmla="*/ 3476 w 3521"/>
                <a:gd name="T33" fmla="*/ 969 h 1108"/>
                <a:gd name="T34" fmla="*/ 3368 w 3521"/>
                <a:gd name="T35" fmla="*/ 985 h 1108"/>
                <a:gd name="T36" fmla="*/ 3224 w 3521"/>
                <a:gd name="T37" fmla="*/ 985 h 1108"/>
                <a:gd name="T38" fmla="*/ 3036 w 3521"/>
                <a:gd name="T39" fmla="*/ 905 h 1108"/>
                <a:gd name="T40" fmla="*/ 2932 w 3521"/>
                <a:gd name="T41" fmla="*/ 809 h 1108"/>
                <a:gd name="T42" fmla="*/ 2816 w 3521"/>
                <a:gd name="T43" fmla="*/ 737 h 1108"/>
                <a:gd name="T44" fmla="*/ 2552 w 3521"/>
                <a:gd name="T45" fmla="*/ 745 h 1108"/>
                <a:gd name="T46" fmla="*/ 2312 w 3521"/>
                <a:gd name="T47" fmla="*/ 841 h 1108"/>
                <a:gd name="T48" fmla="*/ 1936 w 3521"/>
                <a:gd name="T49" fmla="*/ 1017 h 1108"/>
                <a:gd name="T50" fmla="*/ 1480 w 3521"/>
                <a:gd name="T51" fmla="*/ 1097 h 1108"/>
                <a:gd name="T52" fmla="*/ 1064 w 3521"/>
                <a:gd name="T53" fmla="*/ 1081 h 1108"/>
                <a:gd name="T54" fmla="*/ 736 w 3521"/>
                <a:gd name="T55" fmla="*/ 1073 h 1108"/>
                <a:gd name="T56" fmla="*/ 504 w 3521"/>
                <a:gd name="T57" fmla="*/ 985 h 1108"/>
                <a:gd name="T58" fmla="*/ 280 w 3521"/>
                <a:gd name="T59" fmla="*/ 937 h 1108"/>
                <a:gd name="T60" fmla="*/ 152 w 3521"/>
                <a:gd name="T61" fmla="*/ 873 h 1108"/>
                <a:gd name="T62" fmla="*/ 88 w 3521"/>
                <a:gd name="T63" fmla="*/ 873 h 1108"/>
                <a:gd name="T64" fmla="*/ 16 w 3521"/>
                <a:gd name="T65" fmla="*/ 849 h 1108"/>
                <a:gd name="T66" fmla="*/ 8 w 3521"/>
                <a:gd name="T67" fmla="*/ 793 h 1108"/>
                <a:gd name="T68" fmla="*/ 8 w 3521"/>
                <a:gd name="T69" fmla="*/ 745 h 1108"/>
                <a:gd name="T70" fmla="*/ 8 w 3521"/>
                <a:gd name="T71" fmla="*/ 649 h 1108"/>
                <a:gd name="T72" fmla="*/ 56 w 3521"/>
                <a:gd name="T73" fmla="*/ 649 h 1108"/>
                <a:gd name="T74" fmla="*/ 104 w 3521"/>
                <a:gd name="T75" fmla="*/ 601 h 1108"/>
                <a:gd name="T76" fmla="*/ 208 w 3521"/>
                <a:gd name="T77" fmla="*/ 497 h 1108"/>
                <a:gd name="T78" fmla="*/ 328 w 3521"/>
                <a:gd name="T79" fmla="*/ 441 h 1108"/>
                <a:gd name="T80" fmla="*/ 392 w 3521"/>
                <a:gd name="T81" fmla="*/ 353 h 1108"/>
                <a:gd name="T82" fmla="*/ 472 w 3521"/>
                <a:gd name="T83" fmla="*/ 257 h 1108"/>
                <a:gd name="T84" fmla="*/ 584 w 3521"/>
                <a:gd name="T85" fmla="*/ 169 h 1108"/>
                <a:gd name="T86" fmla="*/ 696 w 3521"/>
                <a:gd name="T87" fmla="*/ 129 h 1108"/>
                <a:gd name="T88" fmla="*/ 920 w 3521"/>
                <a:gd name="T89" fmla="*/ 73 h 1108"/>
                <a:gd name="T90" fmla="*/ 1208 w 3521"/>
                <a:gd name="T91" fmla="*/ 25 h 1108"/>
                <a:gd name="T92" fmla="*/ 1456 w 3521"/>
                <a:gd name="T93" fmla="*/ 17 h 1108"/>
                <a:gd name="T94" fmla="*/ 1736 w 3521"/>
                <a:gd name="T95" fmla="*/ 25 h 1108"/>
                <a:gd name="T96" fmla="*/ 2168 w 3521"/>
                <a:gd name="T97" fmla="*/ 169 h 1108"/>
                <a:gd name="T98" fmla="*/ 2408 w 3521"/>
                <a:gd name="T99" fmla="*/ 313 h 110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521"/>
                <a:gd name="T151" fmla="*/ 0 h 1108"/>
                <a:gd name="T152" fmla="*/ 3521 w 3521"/>
                <a:gd name="T153" fmla="*/ 1108 h 110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521" h="1108">
                  <a:moveTo>
                    <a:pt x="2408" y="313"/>
                  </a:moveTo>
                  <a:cubicBezTo>
                    <a:pt x="2472" y="345"/>
                    <a:pt x="2504" y="345"/>
                    <a:pt x="2552" y="361"/>
                  </a:cubicBezTo>
                  <a:cubicBezTo>
                    <a:pt x="2600" y="377"/>
                    <a:pt x="2640" y="409"/>
                    <a:pt x="2696" y="409"/>
                  </a:cubicBezTo>
                  <a:cubicBezTo>
                    <a:pt x="2752" y="409"/>
                    <a:pt x="2832" y="385"/>
                    <a:pt x="2888" y="361"/>
                  </a:cubicBezTo>
                  <a:cubicBezTo>
                    <a:pt x="2944" y="337"/>
                    <a:pt x="2984" y="292"/>
                    <a:pt x="3032" y="265"/>
                  </a:cubicBezTo>
                  <a:cubicBezTo>
                    <a:pt x="3080" y="238"/>
                    <a:pt x="3117" y="218"/>
                    <a:pt x="3176" y="201"/>
                  </a:cubicBezTo>
                  <a:cubicBezTo>
                    <a:pt x="3235" y="184"/>
                    <a:pt x="3334" y="160"/>
                    <a:pt x="3388" y="161"/>
                  </a:cubicBezTo>
                  <a:cubicBezTo>
                    <a:pt x="3442" y="162"/>
                    <a:pt x="3479" y="192"/>
                    <a:pt x="3500" y="209"/>
                  </a:cubicBezTo>
                  <a:cubicBezTo>
                    <a:pt x="3521" y="226"/>
                    <a:pt x="3513" y="242"/>
                    <a:pt x="3512" y="265"/>
                  </a:cubicBezTo>
                  <a:cubicBezTo>
                    <a:pt x="3511" y="288"/>
                    <a:pt x="3508" y="321"/>
                    <a:pt x="3492" y="345"/>
                  </a:cubicBezTo>
                  <a:cubicBezTo>
                    <a:pt x="3476" y="369"/>
                    <a:pt x="3453" y="388"/>
                    <a:pt x="3416" y="409"/>
                  </a:cubicBezTo>
                  <a:cubicBezTo>
                    <a:pt x="3379" y="430"/>
                    <a:pt x="3299" y="445"/>
                    <a:pt x="3268" y="473"/>
                  </a:cubicBezTo>
                  <a:cubicBezTo>
                    <a:pt x="3237" y="501"/>
                    <a:pt x="3220" y="546"/>
                    <a:pt x="3228" y="577"/>
                  </a:cubicBezTo>
                  <a:cubicBezTo>
                    <a:pt x="3236" y="608"/>
                    <a:pt x="3285" y="629"/>
                    <a:pt x="3316" y="657"/>
                  </a:cubicBezTo>
                  <a:cubicBezTo>
                    <a:pt x="3347" y="685"/>
                    <a:pt x="3387" y="713"/>
                    <a:pt x="3416" y="745"/>
                  </a:cubicBezTo>
                  <a:cubicBezTo>
                    <a:pt x="3445" y="777"/>
                    <a:pt x="3482" y="812"/>
                    <a:pt x="3492" y="849"/>
                  </a:cubicBezTo>
                  <a:cubicBezTo>
                    <a:pt x="3502" y="886"/>
                    <a:pt x="3497" y="946"/>
                    <a:pt x="3476" y="969"/>
                  </a:cubicBezTo>
                  <a:cubicBezTo>
                    <a:pt x="3455" y="992"/>
                    <a:pt x="3410" y="982"/>
                    <a:pt x="3368" y="985"/>
                  </a:cubicBezTo>
                  <a:cubicBezTo>
                    <a:pt x="3326" y="988"/>
                    <a:pt x="3279" y="998"/>
                    <a:pt x="3224" y="985"/>
                  </a:cubicBezTo>
                  <a:cubicBezTo>
                    <a:pt x="3169" y="972"/>
                    <a:pt x="3085" y="934"/>
                    <a:pt x="3036" y="905"/>
                  </a:cubicBezTo>
                  <a:cubicBezTo>
                    <a:pt x="2987" y="876"/>
                    <a:pt x="2969" y="837"/>
                    <a:pt x="2932" y="809"/>
                  </a:cubicBezTo>
                  <a:cubicBezTo>
                    <a:pt x="2895" y="781"/>
                    <a:pt x="2879" y="748"/>
                    <a:pt x="2816" y="737"/>
                  </a:cubicBezTo>
                  <a:cubicBezTo>
                    <a:pt x="2753" y="726"/>
                    <a:pt x="2636" y="728"/>
                    <a:pt x="2552" y="745"/>
                  </a:cubicBezTo>
                  <a:cubicBezTo>
                    <a:pt x="2468" y="762"/>
                    <a:pt x="2415" y="796"/>
                    <a:pt x="2312" y="841"/>
                  </a:cubicBezTo>
                  <a:cubicBezTo>
                    <a:pt x="2209" y="886"/>
                    <a:pt x="2075" y="974"/>
                    <a:pt x="1936" y="1017"/>
                  </a:cubicBezTo>
                  <a:cubicBezTo>
                    <a:pt x="1797" y="1060"/>
                    <a:pt x="1625" y="1086"/>
                    <a:pt x="1480" y="1097"/>
                  </a:cubicBezTo>
                  <a:cubicBezTo>
                    <a:pt x="1335" y="1108"/>
                    <a:pt x="1188" y="1085"/>
                    <a:pt x="1064" y="1081"/>
                  </a:cubicBezTo>
                  <a:cubicBezTo>
                    <a:pt x="940" y="1077"/>
                    <a:pt x="829" y="1089"/>
                    <a:pt x="736" y="1073"/>
                  </a:cubicBezTo>
                  <a:cubicBezTo>
                    <a:pt x="643" y="1057"/>
                    <a:pt x="580" y="1008"/>
                    <a:pt x="504" y="985"/>
                  </a:cubicBezTo>
                  <a:cubicBezTo>
                    <a:pt x="428" y="962"/>
                    <a:pt x="339" y="956"/>
                    <a:pt x="280" y="937"/>
                  </a:cubicBezTo>
                  <a:cubicBezTo>
                    <a:pt x="221" y="918"/>
                    <a:pt x="184" y="884"/>
                    <a:pt x="152" y="873"/>
                  </a:cubicBezTo>
                  <a:cubicBezTo>
                    <a:pt x="120" y="862"/>
                    <a:pt x="111" y="877"/>
                    <a:pt x="88" y="873"/>
                  </a:cubicBezTo>
                  <a:cubicBezTo>
                    <a:pt x="65" y="869"/>
                    <a:pt x="29" y="862"/>
                    <a:pt x="16" y="849"/>
                  </a:cubicBezTo>
                  <a:cubicBezTo>
                    <a:pt x="3" y="836"/>
                    <a:pt x="9" y="810"/>
                    <a:pt x="8" y="793"/>
                  </a:cubicBezTo>
                  <a:cubicBezTo>
                    <a:pt x="7" y="776"/>
                    <a:pt x="8" y="769"/>
                    <a:pt x="8" y="745"/>
                  </a:cubicBezTo>
                  <a:cubicBezTo>
                    <a:pt x="8" y="721"/>
                    <a:pt x="0" y="665"/>
                    <a:pt x="8" y="649"/>
                  </a:cubicBezTo>
                  <a:cubicBezTo>
                    <a:pt x="16" y="633"/>
                    <a:pt x="40" y="657"/>
                    <a:pt x="56" y="649"/>
                  </a:cubicBezTo>
                  <a:cubicBezTo>
                    <a:pt x="72" y="641"/>
                    <a:pt x="79" y="626"/>
                    <a:pt x="104" y="601"/>
                  </a:cubicBezTo>
                  <a:cubicBezTo>
                    <a:pt x="129" y="576"/>
                    <a:pt x="171" y="524"/>
                    <a:pt x="208" y="497"/>
                  </a:cubicBezTo>
                  <a:cubicBezTo>
                    <a:pt x="245" y="470"/>
                    <a:pt x="297" y="465"/>
                    <a:pt x="328" y="441"/>
                  </a:cubicBezTo>
                  <a:cubicBezTo>
                    <a:pt x="359" y="417"/>
                    <a:pt x="368" y="384"/>
                    <a:pt x="392" y="353"/>
                  </a:cubicBezTo>
                  <a:cubicBezTo>
                    <a:pt x="416" y="322"/>
                    <a:pt x="440" y="288"/>
                    <a:pt x="472" y="257"/>
                  </a:cubicBezTo>
                  <a:cubicBezTo>
                    <a:pt x="504" y="226"/>
                    <a:pt x="547" y="190"/>
                    <a:pt x="584" y="169"/>
                  </a:cubicBezTo>
                  <a:cubicBezTo>
                    <a:pt x="621" y="148"/>
                    <a:pt x="640" y="145"/>
                    <a:pt x="696" y="129"/>
                  </a:cubicBezTo>
                  <a:cubicBezTo>
                    <a:pt x="752" y="113"/>
                    <a:pt x="835" y="90"/>
                    <a:pt x="920" y="73"/>
                  </a:cubicBezTo>
                  <a:cubicBezTo>
                    <a:pt x="1005" y="56"/>
                    <a:pt x="1119" y="34"/>
                    <a:pt x="1208" y="25"/>
                  </a:cubicBezTo>
                  <a:cubicBezTo>
                    <a:pt x="1297" y="16"/>
                    <a:pt x="1368" y="17"/>
                    <a:pt x="1456" y="17"/>
                  </a:cubicBezTo>
                  <a:cubicBezTo>
                    <a:pt x="1544" y="17"/>
                    <a:pt x="1617" y="0"/>
                    <a:pt x="1736" y="25"/>
                  </a:cubicBezTo>
                  <a:cubicBezTo>
                    <a:pt x="1855" y="50"/>
                    <a:pt x="2056" y="121"/>
                    <a:pt x="2168" y="169"/>
                  </a:cubicBezTo>
                  <a:cubicBezTo>
                    <a:pt x="2280" y="217"/>
                    <a:pt x="2344" y="281"/>
                    <a:pt x="2408" y="313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3" name="Freeform 320"/>
            <p:cNvSpPr>
              <a:spLocks/>
            </p:cNvSpPr>
            <p:nvPr/>
          </p:nvSpPr>
          <p:spPr bwMode="auto">
            <a:xfrm>
              <a:off x="3004" y="756"/>
              <a:ext cx="783" cy="444"/>
            </a:xfrm>
            <a:custGeom>
              <a:avLst/>
              <a:gdLst>
                <a:gd name="T0" fmla="*/ 548 w 783"/>
                <a:gd name="T1" fmla="*/ 444 h 444"/>
                <a:gd name="T2" fmla="*/ 644 w 783"/>
                <a:gd name="T3" fmla="*/ 348 h 444"/>
                <a:gd name="T4" fmla="*/ 740 w 783"/>
                <a:gd name="T5" fmla="*/ 300 h 444"/>
                <a:gd name="T6" fmla="*/ 768 w 783"/>
                <a:gd name="T7" fmla="*/ 212 h 444"/>
                <a:gd name="T8" fmla="*/ 648 w 783"/>
                <a:gd name="T9" fmla="*/ 132 h 444"/>
                <a:gd name="T10" fmla="*/ 512 w 783"/>
                <a:gd name="T11" fmla="*/ 84 h 444"/>
                <a:gd name="T12" fmla="*/ 356 w 783"/>
                <a:gd name="T13" fmla="*/ 12 h 444"/>
                <a:gd name="T14" fmla="*/ 260 w 783"/>
                <a:gd name="T15" fmla="*/ 12 h 444"/>
                <a:gd name="T16" fmla="*/ 144 w 783"/>
                <a:gd name="T17" fmla="*/ 68 h 444"/>
                <a:gd name="T18" fmla="*/ 48 w 783"/>
                <a:gd name="T19" fmla="*/ 180 h 444"/>
                <a:gd name="T20" fmla="*/ 20 w 783"/>
                <a:gd name="T21" fmla="*/ 204 h 444"/>
                <a:gd name="T22" fmla="*/ 168 w 783"/>
                <a:gd name="T23" fmla="*/ 236 h 444"/>
                <a:gd name="T24" fmla="*/ 288 w 783"/>
                <a:gd name="T25" fmla="*/ 292 h 444"/>
                <a:gd name="T26" fmla="*/ 404 w 783"/>
                <a:gd name="T27" fmla="*/ 348 h 444"/>
                <a:gd name="T28" fmla="*/ 548 w 783"/>
                <a:gd name="T29" fmla="*/ 444 h 4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83"/>
                <a:gd name="T46" fmla="*/ 0 h 444"/>
                <a:gd name="T47" fmla="*/ 783 w 783"/>
                <a:gd name="T48" fmla="*/ 444 h 44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83" h="444">
                  <a:moveTo>
                    <a:pt x="548" y="444"/>
                  </a:moveTo>
                  <a:cubicBezTo>
                    <a:pt x="588" y="444"/>
                    <a:pt x="612" y="372"/>
                    <a:pt x="644" y="348"/>
                  </a:cubicBezTo>
                  <a:cubicBezTo>
                    <a:pt x="676" y="324"/>
                    <a:pt x="719" y="323"/>
                    <a:pt x="740" y="300"/>
                  </a:cubicBezTo>
                  <a:cubicBezTo>
                    <a:pt x="761" y="277"/>
                    <a:pt x="783" y="240"/>
                    <a:pt x="768" y="212"/>
                  </a:cubicBezTo>
                  <a:cubicBezTo>
                    <a:pt x="753" y="184"/>
                    <a:pt x="691" y="153"/>
                    <a:pt x="648" y="132"/>
                  </a:cubicBezTo>
                  <a:cubicBezTo>
                    <a:pt x="605" y="111"/>
                    <a:pt x="561" y="104"/>
                    <a:pt x="512" y="84"/>
                  </a:cubicBezTo>
                  <a:cubicBezTo>
                    <a:pt x="463" y="64"/>
                    <a:pt x="398" y="24"/>
                    <a:pt x="356" y="12"/>
                  </a:cubicBezTo>
                  <a:cubicBezTo>
                    <a:pt x="314" y="0"/>
                    <a:pt x="295" y="3"/>
                    <a:pt x="260" y="12"/>
                  </a:cubicBezTo>
                  <a:cubicBezTo>
                    <a:pt x="225" y="21"/>
                    <a:pt x="179" y="40"/>
                    <a:pt x="144" y="68"/>
                  </a:cubicBezTo>
                  <a:cubicBezTo>
                    <a:pt x="109" y="96"/>
                    <a:pt x="69" y="157"/>
                    <a:pt x="48" y="180"/>
                  </a:cubicBezTo>
                  <a:cubicBezTo>
                    <a:pt x="27" y="203"/>
                    <a:pt x="0" y="195"/>
                    <a:pt x="20" y="204"/>
                  </a:cubicBezTo>
                  <a:cubicBezTo>
                    <a:pt x="40" y="213"/>
                    <a:pt x="123" y="221"/>
                    <a:pt x="168" y="236"/>
                  </a:cubicBezTo>
                  <a:cubicBezTo>
                    <a:pt x="213" y="251"/>
                    <a:pt x="249" y="273"/>
                    <a:pt x="288" y="292"/>
                  </a:cubicBezTo>
                  <a:cubicBezTo>
                    <a:pt x="327" y="311"/>
                    <a:pt x="361" y="323"/>
                    <a:pt x="404" y="348"/>
                  </a:cubicBezTo>
                  <a:cubicBezTo>
                    <a:pt x="447" y="373"/>
                    <a:pt x="508" y="444"/>
                    <a:pt x="548" y="444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4" name="Freeform 321"/>
            <p:cNvSpPr>
              <a:spLocks/>
            </p:cNvSpPr>
            <p:nvPr/>
          </p:nvSpPr>
          <p:spPr bwMode="auto">
            <a:xfrm>
              <a:off x="3024" y="1776"/>
              <a:ext cx="592" cy="341"/>
            </a:xfrm>
            <a:custGeom>
              <a:avLst/>
              <a:gdLst>
                <a:gd name="T0" fmla="*/ 0 w 592"/>
                <a:gd name="T1" fmla="*/ 144 h 341"/>
                <a:gd name="T2" fmla="*/ 276 w 592"/>
                <a:gd name="T3" fmla="*/ 320 h 341"/>
                <a:gd name="T4" fmla="*/ 268 w 592"/>
                <a:gd name="T5" fmla="*/ 272 h 341"/>
                <a:gd name="T6" fmla="*/ 288 w 592"/>
                <a:gd name="T7" fmla="*/ 240 h 341"/>
                <a:gd name="T8" fmla="*/ 316 w 592"/>
                <a:gd name="T9" fmla="*/ 272 h 341"/>
                <a:gd name="T10" fmla="*/ 336 w 592"/>
                <a:gd name="T11" fmla="*/ 288 h 341"/>
                <a:gd name="T12" fmla="*/ 336 w 592"/>
                <a:gd name="T13" fmla="*/ 240 h 341"/>
                <a:gd name="T14" fmla="*/ 480 w 592"/>
                <a:gd name="T15" fmla="*/ 240 h 341"/>
                <a:gd name="T16" fmla="*/ 576 w 592"/>
                <a:gd name="T17" fmla="*/ 192 h 341"/>
                <a:gd name="T18" fmla="*/ 576 w 592"/>
                <a:gd name="T19" fmla="*/ 144 h 341"/>
                <a:gd name="T20" fmla="*/ 508 w 592"/>
                <a:gd name="T21" fmla="*/ 64 h 341"/>
                <a:gd name="T22" fmla="*/ 396 w 592"/>
                <a:gd name="T23" fmla="*/ 40 h 341"/>
                <a:gd name="T24" fmla="*/ 308 w 592"/>
                <a:gd name="T25" fmla="*/ 8 h 341"/>
                <a:gd name="T26" fmla="*/ 164 w 592"/>
                <a:gd name="T27" fmla="*/ 88 h 341"/>
                <a:gd name="T28" fmla="*/ 60 w 592"/>
                <a:gd name="T29" fmla="*/ 120 h 341"/>
                <a:gd name="T30" fmla="*/ 0 w 592"/>
                <a:gd name="T31" fmla="*/ 144 h 34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92"/>
                <a:gd name="T49" fmla="*/ 0 h 341"/>
                <a:gd name="T50" fmla="*/ 592 w 592"/>
                <a:gd name="T51" fmla="*/ 341 h 34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92" h="341">
                  <a:moveTo>
                    <a:pt x="0" y="144"/>
                  </a:moveTo>
                  <a:cubicBezTo>
                    <a:pt x="36" y="177"/>
                    <a:pt x="231" y="299"/>
                    <a:pt x="276" y="320"/>
                  </a:cubicBezTo>
                  <a:cubicBezTo>
                    <a:pt x="321" y="341"/>
                    <a:pt x="266" y="285"/>
                    <a:pt x="268" y="272"/>
                  </a:cubicBezTo>
                  <a:cubicBezTo>
                    <a:pt x="270" y="259"/>
                    <a:pt x="280" y="240"/>
                    <a:pt x="288" y="240"/>
                  </a:cubicBezTo>
                  <a:cubicBezTo>
                    <a:pt x="296" y="240"/>
                    <a:pt x="308" y="264"/>
                    <a:pt x="316" y="272"/>
                  </a:cubicBezTo>
                  <a:cubicBezTo>
                    <a:pt x="324" y="280"/>
                    <a:pt x="333" y="293"/>
                    <a:pt x="336" y="288"/>
                  </a:cubicBezTo>
                  <a:cubicBezTo>
                    <a:pt x="339" y="283"/>
                    <a:pt x="312" y="248"/>
                    <a:pt x="336" y="240"/>
                  </a:cubicBezTo>
                  <a:cubicBezTo>
                    <a:pt x="360" y="232"/>
                    <a:pt x="440" y="248"/>
                    <a:pt x="480" y="240"/>
                  </a:cubicBezTo>
                  <a:cubicBezTo>
                    <a:pt x="520" y="232"/>
                    <a:pt x="560" y="208"/>
                    <a:pt x="576" y="192"/>
                  </a:cubicBezTo>
                  <a:cubicBezTo>
                    <a:pt x="592" y="176"/>
                    <a:pt x="587" y="165"/>
                    <a:pt x="576" y="144"/>
                  </a:cubicBezTo>
                  <a:cubicBezTo>
                    <a:pt x="565" y="123"/>
                    <a:pt x="538" y="81"/>
                    <a:pt x="508" y="64"/>
                  </a:cubicBezTo>
                  <a:cubicBezTo>
                    <a:pt x="478" y="47"/>
                    <a:pt x="429" y="49"/>
                    <a:pt x="396" y="40"/>
                  </a:cubicBezTo>
                  <a:cubicBezTo>
                    <a:pt x="363" y="31"/>
                    <a:pt x="347" y="0"/>
                    <a:pt x="308" y="8"/>
                  </a:cubicBezTo>
                  <a:cubicBezTo>
                    <a:pt x="269" y="16"/>
                    <a:pt x="205" y="69"/>
                    <a:pt x="164" y="88"/>
                  </a:cubicBezTo>
                  <a:cubicBezTo>
                    <a:pt x="123" y="107"/>
                    <a:pt x="87" y="111"/>
                    <a:pt x="60" y="120"/>
                  </a:cubicBezTo>
                  <a:cubicBezTo>
                    <a:pt x="33" y="129"/>
                    <a:pt x="12" y="139"/>
                    <a:pt x="0" y="144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5" name="Freeform 322"/>
            <p:cNvSpPr>
              <a:spLocks/>
            </p:cNvSpPr>
            <p:nvPr/>
          </p:nvSpPr>
          <p:spPr bwMode="auto">
            <a:xfrm>
              <a:off x="1877" y="1911"/>
              <a:ext cx="520" cy="378"/>
            </a:xfrm>
            <a:custGeom>
              <a:avLst/>
              <a:gdLst>
                <a:gd name="T0" fmla="*/ 15 w 520"/>
                <a:gd name="T1" fmla="*/ 41 h 378"/>
                <a:gd name="T2" fmla="*/ 191 w 520"/>
                <a:gd name="T3" fmla="*/ 337 h 378"/>
                <a:gd name="T4" fmla="*/ 215 w 520"/>
                <a:gd name="T5" fmla="*/ 289 h 378"/>
                <a:gd name="T6" fmla="*/ 206 w 520"/>
                <a:gd name="T7" fmla="*/ 239 h 378"/>
                <a:gd name="T8" fmla="*/ 218 w 520"/>
                <a:gd name="T9" fmla="*/ 280 h 378"/>
                <a:gd name="T10" fmla="*/ 229 w 520"/>
                <a:gd name="T11" fmla="*/ 302 h 378"/>
                <a:gd name="T12" fmla="*/ 250 w 520"/>
                <a:gd name="T13" fmla="*/ 259 h 378"/>
                <a:gd name="T14" fmla="*/ 391 w 520"/>
                <a:gd name="T15" fmla="*/ 353 h 378"/>
                <a:gd name="T16" fmla="*/ 495 w 520"/>
                <a:gd name="T17" fmla="*/ 337 h 378"/>
                <a:gd name="T18" fmla="*/ 519 w 520"/>
                <a:gd name="T19" fmla="*/ 257 h 378"/>
                <a:gd name="T20" fmla="*/ 503 w 520"/>
                <a:gd name="T21" fmla="*/ 169 h 378"/>
                <a:gd name="T22" fmla="*/ 439 w 520"/>
                <a:gd name="T23" fmla="*/ 113 h 378"/>
                <a:gd name="T24" fmla="*/ 367 w 520"/>
                <a:gd name="T25" fmla="*/ 57 h 378"/>
                <a:gd name="T26" fmla="*/ 158 w 520"/>
                <a:gd name="T27" fmla="*/ 49 h 378"/>
                <a:gd name="T28" fmla="*/ 71 w 520"/>
                <a:gd name="T29" fmla="*/ 57 h 378"/>
                <a:gd name="T30" fmla="*/ 15 w 520"/>
                <a:gd name="T31" fmla="*/ 41 h 37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20"/>
                <a:gd name="T49" fmla="*/ 0 h 378"/>
                <a:gd name="T50" fmla="*/ 520 w 520"/>
                <a:gd name="T51" fmla="*/ 378 h 37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20" h="378">
                  <a:moveTo>
                    <a:pt x="15" y="41"/>
                  </a:moveTo>
                  <a:cubicBezTo>
                    <a:pt x="35" y="88"/>
                    <a:pt x="158" y="296"/>
                    <a:pt x="191" y="337"/>
                  </a:cubicBezTo>
                  <a:cubicBezTo>
                    <a:pt x="224" y="378"/>
                    <a:pt x="213" y="305"/>
                    <a:pt x="215" y="289"/>
                  </a:cubicBezTo>
                  <a:cubicBezTo>
                    <a:pt x="217" y="273"/>
                    <a:pt x="206" y="240"/>
                    <a:pt x="206" y="239"/>
                  </a:cubicBezTo>
                  <a:cubicBezTo>
                    <a:pt x="206" y="238"/>
                    <a:pt x="214" y="269"/>
                    <a:pt x="218" y="280"/>
                  </a:cubicBezTo>
                  <a:cubicBezTo>
                    <a:pt x="222" y="290"/>
                    <a:pt x="225" y="306"/>
                    <a:pt x="229" y="302"/>
                  </a:cubicBezTo>
                  <a:cubicBezTo>
                    <a:pt x="234" y="299"/>
                    <a:pt x="223" y="251"/>
                    <a:pt x="250" y="259"/>
                  </a:cubicBezTo>
                  <a:cubicBezTo>
                    <a:pt x="277" y="267"/>
                    <a:pt x="350" y="340"/>
                    <a:pt x="391" y="353"/>
                  </a:cubicBezTo>
                  <a:cubicBezTo>
                    <a:pt x="432" y="366"/>
                    <a:pt x="474" y="353"/>
                    <a:pt x="495" y="337"/>
                  </a:cubicBezTo>
                  <a:cubicBezTo>
                    <a:pt x="516" y="321"/>
                    <a:pt x="518" y="285"/>
                    <a:pt x="519" y="257"/>
                  </a:cubicBezTo>
                  <a:cubicBezTo>
                    <a:pt x="520" y="229"/>
                    <a:pt x="516" y="193"/>
                    <a:pt x="503" y="169"/>
                  </a:cubicBezTo>
                  <a:cubicBezTo>
                    <a:pt x="490" y="145"/>
                    <a:pt x="462" y="132"/>
                    <a:pt x="439" y="113"/>
                  </a:cubicBezTo>
                  <a:cubicBezTo>
                    <a:pt x="416" y="94"/>
                    <a:pt x="414" y="68"/>
                    <a:pt x="367" y="57"/>
                  </a:cubicBezTo>
                  <a:cubicBezTo>
                    <a:pt x="320" y="46"/>
                    <a:pt x="207" y="49"/>
                    <a:pt x="158" y="49"/>
                  </a:cubicBezTo>
                  <a:cubicBezTo>
                    <a:pt x="109" y="49"/>
                    <a:pt x="95" y="58"/>
                    <a:pt x="71" y="57"/>
                  </a:cubicBezTo>
                  <a:cubicBezTo>
                    <a:pt x="47" y="56"/>
                    <a:pt x="0" y="0"/>
                    <a:pt x="15" y="41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6" name="Freeform 323"/>
            <p:cNvSpPr>
              <a:spLocks/>
            </p:cNvSpPr>
            <p:nvPr/>
          </p:nvSpPr>
          <p:spPr bwMode="auto">
            <a:xfrm>
              <a:off x="1756" y="459"/>
              <a:ext cx="1269" cy="605"/>
            </a:xfrm>
            <a:custGeom>
              <a:avLst/>
              <a:gdLst>
                <a:gd name="T0" fmla="*/ 1220 w 1269"/>
                <a:gd name="T1" fmla="*/ 501 h 605"/>
                <a:gd name="T2" fmla="*/ 1056 w 1269"/>
                <a:gd name="T3" fmla="*/ 437 h 605"/>
                <a:gd name="T4" fmla="*/ 644 w 1269"/>
                <a:gd name="T5" fmla="*/ 453 h 605"/>
                <a:gd name="T6" fmla="*/ 308 w 1269"/>
                <a:gd name="T7" fmla="*/ 501 h 605"/>
                <a:gd name="T8" fmla="*/ 68 w 1269"/>
                <a:gd name="T9" fmla="*/ 549 h 605"/>
                <a:gd name="T10" fmla="*/ 0 w 1269"/>
                <a:gd name="T11" fmla="*/ 573 h 605"/>
                <a:gd name="T12" fmla="*/ 68 w 1269"/>
                <a:gd name="T13" fmla="*/ 357 h 605"/>
                <a:gd name="T14" fmla="*/ 184 w 1269"/>
                <a:gd name="T15" fmla="*/ 61 h 605"/>
                <a:gd name="T16" fmla="*/ 184 w 1269"/>
                <a:gd name="T17" fmla="*/ 133 h 605"/>
                <a:gd name="T18" fmla="*/ 212 w 1269"/>
                <a:gd name="T19" fmla="*/ 165 h 605"/>
                <a:gd name="T20" fmla="*/ 280 w 1269"/>
                <a:gd name="T21" fmla="*/ 117 h 605"/>
                <a:gd name="T22" fmla="*/ 308 w 1269"/>
                <a:gd name="T23" fmla="*/ 69 h 605"/>
                <a:gd name="T24" fmla="*/ 356 w 1269"/>
                <a:gd name="T25" fmla="*/ 117 h 605"/>
                <a:gd name="T26" fmla="*/ 440 w 1269"/>
                <a:gd name="T27" fmla="*/ 77 h 605"/>
                <a:gd name="T28" fmla="*/ 472 w 1269"/>
                <a:gd name="T29" fmla="*/ 37 h 605"/>
                <a:gd name="T30" fmla="*/ 512 w 1269"/>
                <a:gd name="T31" fmla="*/ 77 h 605"/>
                <a:gd name="T32" fmla="*/ 576 w 1269"/>
                <a:gd name="T33" fmla="*/ 53 h 605"/>
                <a:gd name="T34" fmla="*/ 624 w 1269"/>
                <a:gd name="T35" fmla="*/ 5 h 605"/>
                <a:gd name="T36" fmla="*/ 616 w 1269"/>
                <a:gd name="T37" fmla="*/ 85 h 605"/>
                <a:gd name="T38" fmla="*/ 704 w 1269"/>
                <a:gd name="T39" fmla="*/ 101 h 605"/>
                <a:gd name="T40" fmla="*/ 788 w 1269"/>
                <a:gd name="T41" fmla="*/ 69 h 605"/>
                <a:gd name="T42" fmla="*/ 816 w 1269"/>
                <a:gd name="T43" fmla="*/ 133 h 605"/>
                <a:gd name="T44" fmla="*/ 880 w 1269"/>
                <a:gd name="T45" fmla="*/ 117 h 605"/>
                <a:gd name="T46" fmla="*/ 980 w 1269"/>
                <a:gd name="T47" fmla="*/ 69 h 605"/>
                <a:gd name="T48" fmla="*/ 932 w 1269"/>
                <a:gd name="T49" fmla="*/ 165 h 605"/>
                <a:gd name="T50" fmla="*/ 1008 w 1269"/>
                <a:gd name="T51" fmla="*/ 189 h 605"/>
                <a:gd name="T52" fmla="*/ 1076 w 1269"/>
                <a:gd name="T53" fmla="*/ 165 h 605"/>
                <a:gd name="T54" fmla="*/ 1032 w 1269"/>
                <a:gd name="T55" fmla="*/ 221 h 605"/>
                <a:gd name="T56" fmla="*/ 1048 w 1269"/>
                <a:gd name="T57" fmla="*/ 261 h 605"/>
                <a:gd name="T58" fmla="*/ 1112 w 1269"/>
                <a:gd name="T59" fmla="*/ 285 h 605"/>
                <a:gd name="T60" fmla="*/ 1220 w 1269"/>
                <a:gd name="T61" fmla="*/ 261 h 605"/>
                <a:gd name="T62" fmla="*/ 1160 w 1269"/>
                <a:gd name="T63" fmla="*/ 325 h 605"/>
                <a:gd name="T64" fmla="*/ 1172 w 1269"/>
                <a:gd name="T65" fmla="*/ 357 h 605"/>
                <a:gd name="T66" fmla="*/ 1220 w 1269"/>
                <a:gd name="T67" fmla="*/ 405 h 605"/>
                <a:gd name="T68" fmla="*/ 1184 w 1269"/>
                <a:gd name="T69" fmla="*/ 421 h 605"/>
                <a:gd name="T70" fmla="*/ 1268 w 1269"/>
                <a:gd name="T71" fmla="*/ 501 h 605"/>
                <a:gd name="T72" fmla="*/ 1192 w 1269"/>
                <a:gd name="T73" fmla="*/ 485 h 60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69"/>
                <a:gd name="T112" fmla="*/ 0 h 605"/>
                <a:gd name="T113" fmla="*/ 1269 w 1269"/>
                <a:gd name="T114" fmla="*/ 605 h 60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69" h="605">
                  <a:moveTo>
                    <a:pt x="1220" y="501"/>
                  </a:moveTo>
                  <a:cubicBezTo>
                    <a:pt x="1193" y="490"/>
                    <a:pt x="1152" y="445"/>
                    <a:pt x="1056" y="437"/>
                  </a:cubicBezTo>
                  <a:cubicBezTo>
                    <a:pt x="960" y="429"/>
                    <a:pt x="769" y="442"/>
                    <a:pt x="644" y="453"/>
                  </a:cubicBezTo>
                  <a:cubicBezTo>
                    <a:pt x="519" y="464"/>
                    <a:pt x="404" y="485"/>
                    <a:pt x="308" y="501"/>
                  </a:cubicBezTo>
                  <a:cubicBezTo>
                    <a:pt x="212" y="517"/>
                    <a:pt x="119" y="537"/>
                    <a:pt x="68" y="549"/>
                  </a:cubicBezTo>
                  <a:cubicBezTo>
                    <a:pt x="17" y="561"/>
                    <a:pt x="0" y="605"/>
                    <a:pt x="0" y="573"/>
                  </a:cubicBezTo>
                  <a:cubicBezTo>
                    <a:pt x="0" y="541"/>
                    <a:pt x="37" y="442"/>
                    <a:pt x="68" y="357"/>
                  </a:cubicBezTo>
                  <a:cubicBezTo>
                    <a:pt x="99" y="272"/>
                    <a:pt x="165" y="98"/>
                    <a:pt x="184" y="61"/>
                  </a:cubicBezTo>
                  <a:cubicBezTo>
                    <a:pt x="203" y="24"/>
                    <a:pt x="179" y="116"/>
                    <a:pt x="184" y="133"/>
                  </a:cubicBezTo>
                  <a:cubicBezTo>
                    <a:pt x="189" y="150"/>
                    <a:pt x="196" y="168"/>
                    <a:pt x="212" y="165"/>
                  </a:cubicBezTo>
                  <a:cubicBezTo>
                    <a:pt x="228" y="162"/>
                    <a:pt x="264" y="133"/>
                    <a:pt x="280" y="117"/>
                  </a:cubicBezTo>
                  <a:cubicBezTo>
                    <a:pt x="296" y="101"/>
                    <a:pt x="295" y="69"/>
                    <a:pt x="308" y="69"/>
                  </a:cubicBezTo>
                  <a:cubicBezTo>
                    <a:pt x="321" y="69"/>
                    <a:pt x="334" y="116"/>
                    <a:pt x="356" y="117"/>
                  </a:cubicBezTo>
                  <a:cubicBezTo>
                    <a:pt x="378" y="118"/>
                    <a:pt x="421" y="90"/>
                    <a:pt x="440" y="77"/>
                  </a:cubicBezTo>
                  <a:cubicBezTo>
                    <a:pt x="459" y="64"/>
                    <a:pt x="460" y="37"/>
                    <a:pt x="472" y="37"/>
                  </a:cubicBezTo>
                  <a:cubicBezTo>
                    <a:pt x="484" y="37"/>
                    <a:pt x="495" y="74"/>
                    <a:pt x="512" y="77"/>
                  </a:cubicBezTo>
                  <a:cubicBezTo>
                    <a:pt x="529" y="80"/>
                    <a:pt x="557" y="65"/>
                    <a:pt x="576" y="53"/>
                  </a:cubicBezTo>
                  <a:cubicBezTo>
                    <a:pt x="595" y="41"/>
                    <a:pt x="617" y="0"/>
                    <a:pt x="624" y="5"/>
                  </a:cubicBezTo>
                  <a:cubicBezTo>
                    <a:pt x="631" y="10"/>
                    <a:pt x="603" y="69"/>
                    <a:pt x="616" y="85"/>
                  </a:cubicBezTo>
                  <a:cubicBezTo>
                    <a:pt x="629" y="101"/>
                    <a:pt x="675" y="104"/>
                    <a:pt x="704" y="101"/>
                  </a:cubicBezTo>
                  <a:cubicBezTo>
                    <a:pt x="733" y="98"/>
                    <a:pt x="769" y="64"/>
                    <a:pt x="788" y="69"/>
                  </a:cubicBezTo>
                  <a:cubicBezTo>
                    <a:pt x="807" y="74"/>
                    <a:pt x="801" y="125"/>
                    <a:pt x="816" y="133"/>
                  </a:cubicBezTo>
                  <a:cubicBezTo>
                    <a:pt x="831" y="141"/>
                    <a:pt x="853" y="128"/>
                    <a:pt x="880" y="117"/>
                  </a:cubicBezTo>
                  <a:cubicBezTo>
                    <a:pt x="907" y="106"/>
                    <a:pt x="971" y="61"/>
                    <a:pt x="980" y="69"/>
                  </a:cubicBezTo>
                  <a:cubicBezTo>
                    <a:pt x="989" y="77"/>
                    <a:pt x="927" y="145"/>
                    <a:pt x="932" y="165"/>
                  </a:cubicBezTo>
                  <a:cubicBezTo>
                    <a:pt x="937" y="185"/>
                    <a:pt x="984" y="189"/>
                    <a:pt x="1008" y="189"/>
                  </a:cubicBezTo>
                  <a:cubicBezTo>
                    <a:pt x="1032" y="189"/>
                    <a:pt x="1072" y="160"/>
                    <a:pt x="1076" y="165"/>
                  </a:cubicBezTo>
                  <a:cubicBezTo>
                    <a:pt x="1080" y="170"/>
                    <a:pt x="1037" y="205"/>
                    <a:pt x="1032" y="221"/>
                  </a:cubicBezTo>
                  <a:cubicBezTo>
                    <a:pt x="1027" y="237"/>
                    <a:pt x="1035" y="250"/>
                    <a:pt x="1048" y="261"/>
                  </a:cubicBezTo>
                  <a:cubicBezTo>
                    <a:pt x="1061" y="272"/>
                    <a:pt x="1083" y="285"/>
                    <a:pt x="1112" y="285"/>
                  </a:cubicBezTo>
                  <a:cubicBezTo>
                    <a:pt x="1141" y="285"/>
                    <a:pt x="1212" y="254"/>
                    <a:pt x="1220" y="261"/>
                  </a:cubicBezTo>
                  <a:cubicBezTo>
                    <a:pt x="1228" y="268"/>
                    <a:pt x="1168" y="309"/>
                    <a:pt x="1160" y="325"/>
                  </a:cubicBezTo>
                  <a:cubicBezTo>
                    <a:pt x="1152" y="341"/>
                    <a:pt x="1162" y="344"/>
                    <a:pt x="1172" y="357"/>
                  </a:cubicBezTo>
                  <a:cubicBezTo>
                    <a:pt x="1182" y="370"/>
                    <a:pt x="1218" y="394"/>
                    <a:pt x="1220" y="405"/>
                  </a:cubicBezTo>
                  <a:cubicBezTo>
                    <a:pt x="1222" y="416"/>
                    <a:pt x="1176" y="405"/>
                    <a:pt x="1184" y="421"/>
                  </a:cubicBezTo>
                  <a:cubicBezTo>
                    <a:pt x="1192" y="437"/>
                    <a:pt x="1267" y="490"/>
                    <a:pt x="1268" y="501"/>
                  </a:cubicBezTo>
                  <a:cubicBezTo>
                    <a:pt x="1269" y="512"/>
                    <a:pt x="1208" y="488"/>
                    <a:pt x="1192" y="485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7" name="Freeform 324"/>
            <p:cNvSpPr>
              <a:spLocks/>
            </p:cNvSpPr>
            <p:nvPr/>
          </p:nvSpPr>
          <p:spPr bwMode="auto">
            <a:xfrm>
              <a:off x="1488" y="1192"/>
              <a:ext cx="399" cy="664"/>
            </a:xfrm>
            <a:custGeom>
              <a:avLst/>
              <a:gdLst>
                <a:gd name="T0" fmla="*/ 0 w 399"/>
                <a:gd name="T1" fmla="*/ 104 h 664"/>
                <a:gd name="T2" fmla="*/ 192 w 399"/>
                <a:gd name="T3" fmla="*/ 8 h 664"/>
                <a:gd name="T4" fmla="*/ 288 w 399"/>
                <a:gd name="T5" fmla="*/ 56 h 664"/>
                <a:gd name="T6" fmla="*/ 356 w 399"/>
                <a:gd name="T7" fmla="*/ 136 h 664"/>
                <a:gd name="T8" fmla="*/ 372 w 399"/>
                <a:gd name="T9" fmla="*/ 232 h 664"/>
                <a:gd name="T10" fmla="*/ 396 w 399"/>
                <a:gd name="T11" fmla="*/ 360 h 664"/>
                <a:gd name="T12" fmla="*/ 356 w 399"/>
                <a:gd name="T13" fmla="*/ 480 h 664"/>
                <a:gd name="T14" fmla="*/ 316 w 399"/>
                <a:gd name="T15" fmla="*/ 568 h 664"/>
                <a:gd name="T16" fmla="*/ 240 w 399"/>
                <a:gd name="T17" fmla="*/ 632 h 664"/>
                <a:gd name="T18" fmla="*/ 180 w 399"/>
                <a:gd name="T19" fmla="*/ 664 h 6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9"/>
                <a:gd name="T31" fmla="*/ 0 h 664"/>
                <a:gd name="T32" fmla="*/ 399 w 399"/>
                <a:gd name="T33" fmla="*/ 664 h 6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9" h="664">
                  <a:moveTo>
                    <a:pt x="0" y="104"/>
                  </a:moveTo>
                  <a:cubicBezTo>
                    <a:pt x="72" y="60"/>
                    <a:pt x="144" y="16"/>
                    <a:pt x="192" y="8"/>
                  </a:cubicBezTo>
                  <a:cubicBezTo>
                    <a:pt x="240" y="0"/>
                    <a:pt x="261" y="35"/>
                    <a:pt x="288" y="56"/>
                  </a:cubicBezTo>
                  <a:cubicBezTo>
                    <a:pt x="315" y="77"/>
                    <a:pt x="342" y="107"/>
                    <a:pt x="356" y="136"/>
                  </a:cubicBezTo>
                  <a:cubicBezTo>
                    <a:pt x="370" y="165"/>
                    <a:pt x="365" y="195"/>
                    <a:pt x="372" y="232"/>
                  </a:cubicBezTo>
                  <a:cubicBezTo>
                    <a:pt x="379" y="269"/>
                    <a:pt x="399" y="319"/>
                    <a:pt x="396" y="360"/>
                  </a:cubicBezTo>
                  <a:cubicBezTo>
                    <a:pt x="393" y="401"/>
                    <a:pt x="369" y="445"/>
                    <a:pt x="356" y="480"/>
                  </a:cubicBezTo>
                  <a:cubicBezTo>
                    <a:pt x="343" y="515"/>
                    <a:pt x="335" y="543"/>
                    <a:pt x="316" y="568"/>
                  </a:cubicBezTo>
                  <a:cubicBezTo>
                    <a:pt x="297" y="593"/>
                    <a:pt x="263" y="616"/>
                    <a:pt x="240" y="632"/>
                  </a:cubicBezTo>
                  <a:cubicBezTo>
                    <a:pt x="217" y="648"/>
                    <a:pt x="192" y="657"/>
                    <a:pt x="180" y="66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8" name="Freeform 325"/>
            <p:cNvSpPr>
              <a:spLocks/>
            </p:cNvSpPr>
            <p:nvPr/>
          </p:nvSpPr>
          <p:spPr bwMode="auto">
            <a:xfrm>
              <a:off x="1668" y="1387"/>
              <a:ext cx="129" cy="397"/>
            </a:xfrm>
            <a:custGeom>
              <a:avLst/>
              <a:gdLst>
                <a:gd name="T0" fmla="*/ 12 w 129"/>
                <a:gd name="T1" fmla="*/ 5 h 397"/>
                <a:gd name="T2" fmla="*/ 96 w 129"/>
                <a:gd name="T3" fmla="*/ 29 h 397"/>
                <a:gd name="T4" fmla="*/ 128 w 129"/>
                <a:gd name="T5" fmla="*/ 181 h 397"/>
                <a:gd name="T6" fmla="*/ 88 w 129"/>
                <a:gd name="T7" fmla="*/ 317 h 397"/>
                <a:gd name="T8" fmla="*/ 0 w 129"/>
                <a:gd name="T9" fmla="*/ 397 h 3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9"/>
                <a:gd name="T16" fmla="*/ 0 h 397"/>
                <a:gd name="T17" fmla="*/ 129 w 129"/>
                <a:gd name="T18" fmla="*/ 397 h 3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9" h="397">
                  <a:moveTo>
                    <a:pt x="12" y="5"/>
                  </a:moveTo>
                  <a:cubicBezTo>
                    <a:pt x="26" y="9"/>
                    <a:pt x="77" y="0"/>
                    <a:pt x="96" y="29"/>
                  </a:cubicBezTo>
                  <a:cubicBezTo>
                    <a:pt x="115" y="58"/>
                    <a:pt x="129" y="133"/>
                    <a:pt x="128" y="181"/>
                  </a:cubicBezTo>
                  <a:cubicBezTo>
                    <a:pt x="127" y="229"/>
                    <a:pt x="109" y="281"/>
                    <a:pt x="88" y="317"/>
                  </a:cubicBezTo>
                  <a:cubicBezTo>
                    <a:pt x="67" y="353"/>
                    <a:pt x="18" y="380"/>
                    <a:pt x="0" y="397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9" name="Oval 326"/>
            <p:cNvSpPr>
              <a:spLocks noChangeArrowheads="1"/>
            </p:cNvSpPr>
            <p:nvPr/>
          </p:nvSpPr>
          <p:spPr bwMode="auto">
            <a:xfrm>
              <a:off x="1344" y="1392"/>
              <a:ext cx="192" cy="192"/>
            </a:xfrm>
            <a:prstGeom prst="ellipse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0" name="Oval 327"/>
            <p:cNvSpPr>
              <a:spLocks noChangeArrowheads="1"/>
            </p:cNvSpPr>
            <p:nvPr/>
          </p:nvSpPr>
          <p:spPr bwMode="auto">
            <a:xfrm>
              <a:off x="1392" y="1440"/>
              <a:ext cx="96" cy="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1" name="Freeform 328"/>
            <p:cNvSpPr>
              <a:spLocks/>
            </p:cNvSpPr>
            <p:nvPr/>
          </p:nvSpPr>
          <p:spPr bwMode="auto">
            <a:xfrm>
              <a:off x="1152" y="1584"/>
              <a:ext cx="366" cy="125"/>
            </a:xfrm>
            <a:custGeom>
              <a:avLst/>
              <a:gdLst>
                <a:gd name="T0" fmla="*/ 0 w 366"/>
                <a:gd name="T1" fmla="*/ 0 h 125"/>
                <a:gd name="T2" fmla="*/ 12 w 366"/>
                <a:gd name="T3" fmla="*/ 40 h 125"/>
                <a:gd name="T4" fmla="*/ 48 w 366"/>
                <a:gd name="T5" fmla="*/ 48 h 125"/>
                <a:gd name="T6" fmla="*/ 124 w 366"/>
                <a:gd name="T7" fmla="*/ 72 h 125"/>
                <a:gd name="T8" fmla="*/ 212 w 366"/>
                <a:gd name="T9" fmla="*/ 88 h 125"/>
                <a:gd name="T10" fmla="*/ 268 w 366"/>
                <a:gd name="T11" fmla="*/ 120 h 125"/>
                <a:gd name="T12" fmla="*/ 348 w 366"/>
                <a:gd name="T13" fmla="*/ 120 h 125"/>
                <a:gd name="T14" fmla="*/ 364 w 366"/>
                <a:gd name="T15" fmla="*/ 88 h 125"/>
                <a:gd name="T16" fmla="*/ 336 w 366"/>
                <a:gd name="T17" fmla="*/ 48 h 1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6"/>
                <a:gd name="T28" fmla="*/ 0 h 125"/>
                <a:gd name="T29" fmla="*/ 366 w 366"/>
                <a:gd name="T30" fmla="*/ 125 h 1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6" h="125">
                  <a:moveTo>
                    <a:pt x="0" y="0"/>
                  </a:moveTo>
                  <a:cubicBezTo>
                    <a:pt x="2" y="7"/>
                    <a:pt x="4" y="32"/>
                    <a:pt x="12" y="40"/>
                  </a:cubicBezTo>
                  <a:cubicBezTo>
                    <a:pt x="20" y="48"/>
                    <a:pt x="29" y="43"/>
                    <a:pt x="48" y="48"/>
                  </a:cubicBezTo>
                  <a:cubicBezTo>
                    <a:pt x="67" y="53"/>
                    <a:pt x="97" y="65"/>
                    <a:pt x="124" y="72"/>
                  </a:cubicBezTo>
                  <a:cubicBezTo>
                    <a:pt x="151" y="79"/>
                    <a:pt x="188" y="80"/>
                    <a:pt x="212" y="88"/>
                  </a:cubicBezTo>
                  <a:cubicBezTo>
                    <a:pt x="236" y="96"/>
                    <a:pt x="245" y="115"/>
                    <a:pt x="268" y="120"/>
                  </a:cubicBezTo>
                  <a:cubicBezTo>
                    <a:pt x="291" y="125"/>
                    <a:pt x="332" y="125"/>
                    <a:pt x="348" y="120"/>
                  </a:cubicBezTo>
                  <a:cubicBezTo>
                    <a:pt x="364" y="115"/>
                    <a:pt x="366" y="100"/>
                    <a:pt x="364" y="88"/>
                  </a:cubicBezTo>
                  <a:cubicBezTo>
                    <a:pt x="362" y="76"/>
                    <a:pt x="342" y="56"/>
                    <a:pt x="336" y="48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2" name="Freeform 329"/>
            <p:cNvSpPr>
              <a:spLocks/>
            </p:cNvSpPr>
            <p:nvPr/>
          </p:nvSpPr>
          <p:spPr bwMode="auto">
            <a:xfrm>
              <a:off x="1142" y="1632"/>
              <a:ext cx="250" cy="115"/>
            </a:xfrm>
            <a:custGeom>
              <a:avLst/>
              <a:gdLst>
                <a:gd name="T0" fmla="*/ 250 w 250"/>
                <a:gd name="T1" fmla="*/ 96 h 115"/>
                <a:gd name="T2" fmla="*/ 202 w 250"/>
                <a:gd name="T3" fmla="*/ 96 h 115"/>
                <a:gd name="T4" fmla="*/ 134 w 250"/>
                <a:gd name="T5" fmla="*/ 112 h 115"/>
                <a:gd name="T6" fmla="*/ 70 w 250"/>
                <a:gd name="T7" fmla="*/ 112 h 115"/>
                <a:gd name="T8" fmla="*/ 10 w 250"/>
                <a:gd name="T9" fmla="*/ 96 h 115"/>
                <a:gd name="T10" fmla="*/ 10 w 250"/>
                <a:gd name="T11" fmla="*/ 48 h 115"/>
                <a:gd name="T12" fmla="*/ 58 w 250"/>
                <a:gd name="T13" fmla="*/ 0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0"/>
                <a:gd name="T22" fmla="*/ 0 h 115"/>
                <a:gd name="T23" fmla="*/ 250 w 250"/>
                <a:gd name="T24" fmla="*/ 115 h 1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0" h="115">
                  <a:moveTo>
                    <a:pt x="250" y="96"/>
                  </a:moveTo>
                  <a:cubicBezTo>
                    <a:pt x="234" y="92"/>
                    <a:pt x="221" y="93"/>
                    <a:pt x="202" y="96"/>
                  </a:cubicBezTo>
                  <a:cubicBezTo>
                    <a:pt x="183" y="99"/>
                    <a:pt x="156" y="109"/>
                    <a:pt x="134" y="112"/>
                  </a:cubicBezTo>
                  <a:cubicBezTo>
                    <a:pt x="112" y="115"/>
                    <a:pt x="91" y="115"/>
                    <a:pt x="70" y="112"/>
                  </a:cubicBezTo>
                  <a:cubicBezTo>
                    <a:pt x="49" y="109"/>
                    <a:pt x="20" y="107"/>
                    <a:pt x="10" y="96"/>
                  </a:cubicBezTo>
                  <a:cubicBezTo>
                    <a:pt x="0" y="85"/>
                    <a:pt x="2" y="64"/>
                    <a:pt x="10" y="48"/>
                  </a:cubicBezTo>
                  <a:cubicBezTo>
                    <a:pt x="18" y="32"/>
                    <a:pt x="38" y="16"/>
                    <a:pt x="58" y="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3" name="Freeform 330"/>
            <p:cNvSpPr>
              <a:spLocks/>
            </p:cNvSpPr>
            <p:nvPr/>
          </p:nvSpPr>
          <p:spPr bwMode="auto">
            <a:xfrm>
              <a:off x="1204" y="1552"/>
              <a:ext cx="228" cy="160"/>
            </a:xfrm>
            <a:custGeom>
              <a:avLst/>
              <a:gdLst>
                <a:gd name="T0" fmla="*/ 0 w 228"/>
                <a:gd name="T1" fmla="*/ 0 h 160"/>
                <a:gd name="T2" fmla="*/ 136 w 228"/>
                <a:gd name="T3" fmla="*/ 48 h 160"/>
                <a:gd name="T4" fmla="*/ 168 w 228"/>
                <a:gd name="T5" fmla="*/ 88 h 160"/>
                <a:gd name="T6" fmla="*/ 184 w 228"/>
                <a:gd name="T7" fmla="*/ 128 h 160"/>
                <a:gd name="T8" fmla="*/ 224 w 228"/>
                <a:gd name="T9" fmla="*/ 152 h 160"/>
                <a:gd name="T10" fmla="*/ 208 w 228"/>
                <a:gd name="T11" fmla="*/ 80 h 160"/>
                <a:gd name="T12" fmla="*/ 176 w 228"/>
                <a:gd name="T13" fmla="*/ 48 h 1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8"/>
                <a:gd name="T22" fmla="*/ 0 h 160"/>
                <a:gd name="T23" fmla="*/ 228 w 228"/>
                <a:gd name="T24" fmla="*/ 160 h 1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8" h="160">
                  <a:moveTo>
                    <a:pt x="0" y="0"/>
                  </a:moveTo>
                  <a:cubicBezTo>
                    <a:pt x="23" y="8"/>
                    <a:pt x="108" y="33"/>
                    <a:pt x="136" y="48"/>
                  </a:cubicBezTo>
                  <a:cubicBezTo>
                    <a:pt x="164" y="63"/>
                    <a:pt x="160" y="75"/>
                    <a:pt x="168" y="88"/>
                  </a:cubicBezTo>
                  <a:cubicBezTo>
                    <a:pt x="176" y="101"/>
                    <a:pt x="175" y="117"/>
                    <a:pt x="184" y="128"/>
                  </a:cubicBezTo>
                  <a:cubicBezTo>
                    <a:pt x="193" y="139"/>
                    <a:pt x="220" y="160"/>
                    <a:pt x="224" y="152"/>
                  </a:cubicBezTo>
                  <a:cubicBezTo>
                    <a:pt x="228" y="144"/>
                    <a:pt x="216" y="97"/>
                    <a:pt x="208" y="80"/>
                  </a:cubicBezTo>
                  <a:cubicBezTo>
                    <a:pt x="200" y="63"/>
                    <a:pt x="183" y="55"/>
                    <a:pt x="176" y="48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4" name="Freeform 331"/>
            <p:cNvSpPr>
              <a:spLocks/>
            </p:cNvSpPr>
            <p:nvPr/>
          </p:nvSpPr>
          <p:spPr bwMode="auto">
            <a:xfrm>
              <a:off x="1968" y="1527"/>
              <a:ext cx="432" cy="281"/>
            </a:xfrm>
            <a:custGeom>
              <a:avLst/>
              <a:gdLst>
                <a:gd name="T0" fmla="*/ 36 w 432"/>
                <a:gd name="T1" fmla="*/ 73 h 281"/>
                <a:gd name="T2" fmla="*/ 28 w 432"/>
                <a:gd name="T3" fmla="*/ 73 h 281"/>
                <a:gd name="T4" fmla="*/ 48 w 432"/>
                <a:gd name="T5" fmla="*/ 105 h 281"/>
                <a:gd name="T6" fmla="*/ 44 w 432"/>
                <a:gd name="T7" fmla="*/ 65 h 281"/>
                <a:gd name="T8" fmla="*/ 240 w 432"/>
                <a:gd name="T9" fmla="*/ 9 h 281"/>
                <a:gd name="T10" fmla="*/ 384 w 432"/>
                <a:gd name="T11" fmla="*/ 9 h 281"/>
                <a:gd name="T12" fmla="*/ 432 w 432"/>
                <a:gd name="T13" fmla="*/ 57 h 281"/>
                <a:gd name="T14" fmla="*/ 384 w 432"/>
                <a:gd name="T15" fmla="*/ 153 h 281"/>
                <a:gd name="T16" fmla="*/ 276 w 432"/>
                <a:gd name="T17" fmla="*/ 265 h 281"/>
                <a:gd name="T18" fmla="*/ 192 w 432"/>
                <a:gd name="T19" fmla="*/ 249 h 281"/>
                <a:gd name="T20" fmla="*/ 48 w 432"/>
                <a:gd name="T21" fmla="*/ 249 h 281"/>
                <a:gd name="T22" fmla="*/ 0 w 432"/>
                <a:gd name="T23" fmla="*/ 249 h 281"/>
                <a:gd name="T24" fmla="*/ 48 w 432"/>
                <a:gd name="T25" fmla="*/ 201 h 281"/>
                <a:gd name="T26" fmla="*/ 48 w 432"/>
                <a:gd name="T27" fmla="*/ 105 h 2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32"/>
                <a:gd name="T43" fmla="*/ 0 h 281"/>
                <a:gd name="T44" fmla="*/ 432 w 432"/>
                <a:gd name="T45" fmla="*/ 281 h 28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32" h="281">
                  <a:moveTo>
                    <a:pt x="36" y="73"/>
                  </a:moveTo>
                  <a:cubicBezTo>
                    <a:pt x="35" y="73"/>
                    <a:pt x="26" y="68"/>
                    <a:pt x="28" y="73"/>
                  </a:cubicBezTo>
                  <a:cubicBezTo>
                    <a:pt x="30" y="78"/>
                    <a:pt x="45" y="106"/>
                    <a:pt x="48" y="105"/>
                  </a:cubicBezTo>
                  <a:cubicBezTo>
                    <a:pt x="51" y="104"/>
                    <a:pt x="12" y="81"/>
                    <a:pt x="44" y="65"/>
                  </a:cubicBezTo>
                  <a:cubicBezTo>
                    <a:pt x="76" y="49"/>
                    <a:pt x="183" y="18"/>
                    <a:pt x="240" y="9"/>
                  </a:cubicBezTo>
                  <a:cubicBezTo>
                    <a:pt x="297" y="0"/>
                    <a:pt x="352" y="1"/>
                    <a:pt x="384" y="9"/>
                  </a:cubicBezTo>
                  <a:cubicBezTo>
                    <a:pt x="416" y="17"/>
                    <a:pt x="432" y="33"/>
                    <a:pt x="432" y="57"/>
                  </a:cubicBezTo>
                  <a:cubicBezTo>
                    <a:pt x="432" y="81"/>
                    <a:pt x="410" y="118"/>
                    <a:pt x="384" y="153"/>
                  </a:cubicBezTo>
                  <a:cubicBezTo>
                    <a:pt x="358" y="188"/>
                    <a:pt x="308" y="249"/>
                    <a:pt x="276" y="265"/>
                  </a:cubicBezTo>
                  <a:cubicBezTo>
                    <a:pt x="244" y="281"/>
                    <a:pt x="230" y="252"/>
                    <a:pt x="192" y="249"/>
                  </a:cubicBezTo>
                  <a:cubicBezTo>
                    <a:pt x="154" y="246"/>
                    <a:pt x="80" y="249"/>
                    <a:pt x="48" y="249"/>
                  </a:cubicBezTo>
                  <a:cubicBezTo>
                    <a:pt x="16" y="249"/>
                    <a:pt x="0" y="257"/>
                    <a:pt x="0" y="249"/>
                  </a:cubicBezTo>
                  <a:cubicBezTo>
                    <a:pt x="0" y="241"/>
                    <a:pt x="40" y="225"/>
                    <a:pt x="48" y="201"/>
                  </a:cubicBezTo>
                  <a:cubicBezTo>
                    <a:pt x="56" y="177"/>
                    <a:pt x="48" y="121"/>
                    <a:pt x="48" y="105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5" name="Freeform 332"/>
            <p:cNvSpPr>
              <a:spLocks/>
            </p:cNvSpPr>
            <p:nvPr/>
          </p:nvSpPr>
          <p:spPr bwMode="auto">
            <a:xfrm>
              <a:off x="1949" y="1032"/>
              <a:ext cx="67" cy="120"/>
            </a:xfrm>
            <a:custGeom>
              <a:avLst/>
              <a:gdLst>
                <a:gd name="T0" fmla="*/ 0 w 67"/>
                <a:gd name="T1" fmla="*/ 0 h 120"/>
                <a:gd name="T2" fmla="*/ 56 w 67"/>
                <a:gd name="T3" fmla="*/ 16 h 120"/>
                <a:gd name="T4" fmla="*/ 64 w 67"/>
                <a:gd name="T5" fmla="*/ 56 h 120"/>
                <a:gd name="T6" fmla="*/ 48 w 67"/>
                <a:gd name="T7" fmla="*/ 104 h 120"/>
                <a:gd name="T8" fmla="*/ 0 w 67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"/>
                <a:gd name="T16" fmla="*/ 0 h 120"/>
                <a:gd name="T17" fmla="*/ 67 w 67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" h="120">
                  <a:moveTo>
                    <a:pt x="0" y="0"/>
                  </a:moveTo>
                  <a:cubicBezTo>
                    <a:pt x="9" y="3"/>
                    <a:pt x="45" y="7"/>
                    <a:pt x="56" y="16"/>
                  </a:cubicBezTo>
                  <a:cubicBezTo>
                    <a:pt x="67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6" name="Freeform 333"/>
            <p:cNvSpPr>
              <a:spLocks/>
            </p:cNvSpPr>
            <p:nvPr/>
          </p:nvSpPr>
          <p:spPr bwMode="auto">
            <a:xfrm>
              <a:off x="1956" y="1168"/>
              <a:ext cx="73" cy="136"/>
            </a:xfrm>
            <a:custGeom>
              <a:avLst/>
              <a:gdLst>
                <a:gd name="T0" fmla="*/ 0 w 73"/>
                <a:gd name="T1" fmla="*/ 0 h 136"/>
                <a:gd name="T2" fmla="*/ 56 w 73"/>
                <a:gd name="T3" fmla="*/ 16 h 136"/>
                <a:gd name="T4" fmla="*/ 72 w 73"/>
                <a:gd name="T5" fmla="*/ 48 h 136"/>
                <a:gd name="T6" fmla="*/ 60 w 73"/>
                <a:gd name="T7" fmla="*/ 88 h 136"/>
                <a:gd name="T8" fmla="*/ 32 w 73"/>
                <a:gd name="T9" fmla="*/ 136 h 1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"/>
                <a:gd name="T16" fmla="*/ 0 h 136"/>
                <a:gd name="T17" fmla="*/ 73 w 73"/>
                <a:gd name="T18" fmla="*/ 136 h 1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" h="136">
                  <a:moveTo>
                    <a:pt x="0" y="0"/>
                  </a:moveTo>
                  <a:cubicBezTo>
                    <a:pt x="9" y="3"/>
                    <a:pt x="44" y="8"/>
                    <a:pt x="56" y="16"/>
                  </a:cubicBezTo>
                  <a:cubicBezTo>
                    <a:pt x="68" y="24"/>
                    <a:pt x="71" y="36"/>
                    <a:pt x="72" y="48"/>
                  </a:cubicBezTo>
                  <a:cubicBezTo>
                    <a:pt x="73" y="60"/>
                    <a:pt x="67" y="73"/>
                    <a:pt x="60" y="88"/>
                  </a:cubicBezTo>
                  <a:cubicBezTo>
                    <a:pt x="53" y="103"/>
                    <a:pt x="38" y="126"/>
                    <a:pt x="32" y="136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7" name="Freeform 334"/>
            <p:cNvSpPr>
              <a:spLocks/>
            </p:cNvSpPr>
            <p:nvPr/>
          </p:nvSpPr>
          <p:spPr bwMode="auto">
            <a:xfrm>
              <a:off x="2004" y="1296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8" name="Freeform 335"/>
            <p:cNvSpPr>
              <a:spLocks/>
            </p:cNvSpPr>
            <p:nvPr/>
          </p:nvSpPr>
          <p:spPr bwMode="auto">
            <a:xfrm>
              <a:off x="1968" y="1440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9" name="Freeform 336"/>
            <p:cNvSpPr>
              <a:spLocks/>
            </p:cNvSpPr>
            <p:nvPr/>
          </p:nvSpPr>
          <p:spPr bwMode="auto">
            <a:xfrm>
              <a:off x="1964" y="1592"/>
              <a:ext cx="69" cy="176"/>
            </a:xfrm>
            <a:custGeom>
              <a:avLst/>
              <a:gdLst>
                <a:gd name="T0" fmla="*/ 32 w 69"/>
                <a:gd name="T1" fmla="*/ 0 h 176"/>
                <a:gd name="T2" fmla="*/ 60 w 69"/>
                <a:gd name="T3" fmla="*/ 56 h 176"/>
                <a:gd name="T4" fmla="*/ 68 w 69"/>
                <a:gd name="T5" fmla="*/ 96 h 176"/>
                <a:gd name="T6" fmla="*/ 52 w 69"/>
                <a:gd name="T7" fmla="*/ 144 h 176"/>
                <a:gd name="T8" fmla="*/ 0 w 69"/>
                <a:gd name="T9" fmla="*/ 176 h 1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176"/>
                <a:gd name="T17" fmla="*/ 69 w 69"/>
                <a:gd name="T18" fmla="*/ 176 h 1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176">
                  <a:moveTo>
                    <a:pt x="32" y="0"/>
                  </a:moveTo>
                  <a:cubicBezTo>
                    <a:pt x="37" y="8"/>
                    <a:pt x="54" y="40"/>
                    <a:pt x="60" y="56"/>
                  </a:cubicBezTo>
                  <a:cubicBezTo>
                    <a:pt x="66" y="72"/>
                    <a:pt x="69" y="81"/>
                    <a:pt x="68" y="96"/>
                  </a:cubicBezTo>
                  <a:cubicBezTo>
                    <a:pt x="67" y="111"/>
                    <a:pt x="63" y="131"/>
                    <a:pt x="52" y="144"/>
                  </a:cubicBezTo>
                  <a:cubicBezTo>
                    <a:pt x="41" y="157"/>
                    <a:pt x="11" y="169"/>
                    <a:pt x="0" y="176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0" name="Freeform 337"/>
            <p:cNvSpPr>
              <a:spLocks/>
            </p:cNvSpPr>
            <p:nvPr/>
          </p:nvSpPr>
          <p:spPr bwMode="auto">
            <a:xfrm>
              <a:off x="1920" y="1784"/>
              <a:ext cx="65" cy="112"/>
            </a:xfrm>
            <a:custGeom>
              <a:avLst/>
              <a:gdLst>
                <a:gd name="T0" fmla="*/ 52 w 65"/>
                <a:gd name="T1" fmla="*/ 0 h 112"/>
                <a:gd name="T2" fmla="*/ 56 w 65"/>
                <a:gd name="T3" fmla="*/ 8 h 112"/>
                <a:gd name="T4" fmla="*/ 64 w 65"/>
                <a:gd name="T5" fmla="*/ 48 h 112"/>
                <a:gd name="T6" fmla="*/ 48 w 65"/>
                <a:gd name="T7" fmla="*/ 96 h 112"/>
                <a:gd name="T8" fmla="*/ 0 w 65"/>
                <a:gd name="T9" fmla="*/ 112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12"/>
                <a:gd name="T17" fmla="*/ 65 w 65"/>
                <a:gd name="T18" fmla="*/ 112 h 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1" name="Freeform 338"/>
            <p:cNvSpPr>
              <a:spLocks/>
            </p:cNvSpPr>
            <p:nvPr/>
          </p:nvSpPr>
          <p:spPr bwMode="auto">
            <a:xfrm>
              <a:off x="1824" y="1728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2" name="Freeform 339"/>
            <p:cNvSpPr>
              <a:spLocks/>
            </p:cNvSpPr>
            <p:nvPr/>
          </p:nvSpPr>
          <p:spPr bwMode="auto">
            <a:xfrm>
              <a:off x="1920" y="1584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3" name="Freeform 340"/>
            <p:cNvSpPr>
              <a:spLocks/>
            </p:cNvSpPr>
            <p:nvPr/>
          </p:nvSpPr>
          <p:spPr bwMode="auto">
            <a:xfrm rot="-365232">
              <a:off x="1872" y="1440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4" name="Freeform 341"/>
            <p:cNvSpPr>
              <a:spLocks/>
            </p:cNvSpPr>
            <p:nvPr/>
          </p:nvSpPr>
          <p:spPr bwMode="auto">
            <a:xfrm rot="-1429352">
              <a:off x="1872" y="1296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5" name="Freeform 342"/>
            <p:cNvSpPr>
              <a:spLocks/>
            </p:cNvSpPr>
            <p:nvPr/>
          </p:nvSpPr>
          <p:spPr bwMode="auto">
            <a:xfrm>
              <a:off x="2064" y="1248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6" name="Freeform 343"/>
            <p:cNvSpPr>
              <a:spLocks/>
            </p:cNvSpPr>
            <p:nvPr/>
          </p:nvSpPr>
          <p:spPr bwMode="auto">
            <a:xfrm>
              <a:off x="2105" y="1392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7" name="Freeform 344"/>
            <p:cNvSpPr>
              <a:spLocks/>
            </p:cNvSpPr>
            <p:nvPr/>
          </p:nvSpPr>
          <p:spPr bwMode="auto">
            <a:xfrm>
              <a:off x="2160" y="1344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8" name="Freeform 345"/>
            <p:cNvSpPr>
              <a:spLocks/>
            </p:cNvSpPr>
            <p:nvPr/>
          </p:nvSpPr>
          <p:spPr bwMode="auto">
            <a:xfrm>
              <a:off x="2064" y="1104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9" name="Freeform 346"/>
            <p:cNvSpPr>
              <a:spLocks/>
            </p:cNvSpPr>
            <p:nvPr/>
          </p:nvSpPr>
          <p:spPr bwMode="auto">
            <a:xfrm>
              <a:off x="2160" y="1200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0" name="Freeform 347"/>
            <p:cNvSpPr>
              <a:spLocks/>
            </p:cNvSpPr>
            <p:nvPr/>
          </p:nvSpPr>
          <p:spPr bwMode="auto">
            <a:xfrm>
              <a:off x="2153" y="1056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" name="Freeform 348"/>
            <p:cNvSpPr>
              <a:spLocks/>
            </p:cNvSpPr>
            <p:nvPr/>
          </p:nvSpPr>
          <p:spPr bwMode="auto">
            <a:xfrm>
              <a:off x="2208" y="960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2" name="Freeform 349"/>
            <p:cNvSpPr>
              <a:spLocks/>
            </p:cNvSpPr>
            <p:nvPr/>
          </p:nvSpPr>
          <p:spPr bwMode="auto">
            <a:xfrm>
              <a:off x="2256" y="1104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3" name="Freeform 350"/>
            <p:cNvSpPr>
              <a:spLocks/>
            </p:cNvSpPr>
            <p:nvPr/>
          </p:nvSpPr>
          <p:spPr bwMode="auto">
            <a:xfrm>
              <a:off x="2256" y="1248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4" name="Freeform 351"/>
            <p:cNvSpPr>
              <a:spLocks/>
            </p:cNvSpPr>
            <p:nvPr/>
          </p:nvSpPr>
          <p:spPr bwMode="auto">
            <a:xfrm>
              <a:off x="2256" y="1392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5" name="Freeform 352"/>
            <p:cNvSpPr>
              <a:spLocks/>
            </p:cNvSpPr>
            <p:nvPr/>
          </p:nvSpPr>
          <p:spPr bwMode="auto">
            <a:xfrm>
              <a:off x="2304" y="960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86" name="Group 353"/>
            <p:cNvGrpSpPr>
              <a:grpSpLocks/>
            </p:cNvGrpSpPr>
            <p:nvPr/>
          </p:nvGrpSpPr>
          <p:grpSpPr bwMode="auto">
            <a:xfrm>
              <a:off x="2345" y="1104"/>
              <a:ext cx="62" cy="288"/>
              <a:chOff x="2345" y="1104"/>
              <a:chExt cx="62" cy="288"/>
            </a:xfrm>
          </p:grpSpPr>
          <p:sp>
            <p:nvSpPr>
              <p:cNvPr id="598" name="Freeform 354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9" name="Freeform 355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87" name="Group 356"/>
            <p:cNvGrpSpPr>
              <a:grpSpLocks/>
            </p:cNvGrpSpPr>
            <p:nvPr/>
          </p:nvGrpSpPr>
          <p:grpSpPr bwMode="auto">
            <a:xfrm>
              <a:off x="2448" y="1392"/>
              <a:ext cx="62" cy="288"/>
              <a:chOff x="2345" y="1104"/>
              <a:chExt cx="62" cy="288"/>
            </a:xfrm>
          </p:grpSpPr>
          <p:sp>
            <p:nvSpPr>
              <p:cNvPr id="596" name="Freeform 357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7" name="Freeform 358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88" name="Group 359"/>
            <p:cNvGrpSpPr>
              <a:grpSpLocks/>
            </p:cNvGrpSpPr>
            <p:nvPr/>
          </p:nvGrpSpPr>
          <p:grpSpPr bwMode="auto">
            <a:xfrm>
              <a:off x="2400" y="960"/>
              <a:ext cx="62" cy="288"/>
              <a:chOff x="2345" y="1104"/>
              <a:chExt cx="62" cy="288"/>
            </a:xfrm>
          </p:grpSpPr>
          <p:sp>
            <p:nvSpPr>
              <p:cNvPr id="594" name="Freeform 360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5" name="Freeform 361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89" name="Group 362"/>
            <p:cNvGrpSpPr>
              <a:grpSpLocks/>
            </p:cNvGrpSpPr>
            <p:nvPr/>
          </p:nvGrpSpPr>
          <p:grpSpPr bwMode="auto">
            <a:xfrm>
              <a:off x="2496" y="960"/>
              <a:ext cx="62" cy="288"/>
              <a:chOff x="2345" y="1104"/>
              <a:chExt cx="62" cy="288"/>
            </a:xfrm>
          </p:grpSpPr>
          <p:sp>
            <p:nvSpPr>
              <p:cNvPr id="592" name="Freeform 363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3" name="Freeform 364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90" name="Group 365"/>
            <p:cNvGrpSpPr>
              <a:grpSpLocks/>
            </p:cNvGrpSpPr>
            <p:nvPr/>
          </p:nvGrpSpPr>
          <p:grpSpPr bwMode="auto">
            <a:xfrm>
              <a:off x="2592" y="960"/>
              <a:ext cx="62" cy="288"/>
              <a:chOff x="2345" y="1104"/>
              <a:chExt cx="62" cy="288"/>
            </a:xfrm>
          </p:grpSpPr>
          <p:sp>
            <p:nvSpPr>
              <p:cNvPr id="590" name="Freeform 366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1" name="Freeform 367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91" name="Group 368"/>
            <p:cNvGrpSpPr>
              <a:grpSpLocks/>
            </p:cNvGrpSpPr>
            <p:nvPr/>
          </p:nvGrpSpPr>
          <p:grpSpPr bwMode="auto">
            <a:xfrm>
              <a:off x="2496" y="1248"/>
              <a:ext cx="62" cy="288"/>
              <a:chOff x="2345" y="1104"/>
              <a:chExt cx="62" cy="288"/>
            </a:xfrm>
          </p:grpSpPr>
          <p:sp>
            <p:nvSpPr>
              <p:cNvPr id="588" name="Freeform 369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9" name="Freeform 370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92" name="Group 371"/>
            <p:cNvGrpSpPr>
              <a:grpSpLocks/>
            </p:cNvGrpSpPr>
            <p:nvPr/>
          </p:nvGrpSpPr>
          <p:grpSpPr bwMode="auto">
            <a:xfrm>
              <a:off x="2688" y="960"/>
              <a:ext cx="62" cy="288"/>
              <a:chOff x="2345" y="1104"/>
              <a:chExt cx="62" cy="288"/>
            </a:xfrm>
          </p:grpSpPr>
          <p:sp>
            <p:nvSpPr>
              <p:cNvPr id="586" name="Freeform 372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7" name="Freeform 373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93" name="Group 374"/>
            <p:cNvGrpSpPr>
              <a:grpSpLocks/>
            </p:cNvGrpSpPr>
            <p:nvPr/>
          </p:nvGrpSpPr>
          <p:grpSpPr bwMode="auto">
            <a:xfrm>
              <a:off x="2784" y="960"/>
              <a:ext cx="62" cy="288"/>
              <a:chOff x="2345" y="1104"/>
              <a:chExt cx="62" cy="288"/>
            </a:xfrm>
          </p:grpSpPr>
          <p:sp>
            <p:nvSpPr>
              <p:cNvPr id="584" name="Freeform 375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5" name="Freeform 376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94" name="Group 377"/>
            <p:cNvGrpSpPr>
              <a:grpSpLocks/>
            </p:cNvGrpSpPr>
            <p:nvPr/>
          </p:nvGrpSpPr>
          <p:grpSpPr bwMode="auto">
            <a:xfrm>
              <a:off x="2880" y="960"/>
              <a:ext cx="62" cy="288"/>
              <a:chOff x="2345" y="1104"/>
              <a:chExt cx="62" cy="288"/>
            </a:xfrm>
          </p:grpSpPr>
          <p:sp>
            <p:nvSpPr>
              <p:cNvPr id="582" name="Freeform 378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3" name="Freeform 379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95" name="Group 380"/>
            <p:cNvGrpSpPr>
              <a:grpSpLocks/>
            </p:cNvGrpSpPr>
            <p:nvPr/>
          </p:nvGrpSpPr>
          <p:grpSpPr bwMode="auto">
            <a:xfrm>
              <a:off x="2592" y="1248"/>
              <a:ext cx="62" cy="288"/>
              <a:chOff x="2345" y="1104"/>
              <a:chExt cx="62" cy="288"/>
            </a:xfrm>
          </p:grpSpPr>
          <p:sp>
            <p:nvSpPr>
              <p:cNvPr id="580" name="Freeform 381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1" name="Freeform 382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96" name="Group 383"/>
            <p:cNvGrpSpPr>
              <a:grpSpLocks/>
            </p:cNvGrpSpPr>
            <p:nvPr/>
          </p:nvGrpSpPr>
          <p:grpSpPr bwMode="auto">
            <a:xfrm>
              <a:off x="2592" y="1536"/>
              <a:ext cx="62" cy="288"/>
              <a:chOff x="2345" y="1104"/>
              <a:chExt cx="62" cy="288"/>
            </a:xfrm>
          </p:grpSpPr>
          <p:sp>
            <p:nvSpPr>
              <p:cNvPr id="578" name="Freeform 384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9" name="Freeform 385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97" name="Group 386"/>
            <p:cNvGrpSpPr>
              <a:grpSpLocks/>
            </p:cNvGrpSpPr>
            <p:nvPr/>
          </p:nvGrpSpPr>
          <p:grpSpPr bwMode="auto">
            <a:xfrm>
              <a:off x="2496" y="1632"/>
              <a:ext cx="62" cy="288"/>
              <a:chOff x="2345" y="1104"/>
              <a:chExt cx="62" cy="288"/>
            </a:xfrm>
          </p:grpSpPr>
          <p:sp>
            <p:nvSpPr>
              <p:cNvPr id="576" name="Freeform 387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7" name="Freeform 388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98" name="Freeform 389"/>
            <p:cNvSpPr>
              <a:spLocks/>
            </p:cNvSpPr>
            <p:nvPr/>
          </p:nvSpPr>
          <p:spPr bwMode="auto">
            <a:xfrm>
              <a:off x="2256" y="1824"/>
              <a:ext cx="65" cy="112"/>
            </a:xfrm>
            <a:custGeom>
              <a:avLst/>
              <a:gdLst>
                <a:gd name="T0" fmla="*/ 52 w 65"/>
                <a:gd name="T1" fmla="*/ 0 h 112"/>
                <a:gd name="T2" fmla="*/ 56 w 65"/>
                <a:gd name="T3" fmla="*/ 8 h 112"/>
                <a:gd name="T4" fmla="*/ 64 w 65"/>
                <a:gd name="T5" fmla="*/ 48 h 112"/>
                <a:gd name="T6" fmla="*/ 48 w 65"/>
                <a:gd name="T7" fmla="*/ 96 h 112"/>
                <a:gd name="T8" fmla="*/ 0 w 65"/>
                <a:gd name="T9" fmla="*/ 112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12"/>
                <a:gd name="T17" fmla="*/ 65 w 65"/>
                <a:gd name="T18" fmla="*/ 112 h 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9" name="Freeform 390"/>
            <p:cNvSpPr>
              <a:spLocks/>
            </p:cNvSpPr>
            <p:nvPr/>
          </p:nvSpPr>
          <p:spPr bwMode="auto">
            <a:xfrm>
              <a:off x="2352" y="1680"/>
              <a:ext cx="65" cy="112"/>
            </a:xfrm>
            <a:custGeom>
              <a:avLst/>
              <a:gdLst>
                <a:gd name="T0" fmla="*/ 52 w 65"/>
                <a:gd name="T1" fmla="*/ 0 h 112"/>
                <a:gd name="T2" fmla="*/ 56 w 65"/>
                <a:gd name="T3" fmla="*/ 8 h 112"/>
                <a:gd name="T4" fmla="*/ 64 w 65"/>
                <a:gd name="T5" fmla="*/ 48 h 112"/>
                <a:gd name="T6" fmla="*/ 48 w 65"/>
                <a:gd name="T7" fmla="*/ 96 h 112"/>
                <a:gd name="T8" fmla="*/ 0 w 65"/>
                <a:gd name="T9" fmla="*/ 112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12"/>
                <a:gd name="T17" fmla="*/ 65 w 65"/>
                <a:gd name="T18" fmla="*/ 112 h 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0" name="Freeform 391"/>
            <p:cNvSpPr>
              <a:spLocks/>
            </p:cNvSpPr>
            <p:nvPr/>
          </p:nvSpPr>
          <p:spPr bwMode="auto">
            <a:xfrm>
              <a:off x="2400" y="1824"/>
              <a:ext cx="65" cy="112"/>
            </a:xfrm>
            <a:custGeom>
              <a:avLst/>
              <a:gdLst>
                <a:gd name="T0" fmla="*/ 52 w 65"/>
                <a:gd name="T1" fmla="*/ 0 h 112"/>
                <a:gd name="T2" fmla="*/ 56 w 65"/>
                <a:gd name="T3" fmla="*/ 8 h 112"/>
                <a:gd name="T4" fmla="*/ 64 w 65"/>
                <a:gd name="T5" fmla="*/ 48 h 112"/>
                <a:gd name="T6" fmla="*/ 48 w 65"/>
                <a:gd name="T7" fmla="*/ 96 h 112"/>
                <a:gd name="T8" fmla="*/ 0 w 65"/>
                <a:gd name="T9" fmla="*/ 112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12"/>
                <a:gd name="T17" fmla="*/ 65 w 65"/>
                <a:gd name="T18" fmla="*/ 112 h 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1" name="Freeform 392"/>
            <p:cNvSpPr>
              <a:spLocks/>
            </p:cNvSpPr>
            <p:nvPr/>
          </p:nvSpPr>
          <p:spPr bwMode="auto">
            <a:xfrm>
              <a:off x="2352" y="1392"/>
              <a:ext cx="65" cy="112"/>
            </a:xfrm>
            <a:custGeom>
              <a:avLst/>
              <a:gdLst>
                <a:gd name="T0" fmla="*/ 52 w 65"/>
                <a:gd name="T1" fmla="*/ 0 h 112"/>
                <a:gd name="T2" fmla="*/ 56 w 65"/>
                <a:gd name="T3" fmla="*/ 8 h 112"/>
                <a:gd name="T4" fmla="*/ 64 w 65"/>
                <a:gd name="T5" fmla="*/ 48 h 112"/>
                <a:gd name="T6" fmla="*/ 48 w 65"/>
                <a:gd name="T7" fmla="*/ 96 h 112"/>
                <a:gd name="T8" fmla="*/ 0 w 65"/>
                <a:gd name="T9" fmla="*/ 112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12"/>
                <a:gd name="T17" fmla="*/ 65 w 65"/>
                <a:gd name="T18" fmla="*/ 112 h 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02" name="Group 393"/>
            <p:cNvGrpSpPr>
              <a:grpSpLocks/>
            </p:cNvGrpSpPr>
            <p:nvPr/>
          </p:nvGrpSpPr>
          <p:grpSpPr bwMode="auto">
            <a:xfrm>
              <a:off x="2736" y="1248"/>
              <a:ext cx="62" cy="288"/>
              <a:chOff x="2345" y="1104"/>
              <a:chExt cx="62" cy="288"/>
            </a:xfrm>
          </p:grpSpPr>
          <p:sp>
            <p:nvSpPr>
              <p:cNvPr id="574" name="Freeform 394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5" name="Freeform 395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03" name="Group 396"/>
            <p:cNvGrpSpPr>
              <a:grpSpLocks/>
            </p:cNvGrpSpPr>
            <p:nvPr/>
          </p:nvGrpSpPr>
          <p:grpSpPr bwMode="auto">
            <a:xfrm>
              <a:off x="2688" y="1536"/>
              <a:ext cx="62" cy="288"/>
              <a:chOff x="2345" y="1104"/>
              <a:chExt cx="62" cy="288"/>
            </a:xfrm>
          </p:grpSpPr>
          <p:sp>
            <p:nvSpPr>
              <p:cNvPr id="572" name="Freeform 397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3" name="Freeform 398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04" name="Group 399"/>
            <p:cNvGrpSpPr>
              <a:grpSpLocks/>
            </p:cNvGrpSpPr>
            <p:nvPr/>
          </p:nvGrpSpPr>
          <p:grpSpPr bwMode="auto">
            <a:xfrm>
              <a:off x="2784" y="1632"/>
              <a:ext cx="62" cy="288"/>
              <a:chOff x="2345" y="1104"/>
              <a:chExt cx="62" cy="288"/>
            </a:xfrm>
          </p:grpSpPr>
          <p:sp>
            <p:nvSpPr>
              <p:cNvPr id="570" name="Freeform 400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1" name="Freeform 401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05" name="Group 402"/>
            <p:cNvGrpSpPr>
              <a:grpSpLocks/>
            </p:cNvGrpSpPr>
            <p:nvPr/>
          </p:nvGrpSpPr>
          <p:grpSpPr bwMode="auto">
            <a:xfrm>
              <a:off x="2880" y="1632"/>
              <a:ext cx="62" cy="288"/>
              <a:chOff x="2345" y="1104"/>
              <a:chExt cx="62" cy="288"/>
            </a:xfrm>
          </p:grpSpPr>
          <p:sp>
            <p:nvSpPr>
              <p:cNvPr id="568" name="Freeform 403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9" name="Freeform 404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06" name="Freeform 405"/>
            <p:cNvSpPr>
              <a:spLocks/>
            </p:cNvSpPr>
            <p:nvPr/>
          </p:nvSpPr>
          <p:spPr bwMode="auto">
            <a:xfrm>
              <a:off x="2640" y="1824"/>
              <a:ext cx="65" cy="112"/>
            </a:xfrm>
            <a:custGeom>
              <a:avLst/>
              <a:gdLst>
                <a:gd name="T0" fmla="*/ 52 w 65"/>
                <a:gd name="T1" fmla="*/ 0 h 112"/>
                <a:gd name="T2" fmla="*/ 56 w 65"/>
                <a:gd name="T3" fmla="*/ 8 h 112"/>
                <a:gd name="T4" fmla="*/ 64 w 65"/>
                <a:gd name="T5" fmla="*/ 48 h 112"/>
                <a:gd name="T6" fmla="*/ 48 w 65"/>
                <a:gd name="T7" fmla="*/ 96 h 112"/>
                <a:gd name="T8" fmla="*/ 0 w 65"/>
                <a:gd name="T9" fmla="*/ 112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12"/>
                <a:gd name="T17" fmla="*/ 65 w 65"/>
                <a:gd name="T18" fmla="*/ 112 h 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07" name="Group 406"/>
            <p:cNvGrpSpPr>
              <a:grpSpLocks/>
            </p:cNvGrpSpPr>
            <p:nvPr/>
          </p:nvGrpSpPr>
          <p:grpSpPr bwMode="auto">
            <a:xfrm>
              <a:off x="2832" y="1296"/>
              <a:ext cx="62" cy="288"/>
              <a:chOff x="2345" y="1104"/>
              <a:chExt cx="62" cy="288"/>
            </a:xfrm>
          </p:grpSpPr>
          <p:sp>
            <p:nvSpPr>
              <p:cNvPr id="566" name="Freeform 407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7" name="Freeform 408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08" name="Group 409"/>
            <p:cNvGrpSpPr>
              <a:grpSpLocks/>
            </p:cNvGrpSpPr>
            <p:nvPr/>
          </p:nvGrpSpPr>
          <p:grpSpPr bwMode="auto">
            <a:xfrm>
              <a:off x="2976" y="1632"/>
              <a:ext cx="62" cy="288"/>
              <a:chOff x="2345" y="1104"/>
              <a:chExt cx="62" cy="288"/>
            </a:xfrm>
          </p:grpSpPr>
          <p:sp>
            <p:nvSpPr>
              <p:cNvPr id="564" name="Freeform 410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5" name="Freeform 411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09" name="Group 412"/>
            <p:cNvGrpSpPr>
              <a:grpSpLocks/>
            </p:cNvGrpSpPr>
            <p:nvPr/>
          </p:nvGrpSpPr>
          <p:grpSpPr bwMode="auto">
            <a:xfrm>
              <a:off x="2976" y="1344"/>
              <a:ext cx="62" cy="288"/>
              <a:chOff x="2345" y="1104"/>
              <a:chExt cx="62" cy="288"/>
            </a:xfrm>
          </p:grpSpPr>
          <p:sp>
            <p:nvSpPr>
              <p:cNvPr id="562" name="Freeform 413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3" name="Freeform 414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10" name="Group 415"/>
            <p:cNvGrpSpPr>
              <a:grpSpLocks/>
            </p:cNvGrpSpPr>
            <p:nvPr/>
          </p:nvGrpSpPr>
          <p:grpSpPr bwMode="auto">
            <a:xfrm>
              <a:off x="2976" y="1056"/>
              <a:ext cx="62" cy="288"/>
              <a:chOff x="2345" y="1104"/>
              <a:chExt cx="62" cy="288"/>
            </a:xfrm>
          </p:grpSpPr>
          <p:sp>
            <p:nvSpPr>
              <p:cNvPr id="560" name="Freeform 416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1" name="Freeform 417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11" name="Group 418"/>
            <p:cNvGrpSpPr>
              <a:grpSpLocks/>
            </p:cNvGrpSpPr>
            <p:nvPr/>
          </p:nvGrpSpPr>
          <p:grpSpPr bwMode="auto">
            <a:xfrm>
              <a:off x="3120" y="1056"/>
              <a:ext cx="62" cy="288"/>
              <a:chOff x="2345" y="1104"/>
              <a:chExt cx="62" cy="288"/>
            </a:xfrm>
          </p:grpSpPr>
          <p:sp>
            <p:nvSpPr>
              <p:cNvPr id="558" name="Freeform 419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9" name="Freeform 420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12" name="Group 421"/>
            <p:cNvGrpSpPr>
              <a:grpSpLocks/>
            </p:cNvGrpSpPr>
            <p:nvPr/>
          </p:nvGrpSpPr>
          <p:grpSpPr bwMode="auto">
            <a:xfrm>
              <a:off x="3072" y="1296"/>
              <a:ext cx="62" cy="288"/>
              <a:chOff x="2345" y="1104"/>
              <a:chExt cx="62" cy="288"/>
            </a:xfrm>
          </p:grpSpPr>
          <p:sp>
            <p:nvSpPr>
              <p:cNvPr id="556" name="Freeform 422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7" name="Freeform 423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13" name="Group 424"/>
            <p:cNvGrpSpPr>
              <a:grpSpLocks/>
            </p:cNvGrpSpPr>
            <p:nvPr/>
          </p:nvGrpSpPr>
          <p:grpSpPr bwMode="auto">
            <a:xfrm>
              <a:off x="3120" y="1536"/>
              <a:ext cx="62" cy="288"/>
              <a:chOff x="2345" y="1104"/>
              <a:chExt cx="62" cy="288"/>
            </a:xfrm>
          </p:grpSpPr>
          <p:sp>
            <p:nvSpPr>
              <p:cNvPr id="554" name="Freeform 425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5" name="Freeform 426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14" name="Group 427"/>
            <p:cNvGrpSpPr>
              <a:grpSpLocks/>
            </p:cNvGrpSpPr>
            <p:nvPr/>
          </p:nvGrpSpPr>
          <p:grpSpPr bwMode="auto">
            <a:xfrm>
              <a:off x="3216" y="1488"/>
              <a:ext cx="62" cy="288"/>
              <a:chOff x="2345" y="1104"/>
              <a:chExt cx="62" cy="288"/>
            </a:xfrm>
          </p:grpSpPr>
          <p:sp>
            <p:nvSpPr>
              <p:cNvPr id="552" name="Freeform 428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" name="Freeform 429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15" name="Group 430"/>
            <p:cNvGrpSpPr>
              <a:grpSpLocks/>
            </p:cNvGrpSpPr>
            <p:nvPr/>
          </p:nvGrpSpPr>
          <p:grpSpPr bwMode="auto">
            <a:xfrm>
              <a:off x="3168" y="1200"/>
              <a:ext cx="62" cy="288"/>
              <a:chOff x="2345" y="1104"/>
              <a:chExt cx="62" cy="288"/>
            </a:xfrm>
          </p:grpSpPr>
          <p:sp>
            <p:nvSpPr>
              <p:cNvPr id="550" name="Freeform 431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1" name="Freeform 432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16" name="Group 433"/>
            <p:cNvGrpSpPr>
              <a:grpSpLocks/>
            </p:cNvGrpSpPr>
            <p:nvPr/>
          </p:nvGrpSpPr>
          <p:grpSpPr bwMode="auto">
            <a:xfrm>
              <a:off x="3264" y="1104"/>
              <a:ext cx="62" cy="288"/>
              <a:chOff x="2345" y="1104"/>
              <a:chExt cx="62" cy="288"/>
            </a:xfrm>
          </p:grpSpPr>
          <p:sp>
            <p:nvSpPr>
              <p:cNvPr id="548" name="Freeform 434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9" name="Freeform 435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17" name="Group 436"/>
            <p:cNvGrpSpPr>
              <a:grpSpLocks/>
            </p:cNvGrpSpPr>
            <p:nvPr/>
          </p:nvGrpSpPr>
          <p:grpSpPr bwMode="auto">
            <a:xfrm>
              <a:off x="3264" y="1392"/>
              <a:ext cx="62" cy="288"/>
              <a:chOff x="2345" y="1104"/>
              <a:chExt cx="62" cy="288"/>
            </a:xfrm>
          </p:grpSpPr>
          <p:sp>
            <p:nvSpPr>
              <p:cNvPr id="546" name="Freeform 437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7" name="Freeform 438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18" name="Group 439"/>
            <p:cNvGrpSpPr>
              <a:grpSpLocks/>
            </p:cNvGrpSpPr>
            <p:nvPr/>
          </p:nvGrpSpPr>
          <p:grpSpPr bwMode="auto">
            <a:xfrm>
              <a:off x="3408" y="1392"/>
              <a:ext cx="62" cy="288"/>
              <a:chOff x="2345" y="1104"/>
              <a:chExt cx="62" cy="288"/>
            </a:xfrm>
          </p:grpSpPr>
          <p:sp>
            <p:nvSpPr>
              <p:cNvPr id="544" name="Freeform 440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5" name="Freeform 441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19" name="Group 442"/>
            <p:cNvGrpSpPr>
              <a:grpSpLocks/>
            </p:cNvGrpSpPr>
            <p:nvPr/>
          </p:nvGrpSpPr>
          <p:grpSpPr bwMode="auto">
            <a:xfrm>
              <a:off x="3600" y="1344"/>
              <a:ext cx="62" cy="288"/>
              <a:chOff x="2345" y="1104"/>
              <a:chExt cx="62" cy="288"/>
            </a:xfrm>
          </p:grpSpPr>
          <p:sp>
            <p:nvSpPr>
              <p:cNvPr id="542" name="Freeform 443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3" name="Freeform 444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20" name="Group 445"/>
            <p:cNvGrpSpPr>
              <a:grpSpLocks/>
            </p:cNvGrpSpPr>
            <p:nvPr/>
          </p:nvGrpSpPr>
          <p:grpSpPr bwMode="auto">
            <a:xfrm>
              <a:off x="3744" y="1296"/>
              <a:ext cx="62" cy="288"/>
              <a:chOff x="2345" y="1104"/>
              <a:chExt cx="62" cy="288"/>
            </a:xfrm>
          </p:grpSpPr>
          <p:sp>
            <p:nvSpPr>
              <p:cNvPr id="540" name="Freeform 446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1" name="Freeform 447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21" name="Group 448"/>
            <p:cNvGrpSpPr>
              <a:grpSpLocks/>
            </p:cNvGrpSpPr>
            <p:nvPr/>
          </p:nvGrpSpPr>
          <p:grpSpPr bwMode="auto">
            <a:xfrm>
              <a:off x="3504" y="1344"/>
              <a:ext cx="62" cy="288"/>
              <a:chOff x="2345" y="1104"/>
              <a:chExt cx="62" cy="288"/>
            </a:xfrm>
          </p:grpSpPr>
          <p:sp>
            <p:nvSpPr>
              <p:cNvPr id="538" name="Freeform 449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9" name="Freeform 450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22" name="Freeform 451"/>
            <p:cNvSpPr>
              <a:spLocks/>
            </p:cNvSpPr>
            <p:nvPr/>
          </p:nvSpPr>
          <p:spPr bwMode="auto">
            <a:xfrm rot="-1429352">
              <a:off x="3360" y="1248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3" name="Freeform 452"/>
            <p:cNvSpPr>
              <a:spLocks/>
            </p:cNvSpPr>
            <p:nvPr/>
          </p:nvSpPr>
          <p:spPr bwMode="auto">
            <a:xfrm rot="-1429352">
              <a:off x="3456" y="1200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4" name="Freeform 453"/>
            <p:cNvSpPr>
              <a:spLocks/>
            </p:cNvSpPr>
            <p:nvPr/>
          </p:nvSpPr>
          <p:spPr bwMode="auto">
            <a:xfrm rot="-1429352">
              <a:off x="3648" y="1248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25" name="Group 454"/>
            <p:cNvGrpSpPr>
              <a:grpSpLocks/>
            </p:cNvGrpSpPr>
            <p:nvPr/>
          </p:nvGrpSpPr>
          <p:grpSpPr bwMode="auto">
            <a:xfrm>
              <a:off x="3840" y="1296"/>
              <a:ext cx="62" cy="288"/>
              <a:chOff x="2345" y="1104"/>
              <a:chExt cx="62" cy="288"/>
            </a:xfrm>
          </p:grpSpPr>
          <p:sp>
            <p:nvSpPr>
              <p:cNvPr id="536" name="Freeform 455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7" name="Freeform 456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26" name="Freeform 457"/>
            <p:cNvSpPr>
              <a:spLocks/>
            </p:cNvSpPr>
            <p:nvPr/>
          </p:nvSpPr>
          <p:spPr bwMode="auto">
            <a:xfrm rot="-1429352">
              <a:off x="3888" y="1392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7" name="Freeform 458"/>
            <p:cNvSpPr>
              <a:spLocks/>
            </p:cNvSpPr>
            <p:nvPr/>
          </p:nvSpPr>
          <p:spPr bwMode="auto">
            <a:xfrm rot="-1429352">
              <a:off x="3648" y="1440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8" name="Freeform 459"/>
            <p:cNvSpPr>
              <a:spLocks/>
            </p:cNvSpPr>
            <p:nvPr/>
          </p:nvSpPr>
          <p:spPr bwMode="auto">
            <a:xfrm rot="-1429352">
              <a:off x="3552" y="1248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9" name="Freeform 460"/>
            <p:cNvSpPr>
              <a:spLocks/>
            </p:cNvSpPr>
            <p:nvPr/>
          </p:nvSpPr>
          <p:spPr bwMode="auto">
            <a:xfrm rot="-1429352">
              <a:off x="3360" y="1104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0" name="Freeform 461"/>
            <p:cNvSpPr>
              <a:spLocks/>
            </p:cNvSpPr>
            <p:nvPr/>
          </p:nvSpPr>
          <p:spPr bwMode="auto">
            <a:xfrm>
              <a:off x="3936" y="1288"/>
              <a:ext cx="96" cy="344"/>
            </a:xfrm>
            <a:custGeom>
              <a:avLst/>
              <a:gdLst>
                <a:gd name="T0" fmla="*/ 0 w 96"/>
                <a:gd name="T1" fmla="*/ 8 h 344"/>
                <a:gd name="T2" fmla="*/ 48 w 96"/>
                <a:gd name="T3" fmla="*/ 8 h 344"/>
                <a:gd name="T4" fmla="*/ 48 w 96"/>
                <a:gd name="T5" fmla="*/ 56 h 344"/>
                <a:gd name="T6" fmla="*/ 48 w 96"/>
                <a:gd name="T7" fmla="*/ 152 h 344"/>
                <a:gd name="T8" fmla="*/ 48 w 96"/>
                <a:gd name="T9" fmla="*/ 200 h 344"/>
                <a:gd name="T10" fmla="*/ 96 w 96"/>
                <a:gd name="T11" fmla="*/ 296 h 344"/>
                <a:gd name="T12" fmla="*/ 48 w 96"/>
                <a:gd name="T13" fmla="*/ 344 h 3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"/>
                <a:gd name="T22" fmla="*/ 0 h 344"/>
                <a:gd name="T23" fmla="*/ 96 w 96"/>
                <a:gd name="T24" fmla="*/ 344 h 3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" h="344">
                  <a:moveTo>
                    <a:pt x="0" y="8"/>
                  </a:moveTo>
                  <a:cubicBezTo>
                    <a:pt x="20" y="4"/>
                    <a:pt x="40" y="0"/>
                    <a:pt x="48" y="8"/>
                  </a:cubicBezTo>
                  <a:cubicBezTo>
                    <a:pt x="56" y="16"/>
                    <a:pt x="48" y="32"/>
                    <a:pt x="48" y="56"/>
                  </a:cubicBezTo>
                  <a:cubicBezTo>
                    <a:pt x="48" y="80"/>
                    <a:pt x="48" y="128"/>
                    <a:pt x="48" y="152"/>
                  </a:cubicBezTo>
                  <a:cubicBezTo>
                    <a:pt x="48" y="176"/>
                    <a:pt x="40" y="176"/>
                    <a:pt x="48" y="200"/>
                  </a:cubicBezTo>
                  <a:cubicBezTo>
                    <a:pt x="56" y="224"/>
                    <a:pt x="96" y="272"/>
                    <a:pt x="96" y="296"/>
                  </a:cubicBezTo>
                  <a:cubicBezTo>
                    <a:pt x="96" y="320"/>
                    <a:pt x="56" y="336"/>
                    <a:pt x="48" y="3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1" name="Freeform 462"/>
            <p:cNvSpPr>
              <a:spLocks/>
            </p:cNvSpPr>
            <p:nvPr/>
          </p:nvSpPr>
          <p:spPr bwMode="auto">
            <a:xfrm>
              <a:off x="3984" y="1056"/>
              <a:ext cx="672" cy="816"/>
            </a:xfrm>
            <a:custGeom>
              <a:avLst/>
              <a:gdLst>
                <a:gd name="T0" fmla="*/ 576 w 672"/>
                <a:gd name="T1" fmla="*/ 0 h 816"/>
                <a:gd name="T2" fmla="*/ 0 w 672"/>
                <a:gd name="T3" fmla="*/ 240 h 816"/>
                <a:gd name="T4" fmla="*/ 672 w 672"/>
                <a:gd name="T5" fmla="*/ 48 h 816"/>
                <a:gd name="T6" fmla="*/ 48 w 672"/>
                <a:gd name="T7" fmla="*/ 288 h 816"/>
                <a:gd name="T8" fmla="*/ 624 w 672"/>
                <a:gd name="T9" fmla="*/ 192 h 816"/>
                <a:gd name="T10" fmla="*/ 572 w 672"/>
                <a:gd name="T11" fmla="*/ 240 h 816"/>
                <a:gd name="T12" fmla="*/ 48 w 672"/>
                <a:gd name="T13" fmla="*/ 288 h 816"/>
                <a:gd name="T14" fmla="*/ 432 w 672"/>
                <a:gd name="T15" fmla="*/ 336 h 816"/>
                <a:gd name="T16" fmla="*/ 0 w 672"/>
                <a:gd name="T17" fmla="*/ 384 h 816"/>
                <a:gd name="T18" fmla="*/ 384 w 672"/>
                <a:gd name="T19" fmla="*/ 384 h 816"/>
                <a:gd name="T20" fmla="*/ 76 w 672"/>
                <a:gd name="T21" fmla="*/ 408 h 816"/>
                <a:gd name="T22" fmla="*/ 420 w 672"/>
                <a:gd name="T23" fmla="*/ 424 h 816"/>
                <a:gd name="T24" fmla="*/ 432 w 672"/>
                <a:gd name="T25" fmla="*/ 432 h 816"/>
                <a:gd name="T26" fmla="*/ 96 w 672"/>
                <a:gd name="T27" fmla="*/ 432 h 816"/>
                <a:gd name="T28" fmla="*/ 528 w 672"/>
                <a:gd name="T29" fmla="*/ 576 h 816"/>
                <a:gd name="T30" fmla="*/ 48 w 672"/>
                <a:gd name="T31" fmla="*/ 480 h 816"/>
                <a:gd name="T32" fmla="*/ 624 w 672"/>
                <a:gd name="T33" fmla="*/ 720 h 816"/>
                <a:gd name="T34" fmla="*/ 96 w 672"/>
                <a:gd name="T35" fmla="*/ 528 h 816"/>
                <a:gd name="T36" fmla="*/ 480 w 672"/>
                <a:gd name="T37" fmla="*/ 816 h 816"/>
                <a:gd name="T38" fmla="*/ 48 w 672"/>
                <a:gd name="T39" fmla="*/ 576 h 81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72"/>
                <a:gd name="T61" fmla="*/ 0 h 816"/>
                <a:gd name="T62" fmla="*/ 672 w 672"/>
                <a:gd name="T63" fmla="*/ 816 h 81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72" h="816">
                  <a:moveTo>
                    <a:pt x="576" y="0"/>
                  </a:moveTo>
                  <a:lnTo>
                    <a:pt x="0" y="240"/>
                  </a:lnTo>
                  <a:lnTo>
                    <a:pt x="672" y="48"/>
                  </a:lnTo>
                  <a:lnTo>
                    <a:pt x="48" y="288"/>
                  </a:lnTo>
                  <a:lnTo>
                    <a:pt x="624" y="192"/>
                  </a:lnTo>
                  <a:lnTo>
                    <a:pt x="572" y="240"/>
                  </a:lnTo>
                  <a:lnTo>
                    <a:pt x="48" y="288"/>
                  </a:lnTo>
                  <a:lnTo>
                    <a:pt x="432" y="336"/>
                  </a:lnTo>
                  <a:lnTo>
                    <a:pt x="0" y="384"/>
                  </a:lnTo>
                  <a:lnTo>
                    <a:pt x="384" y="384"/>
                  </a:lnTo>
                  <a:lnTo>
                    <a:pt x="76" y="408"/>
                  </a:lnTo>
                  <a:lnTo>
                    <a:pt x="420" y="424"/>
                  </a:lnTo>
                  <a:lnTo>
                    <a:pt x="432" y="432"/>
                  </a:lnTo>
                  <a:lnTo>
                    <a:pt x="96" y="432"/>
                  </a:lnTo>
                  <a:lnTo>
                    <a:pt x="528" y="576"/>
                  </a:lnTo>
                  <a:lnTo>
                    <a:pt x="48" y="480"/>
                  </a:lnTo>
                  <a:lnTo>
                    <a:pt x="624" y="720"/>
                  </a:lnTo>
                  <a:lnTo>
                    <a:pt x="96" y="528"/>
                  </a:lnTo>
                  <a:lnTo>
                    <a:pt x="480" y="816"/>
                  </a:lnTo>
                  <a:lnTo>
                    <a:pt x="48" y="576"/>
                  </a:ln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2" name="Freeform 463"/>
            <p:cNvSpPr>
              <a:spLocks/>
            </p:cNvSpPr>
            <p:nvPr/>
          </p:nvSpPr>
          <p:spPr bwMode="auto">
            <a:xfrm>
              <a:off x="3072" y="768"/>
              <a:ext cx="672" cy="384"/>
            </a:xfrm>
            <a:custGeom>
              <a:avLst/>
              <a:gdLst>
                <a:gd name="T0" fmla="*/ 144 w 672"/>
                <a:gd name="T1" fmla="*/ 0 h 384"/>
                <a:gd name="T2" fmla="*/ 0 w 672"/>
                <a:gd name="T3" fmla="*/ 192 h 384"/>
                <a:gd name="T4" fmla="*/ 288 w 672"/>
                <a:gd name="T5" fmla="*/ 0 h 384"/>
                <a:gd name="T6" fmla="*/ 144 w 672"/>
                <a:gd name="T7" fmla="*/ 192 h 384"/>
                <a:gd name="T8" fmla="*/ 384 w 672"/>
                <a:gd name="T9" fmla="*/ 48 h 384"/>
                <a:gd name="T10" fmla="*/ 192 w 672"/>
                <a:gd name="T11" fmla="*/ 240 h 384"/>
                <a:gd name="T12" fmla="*/ 432 w 672"/>
                <a:gd name="T13" fmla="*/ 96 h 384"/>
                <a:gd name="T14" fmla="*/ 288 w 672"/>
                <a:gd name="T15" fmla="*/ 288 h 384"/>
                <a:gd name="T16" fmla="*/ 528 w 672"/>
                <a:gd name="T17" fmla="*/ 144 h 384"/>
                <a:gd name="T18" fmla="*/ 288 w 672"/>
                <a:gd name="T19" fmla="*/ 336 h 384"/>
                <a:gd name="T20" fmla="*/ 624 w 672"/>
                <a:gd name="T21" fmla="*/ 192 h 384"/>
                <a:gd name="T22" fmla="*/ 384 w 672"/>
                <a:gd name="T23" fmla="*/ 384 h 384"/>
                <a:gd name="T24" fmla="*/ 672 w 672"/>
                <a:gd name="T25" fmla="*/ 240 h 384"/>
                <a:gd name="T26" fmla="*/ 432 w 672"/>
                <a:gd name="T27" fmla="*/ 384 h 38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72"/>
                <a:gd name="T43" fmla="*/ 0 h 384"/>
                <a:gd name="T44" fmla="*/ 672 w 672"/>
                <a:gd name="T45" fmla="*/ 384 h 38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72" h="384">
                  <a:moveTo>
                    <a:pt x="144" y="0"/>
                  </a:moveTo>
                  <a:lnTo>
                    <a:pt x="0" y="192"/>
                  </a:lnTo>
                  <a:lnTo>
                    <a:pt x="288" y="0"/>
                  </a:lnTo>
                  <a:lnTo>
                    <a:pt x="144" y="192"/>
                  </a:lnTo>
                  <a:lnTo>
                    <a:pt x="384" y="48"/>
                  </a:lnTo>
                  <a:lnTo>
                    <a:pt x="192" y="240"/>
                  </a:lnTo>
                  <a:lnTo>
                    <a:pt x="432" y="96"/>
                  </a:lnTo>
                  <a:lnTo>
                    <a:pt x="288" y="288"/>
                  </a:lnTo>
                  <a:lnTo>
                    <a:pt x="528" y="144"/>
                  </a:lnTo>
                  <a:lnTo>
                    <a:pt x="288" y="336"/>
                  </a:lnTo>
                  <a:lnTo>
                    <a:pt x="624" y="192"/>
                  </a:lnTo>
                  <a:lnTo>
                    <a:pt x="384" y="384"/>
                  </a:lnTo>
                  <a:lnTo>
                    <a:pt x="672" y="240"/>
                  </a:lnTo>
                  <a:lnTo>
                    <a:pt x="432" y="384"/>
                  </a:ln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3" name="Freeform 464"/>
            <p:cNvSpPr>
              <a:spLocks/>
            </p:cNvSpPr>
            <p:nvPr/>
          </p:nvSpPr>
          <p:spPr bwMode="auto">
            <a:xfrm>
              <a:off x="3072" y="1824"/>
              <a:ext cx="480" cy="192"/>
            </a:xfrm>
            <a:custGeom>
              <a:avLst/>
              <a:gdLst>
                <a:gd name="T0" fmla="*/ 240 w 480"/>
                <a:gd name="T1" fmla="*/ 0 h 192"/>
                <a:gd name="T2" fmla="*/ 480 w 480"/>
                <a:gd name="T3" fmla="*/ 144 h 192"/>
                <a:gd name="T4" fmla="*/ 192 w 480"/>
                <a:gd name="T5" fmla="*/ 0 h 192"/>
                <a:gd name="T6" fmla="*/ 432 w 480"/>
                <a:gd name="T7" fmla="*/ 192 h 192"/>
                <a:gd name="T8" fmla="*/ 144 w 480"/>
                <a:gd name="T9" fmla="*/ 48 h 192"/>
                <a:gd name="T10" fmla="*/ 288 w 480"/>
                <a:gd name="T11" fmla="*/ 192 h 192"/>
                <a:gd name="T12" fmla="*/ 96 w 480"/>
                <a:gd name="T13" fmla="*/ 48 h 192"/>
                <a:gd name="T14" fmla="*/ 192 w 480"/>
                <a:gd name="T15" fmla="*/ 192 h 192"/>
                <a:gd name="T16" fmla="*/ 0 w 480"/>
                <a:gd name="T17" fmla="*/ 96 h 1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0"/>
                <a:gd name="T28" fmla="*/ 0 h 192"/>
                <a:gd name="T29" fmla="*/ 480 w 480"/>
                <a:gd name="T30" fmla="*/ 192 h 19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0" h="192">
                  <a:moveTo>
                    <a:pt x="240" y="0"/>
                  </a:moveTo>
                  <a:lnTo>
                    <a:pt x="480" y="144"/>
                  </a:lnTo>
                  <a:lnTo>
                    <a:pt x="192" y="0"/>
                  </a:lnTo>
                  <a:lnTo>
                    <a:pt x="432" y="192"/>
                  </a:lnTo>
                  <a:lnTo>
                    <a:pt x="144" y="48"/>
                  </a:lnTo>
                  <a:lnTo>
                    <a:pt x="288" y="192"/>
                  </a:lnTo>
                  <a:lnTo>
                    <a:pt x="96" y="48"/>
                  </a:lnTo>
                  <a:lnTo>
                    <a:pt x="192" y="192"/>
                  </a:lnTo>
                  <a:lnTo>
                    <a:pt x="0" y="96"/>
                  </a:ln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4" name="Freeform 465"/>
            <p:cNvSpPr>
              <a:spLocks/>
            </p:cNvSpPr>
            <p:nvPr/>
          </p:nvSpPr>
          <p:spPr bwMode="auto">
            <a:xfrm>
              <a:off x="1920" y="1968"/>
              <a:ext cx="480" cy="288"/>
            </a:xfrm>
            <a:custGeom>
              <a:avLst/>
              <a:gdLst>
                <a:gd name="T0" fmla="*/ 336 w 480"/>
                <a:gd name="T1" fmla="*/ 0 h 288"/>
                <a:gd name="T2" fmla="*/ 480 w 480"/>
                <a:gd name="T3" fmla="*/ 240 h 288"/>
                <a:gd name="T4" fmla="*/ 336 w 480"/>
                <a:gd name="T5" fmla="*/ 96 h 288"/>
                <a:gd name="T6" fmla="*/ 288 w 480"/>
                <a:gd name="T7" fmla="*/ 0 h 288"/>
                <a:gd name="T8" fmla="*/ 288 w 480"/>
                <a:gd name="T9" fmla="*/ 96 h 288"/>
                <a:gd name="T10" fmla="*/ 384 w 480"/>
                <a:gd name="T11" fmla="*/ 288 h 288"/>
                <a:gd name="T12" fmla="*/ 240 w 480"/>
                <a:gd name="T13" fmla="*/ 96 h 288"/>
                <a:gd name="T14" fmla="*/ 192 w 480"/>
                <a:gd name="T15" fmla="*/ 0 h 288"/>
                <a:gd name="T16" fmla="*/ 288 w 480"/>
                <a:gd name="T17" fmla="*/ 240 h 288"/>
                <a:gd name="T18" fmla="*/ 144 w 480"/>
                <a:gd name="T19" fmla="*/ 0 h 288"/>
                <a:gd name="T20" fmla="*/ 192 w 480"/>
                <a:gd name="T21" fmla="*/ 192 h 288"/>
                <a:gd name="T22" fmla="*/ 96 w 480"/>
                <a:gd name="T23" fmla="*/ 0 h 288"/>
                <a:gd name="T24" fmla="*/ 0 w 480"/>
                <a:gd name="T25" fmla="*/ 48 h 288"/>
                <a:gd name="T26" fmla="*/ 48 w 480"/>
                <a:gd name="T27" fmla="*/ 48 h 288"/>
                <a:gd name="T28" fmla="*/ 96 w 480"/>
                <a:gd name="T29" fmla="*/ 48 h 288"/>
                <a:gd name="T30" fmla="*/ 48 w 480"/>
                <a:gd name="T31" fmla="*/ 48 h 28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80"/>
                <a:gd name="T49" fmla="*/ 0 h 288"/>
                <a:gd name="T50" fmla="*/ 480 w 480"/>
                <a:gd name="T51" fmla="*/ 288 h 28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80" h="288">
                  <a:moveTo>
                    <a:pt x="336" y="0"/>
                  </a:moveTo>
                  <a:lnTo>
                    <a:pt x="480" y="240"/>
                  </a:lnTo>
                  <a:lnTo>
                    <a:pt x="336" y="96"/>
                  </a:lnTo>
                  <a:lnTo>
                    <a:pt x="288" y="0"/>
                  </a:lnTo>
                  <a:lnTo>
                    <a:pt x="288" y="96"/>
                  </a:lnTo>
                  <a:lnTo>
                    <a:pt x="384" y="288"/>
                  </a:lnTo>
                  <a:lnTo>
                    <a:pt x="240" y="96"/>
                  </a:lnTo>
                  <a:lnTo>
                    <a:pt x="192" y="0"/>
                  </a:lnTo>
                  <a:lnTo>
                    <a:pt x="288" y="240"/>
                  </a:lnTo>
                  <a:lnTo>
                    <a:pt x="144" y="0"/>
                  </a:lnTo>
                  <a:lnTo>
                    <a:pt x="192" y="192"/>
                  </a:lnTo>
                  <a:lnTo>
                    <a:pt x="96" y="0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96" y="48"/>
                  </a:lnTo>
                  <a:lnTo>
                    <a:pt x="48" y="48"/>
                  </a:ln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5" name="Freeform 466"/>
            <p:cNvSpPr>
              <a:spLocks/>
            </p:cNvSpPr>
            <p:nvPr/>
          </p:nvSpPr>
          <p:spPr bwMode="auto">
            <a:xfrm>
              <a:off x="1824" y="432"/>
              <a:ext cx="1104" cy="560"/>
            </a:xfrm>
            <a:custGeom>
              <a:avLst/>
              <a:gdLst>
                <a:gd name="T0" fmla="*/ 48 w 1104"/>
                <a:gd name="T1" fmla="*/ 264 h 560"/>
                <a:gd name="T2" fmla="*/ 0 w 1104"/>
                <a:gd name="T3" fmla="*/ 504 h 560"/>
                <a:gd name="T4" fmla="*/ 8 w 1104"/>
                <a:gd name="T5" fmla="*/ 560 h 560"/>
                <a:gd name="T6" fmla="*/ 48 w 1104"/>
                <a:gd name="T7" fmla="*/ 552 h 560"/>
                <a:gd name="T8" fmla="*/ 96 w 1104"/>
                <a:gd name="T9" fmla="*/ 456 h 560"/>
                <a:gd name="T10" fmla="*/ 240 w 1104"/>
                <a:gd name="T11" fmla="*/ 120 h 560"/>
                <a:gd name="T12" fmla="*/ 152 w 1104"/>
                <a:gd name="T13" fmla="*/ 544 h 560"/>
                <a:gd name="T14" fmla="*/ 240 w 1104"/>
                <a:gd name="T15" fmla="*/ 456 h 560"/>
                <a:gd name="T16" fmla="*/ 224 w 1104"/>
                <a:gd name="T17" fmla="*/ 456 h 560"/>
                <a:gd name="T18" fmla="*/ 384 w 1104"/>
                <a:gd name="T19" fmla="*/ 72 h 560"/>
                <a:gd name="T20" fmla="*/ 264 w 1104"/>
                <a:gd name="T21" fmla="*/ 520 h 560"/>
                <a:gd name="T22" fmla="*/ 336 w 1104"/>
                <a:gd name="T23" fmla="*/ 472 h 560"/>
                <a:gd name="T24" fmla="*/ 568 w 1104"/>
                <a:gd name="T25" fmla="*/ 0 h 560"/>
                <a:gd name="T26" fmla="*/ 384 w 1104"/>
                <a:gd name="T27" fmla="*/ 504 h 560"/>
                <a:gd name="T28" fmla="*/ 480 w 1104"/>
                <a:gd name="T29" fmla="*/ 456 h 560"/>
                <a:gd name="T30" fmla="*/ 720 w 1104"/>
                <a:gd name="T31" fmla="*/ 24 h 560"/>
                <a:gd name="T32" fmla="*/ 568 w 1104"/>
                <a:gd name="T33" fmla="*/ 472 h 560"/>
                <a:gd name="T34" fmla="*/ 664 w 1104"/>
                <a:gd name="T35" fmla="*/ 440 h 560"/>
                <a:gd name="T36" fmla="*/ 912 w 1104"/>
                <a:gd name="T37" fmla="*/ 72 h 560"/>
                <a:gd name="T38" fmla="*/ 720 w 1104"/>
                <a:gd name="T39" fmla="*/ 456 h 560"/>
                <a:gd name="T40" fmla="*/ 768 w 1104"/>
                <a:gd name="T41" fmla="*/ 456 h 560"/>
                <a:gd name="T42" fmla="*/ 960 w 1104"/>
                <a:gd name="T43" fmla="*/ 168 h 560"/>
                <a:gd name="T44" fmla="*/ 816 w 1104"/>
                <a:gd name="T45" fmla="*/ 456 h 560"/>
                <a:gd name="T46" fmla="*/ 928 w 1104"/>
                <a:gd name="T47" fmla="*/ 448 h 560"/>
                <a:gd name="T48" fmla="*/ 960 w 1104"/>
                <a:gd name="T49" fmla="*/ 408 h 560"/>
                <a:gd name="T50" fmla="*/ 1104 w 1104"/>
                <a:gd name="T51" fmla="*/ 264 h 560"/>
                <a:gd name="T52" fmla="*/ 1008 w 1104"/>
                <a:gd name="T53" fmla="*/ 456 h 560"/>
                <a:gd name="T54" fmla="*/ 1056 w 1104"/>
                <a:gd name="T55" fmla="*/ 456 h 56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04"/>
                <a:gd name="T85" fmla="*/ 0 h 560"/>
                <a:gd name="T86" fmla="*/ 1104 w 1104"/>
                <a:gd name="T87" fmla="*/ 560 h 56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04" h="560">
                  <a:moveTo>
                    <a:pt x="48" y="264"/>
                  </a:moveTo>
                  <a:lnTo>
                    <a:pt x="0" y="504"/>
                  </a:lnTo>
                  <a:lnTo>
                    <a:pt x="8" y="560"/>
                  </a:lnTo>
                  <a:lnTo>
                    <a:pt x="48" y="552"/>
                  </a:lnTo>
                  <a:lnTo>
                    <a:pt x="96" y="456"/>
                  </a:lnTo>
                  <a:lnTo>
                    <a:pt x="240" y="120"/>
                  </a:lnTo>
                  <a:lnTo>
                    <a:pt x="152" y="544"/>
                  </a:lnTo>
                  <a:lnTo>
                    <a:pt x="240" y="456"/>
                  </a:lnTo>
                  <a:lnTo>
                    <a:pt x="224" y="456"/>
                  </a:lnTo>
                  <a:lnTo>
                    <a:pt x="384" y="72"/>
                  </a:lnTo>
                  <a:lnTo>
                    <a:pt x="264" y="520"/>
                  </a:lnTo>
                  <a:lnTo>
                    <a:pt x="336" y="472"/>
                  </a:lnTo>
                  <a:lnTo>
                    <a:pt x="568" y="0"/>
                  </a:lnTo>
                  <a:lnTo>
                    <a:pt x="384" y="504"/>
                  </a:lnTo>
                  <a:lnTo>
                    <a:pt x="480" y="456"/>
                  </a:lnTo>
                  <a:lnTo>
                    <a:pt x="720" y="24"/>
                  </a:lnTo>
                  <a:lnTo>
                    <a:pt x="568" y="472"/>
                  </a:lnTo>
                  <a:lnTo>
                    <a:pt x="664" y="440"/>
                  </a:lnTo>
                  <a:lnTo>
                    <a:pt x="912" y="72"/>
                  </a:lnTo>
                  <a:lnTo>
                    <a:pt x="720" y="456"/>
                  </a:lnTo>
                  <a:lnTo>
                    <a:pt x="768" y="456"/>
                  </a:lnTo>
                  <a:lnTo>
                    <a:pt x="960" y="168"/>
                  </a:lnTo>
                  <a:lnTo>
                    <a:pt x="816" y="456"/>
                  </a:lnTo>
                  <a:lnTo>
                    <a:pt x="928" y="448"/>
                  </a:lnTo>
                  <a:lnTo>
                    <a:pt x="960" y="408"/>
                  </a:lnTo>
                  <a:lnTo>
                    <a:pt x="1104" y="264"/>
                  </a:lnTo>
                  <a:lnTo>
                    <a:pt x="1008" y="456"/>
                  </a:lnTo>
                  <a:lnTo>
                    <a:pt x="1056" y="456"/>
                  </a:ln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00" name="Group 318"/>
          <p:cNvGrpSpPr>
            <a:grpSpLocks/>
          </p:cNvGrpSpPr>
          <p:nvPr/>
        </p:nvGrpSpPr>
        <p:grpSpPr bwMode="auto">
          <a:xfrm rot="327503">
            <a:off x="1928450" y="1463269"/>
            <a:ext cx="3810000" cy="1676400"/>
            <a:chOff x="1142" y="432"/>
            <a:chExt cx="3523" cy="1857"/>
          </a:xfrm>
        </p:grpSpPr>
        <p:sp>
          <p:nvSpPr>
            <p:cNvPr id="601" name="Freeform 319"/>
            <p:cNvSpPr>
              <a:spLocks/>
            </p:cNvSpPr>
            <p:nvPr/>
          </p:nvSpPr>
          <p:spPr bwMode="auto">
            <a:xfrm>
              <a:off x="1144" y="887"/>
              <a:ext cx="3521" cy="1108"/>
            </a:xfrm>
            <a:custGeom>
              <a:avLst/>
              <a:gdLst>
                <a:gd name="T0" fmla="*/ 2408 w 3521"/>
                <a:gd name="T1" fmla="*/ 313 h 1108"/>
                <a:gd name="T2" fmla="*/ 2552 w 3521"/>
                <a:gd name="T3" fmla="*/ 361 h 1108"/>
                <a:gd name="T4" fmla="*/ 2696 w 3521"/>
                <a:gd name="T5" fmla="*/ 409 h 1108"/>
                <a:gd name="T6" fmla="*/ 2888 w 3521"/>
                <a:gd name="T7" fmla="*/ 361 h 1108"/>
                <a:gd name="T8" fmla="*/ 3032 w 3521"/>
                <a:gd name="T9" fmla="*/ 265 h 1108"/>
                <a:gd name="T10" fmla="*/ 3176 w 3521"/>
                <a:gd name="T11" fmla="*/ 201 h 1108"/>
                <a:gd name="T12" fmla="*/ 3388 w 3521"/>
                <a:gd name="T13" fmla="*/ 161 h 1108"/>
                <a:gd name="T14" fmla="*/ 3500 w 3521"/>
                <a:gd name="T15" fmla="*/ 209 h 1108"/>
                <a:gd name="T16" fmla="*/ 3512 w 3521"/>
                <a:gd name="T17" fmla="*/ 265 h 1108"/>
                <a:gd name="T18" fmla="*/ 3492 w 3521"/>
                <a:gd name="T19" fmla="*/ 345 h 1108"/>
                <a:gd name="T20" fmla="*/ 3416 w 3521"/>
                <a:gd name="T21" fmla="*/ 409 h 1108"/>
                <a:gd name="T22" fmla="*/ 3268 w 3521"/>
                <a:gd name="T23" fmla="*/ 473 h 1108"/>
                <a:gd name="T24" fmla="*/ 3228 w 3521"/>
                <a:gd name="T25" fmla="*/ 577 h 1108"/>
                <a:gd name="T26" fmla="*/ 3316 w 3521"/>
                <a:gd name="T27" fmla="*/ 657 h 1108"/>
                <a:gd name="T28" fmla="*/ 3416 w 3521"/>
                <a:gd name="T29" fmla="*/ 745 h 1108"/>
                <a:gd name="T30" fmla="*/ 3492 w 3521"/>
                <a:gd name="T31" fmla="*/ 849 h 1108"/>
                <a:gd name="T32" fmla="*/ 3476 w 3521"/>
                <a:gd name="T33" fmla="*/ 969 h 1108"/>
                <a:gd name="T34" fmla="*/ 3368 w 3521"/>
                <a:gd name="T35" fmla="*/ 985 h 1108"/>
                <a:gd name="T36" fmla="*/ 3224 w 3521"/>
                <a:gd name="T37" fmla="*/ 985 h 1108"/>
                <a:gd name="T38" fmla="*/ 3036 w 3521"/>
                <a:gd name="T39" fmla="*/ 905 h 1108"/>
                <a:gd name="T40" fmla="*/ 2932 w 3521"/>
                <a:gd name="T41" fmla="*/ 809 h 1108"/>
                <a:gd name="T42" fmla="*/ 2816 w 3521"/>
                <a:gd name="T43" fmla="*/ 737 h 1108"/>
                <a:gd name="T44" fmla="*/ 2552 w 3521"/>
                <a:gd name="T45" fmla="*/ 745 h 1108"/>
                <a:gd name="T46" fmla="*/ 2312 w 3521"/>
                <a:gd name="T47" fmla="*/ 841 h 1108"/>
                <a:gd name="T48" fmla="*/ 1936 w 3521"/>
                <a:gd name="T49" fmla="*/ 1017 h 1108"/>
                <a:gd name="T50" fmla="*/ 1480 w 3521"/>
                <a:gd name="T51" fmla="*/ 1097 h 1108"/>
                <a:gd name="T52" fmla="*/ 1064 w 3521"/>
                <a:gd name="T53" fmla="*/ 1081 h 1108"/>
                <a:gd name="T54" fmla="*/ 736 w 3521"/>
                <a:gd name="T55" fmla="*/ 1073 h 1108"/>
                <a:gd name="T56" fmla="*/ 504 w 3521"/>
                <a:gd name="T57" fmla="*/ 985 h 1108"/>
                <a:gd name="T58" fmla="*/ 280 w 3521"/>
                <a:gd name="T59" fmla="*/ 937 h 1108"/>
                <a:gd name="T60" fmla="*/ 152 w 3521"/>
                <a:gd name="T61" fmla="*/ 873 h 1108"/>
                <a:gd name="T62" fmla="*/ 88 w 3521"/>
                <a:gd name="T63" fmla="*/ 873 h 1108"/>
                <a:gd name="T64" fmla="*/ 16 w 3521"/>
                <a:gd name="T65" fmla="*/ 849 h 1108"/>
                <a:gd name="T66" fmla="*/ 8 w 3521"/>
                <a:gd name="T67" fmla="*/ 793 h 1108"/>
                <a:gd name="T68" fmla="*/ 8 w 3521"/>
                <a:gd name="T69" fmla="*/ 745 h 1108"/>
                <a:gd name="T70" fmla="*/ 8 w 3521"/>
                <a:gd name="T71" fmla="*/ 649 h 1108"/>
                <a:gd name="T72" fmla="*/ 56 w 3521"/>
                <a:gd name="T73" fmla="*/ 649 h 1108"/>
                <a:gd name="T74" fmla="*/ 104 w 3521"/>
                <a:gd name="T75" fmla="*/ 601 h 1108"/>
                <a:gd name="T76" fmla="*/ 208 w 3521"/>
                <a:gd name="T77" fmla="*/ 497 h 1108"/>
                <a:gd name="T78" fmla="*/ 328 w 3521"/>
                <a:gd name="T79" fmla="*/ 441 h 1108"/>
                <a:gd name="T80" fmla="*/ 392 w 3521"/>
                <a:gd name="T81" fmla="*/ 353 h 1108"/>
                <a:gd name="T82" fmla="*/ 472 w 3521"/>
                <a:gd name="T83" fmla="*/ 257 h 1108"/>
                <a:gd name="T84" fmla="*/ 584 w 3521"/>
                <a:gd name="T85" fmla="*/ 169 h 1108"/>
                <a:gd name="T86" fmla="*/ 696 w 3521"/>
                <a:gd name="T87" fmla="*/ 129 h 1108"/>
                <a:gd name="T88" fmla="*/ 920 w 3521"/>
                <a:gd name="T89" fmla="*/ 73 h 1108"/>
                <a:gd name="T90" fmla="*/ 1208 w 3521"/>
                <a:gd name="T91" fmla="*/ 25 h 1108"/>
                <a:gd name="T92" fmla="*/ 1456 w 3521"/>
                <a:gd name="T93" fmla="*/ 17 h 1108"/>
                <a:gd name="T94" fmla="*/ 1736 w 3521"/>
                <a:gd name="T95" fmla="*/ 25 h 1108"/>
                <a:gd name="T96" fmla="*/ 2168 w 3521"/>
                <a:gd name="T97" fmla="*/ 169 h 1108"/>
                <a:gd name="T98" fmla="*/ 2408 w 3521"/>
                <a:gd name="T99" fmla="*/ 313 h 110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521"/>
                <a:gd name="T151" fmla="*/ 0 h 1108"/>
                <a:gd name="T152" fmla="*/ 3521 w 3521"/>
                <a:gd name="T153" fmla="*/ 1108 h 110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521" h="1108">
                  <a:moveTo>
                    <a:pt x="2408" y="313"/>
                  </a:moveTo>
                  <a:cubicBezTo>
                    <a:pt x="2472" y="345"/>
                    <a:pt x="2504" y="345"/>
                    <a:pt x="2552" y="361"/>
                  </a:cubicBezTo>
                  <a:cubicBezTo>
                    <a:pt x="2600" y="377"/>
                    <a:pt x="2640" y="409"/>
                    <a:pt x="2696" y="409"/>
                  </a:cubicBezTo>
                  <a:cubicBezTo>
                    <a:pt x="2752" y="409"/>
                    <a:pt x="2832" y="385"/>
                    <a:pt x="2888" y="361"/>
                  </a:cubicBezTo>
                  <a:cubicBezTo>
                    <a:pt x="2944" y="337"/>
                    <a:pt x="2984" y="292"/>
                    <a:pt x="3032" y="265"/>
                  </a:cubicBezTo>
                  <a:cubicBezTo>
                    <a:pt x="3080" y="238"/>
                    <a:pt x="3117" y="218"/>
                    <a:pt x="3176" y="201"/>
                  </a:cubicBezTo>
                  <a:cubicBezTo>
                    <a:pt x="3235" y="184"/>
                    <a:pt x="3334" y="160"/>
                    <a:pt x="3388" y="161"/>
                  </a:cubicBezTo>
                  <a:cubicBezTo>
                    <a:pt x="3442" y="162"/>
                    <a:pt x="3479" y="192"/>
                    <a:pt x="3500" y="209"/>
                  </a:cubicBezTo>
                  <a:cubicBezTo>
                    <a:pt x="3521" y="226"/>
                    <a:pt x="3513" y="242"/>
                    <a:pt x="3512" y="265"/>
                  </a:cubicBezTo>
                  <a:cubicBezTo>
                    <a:pt x="3511" y="288"/>
                    <a:pt x="3508" y="321"/>
                    <a:pt x="3492" y="345"/>
                  </a:cubicBezTo>
                  <a:cubicBezTo>
                    <a:pt x="3476" y="369"/>
                    <a:pt x="3453" y="388"/>
                    <a:pt x="3416" y="409"/>
                  </a:cubicBezTo>
                  <a:cubicBezTo>
                    <a:pt x="3379" y="430"/>
                    <a:pt x="3299" y="445"/>
                    <a:pt x="3268" y="473"/>
                  </a:cubicBezTo>
                  <a:cubicBezTo>
                    <a:pt x="3237" y="501"/>
                    <a:pt x="3220" y="546"/>
                    <a:pt x="3228" y="577"/>
                  </a:cubicBezTo>
                  <a:cubicBezTo>
                    <a:pt x="3236" y="608"/>
                    <a:pt x="3285" y="629"/>
                    <a:pt x="3316" y="657"/>
                  </a:cubicBezTo>
                  <a:cubicBezTo>
                    <a:pt x="3347" y="685"/>
                    <a:pt x="3387" y="713"/>
                    <a:pt x="3416" y="745"/>
                  </a:cubicBezTo>
                  <a:cubicBezTo>
                    <a:pt x="3445" y="777"/>
                    <a:pt x="3482" y="812"/>
                    <a:pt x="3492" y="849"/>
                  </a:cubicBezTo>
                  <a:cubicBezTo>
                    <a:pt x="3502" y="886"/>
                    <a:pt x="3497" y="946"/>
                    <a:pt x="3476" y="969"/>
                  </a:cubicBezTo>
                  <a:cubicBezTo>
                    <a:pt x="3455" y="992"/>
                    <a:pt x="3410" y="982"/>
                    <a:pt x="3368" y="985"/>
                  </a:cubicBezTo>
                  <a:cubicBezTo>
                    <a:pt x="3326" y="988"/>
                    <a:pt x="3279" y="998"/>
                    <a:pt x="3224" y="985"/>
                  </a:cubicBezTo>
                  <a:cubicBezTo>
                    <a:pt x="3169" y="972"/>
                    <a:pt x="3085" y="934"/>
                    <a:pt x="3036" y="905"/>
                  </a:cubicBezTo>
                  <a:cubicBezTo>
                    <a:pt x="2987" y="876"/>
                    <a:pt x="2969" y="837"/>
                    <a:pt x="2932" y="809"/>
                  </a:cubicBezTo>
                  <a:cubicBezTo>
                    <a:pt x="2895" y="781"/>
                    <a:pt x="2879" y="748"/>
                    <a:pt x="2816" y="737"/>
                  </a:cubicBezTo>
                  <a:cubicBezTo>
                    <a:pt x="2753" y="726"/>
                    <a:pt x="2636" y="728"/>
                    <a:pt x="2552" y="745"/>
                  </a:cubicBezTo>
                  <a:cubicBezTo>
                    <a:pt x="2468" y="762"/>
                    <a:pt x="2415" y="796"/>
                    <a:pt x="2312" y="841"/>
                  </a:cubicBezTo>
                  <a:cubicBezTo>
                    <a:pt x="2209" y="886"/>
                    <a:pt x="2075" y="974"/>
                    <a:pt x="1936" y="1017"/>
                  </a:cubicBezTo>
                  <a:cubicBezTo>
                    <a:pt x="1797" y="1060"/>
                    <a:pt x="1625" y="1086"/>
                    <a:pt x="1480" y="1097"/>
                  </a:cubicBezTo>
                  <a:cubicBezTo>
                    <a:pt x="1335" y="1108"/>
                    <a:pt x="1188" y="1085"/>
                    <a:pt x="1064" y="1081"/>
                  </a:cubicBezTo>
                  <a:cubicBezTo>
                    <a:pt x="940" y="1077"/>
                    <a:pt x="829" y="1089"/>
                    <a:pt x="736" y="1073"/>
                  </a:cubicBezTo>
                  <a:cubicBezTo>
                    <a:pt x="643" y="1057"/>
                    <a:pt x="580" y="1008"/>
                    <a:pt x="504" y="985"/>
                  </a:cubicBezTo>
                  <a:cubicBezTo>
                    <a:pt x="428" y="962"/>
                    <a:pt x="339" y="956"/>
                    <a:pt x="280" y="937"/>
                  </a:cubicBezTo>
                  <a:cubicBezTo>
                    <a:pt x="221" y="918"/>
                    <a:pt x="184" y="884"/>
                    <a:pt x="152" y="873"/>
                  </a:cubicBezTo>
                  <a:cubicBezTo>
                    <a:pt x="120" y="862"/>
                    <a:pt x="111" y="877"/>
                    <a:pt x="88" y="873"/>
                  </a:cubicBezTo>
                  <a:cubicBezTo>
                    <a:pt x="65" y="869"/>
                    <a:pt x="29" y="862"/>
                    <a:pt x="16" y="849"/>
                  </a:cubicBezTo>
                  <a:cubicBezTo>
                    <a:pt x="3" y="836"/>
                    <a:pt x="9" y="810"/>
                    <a:pt x="8" y="793"/>
                  </a:cubicBezTo>
                  <a:cubicBezTo>
                    <a:pt x="7" y="776"/>
                    <a:pt x="8" y="769"/>
                    <a:pt x="8" y="745"/>
                  </a:cubicBezTo>
                  <a:cubicBezTo>
                    <a:pt x="8" y="721"/>
                    <a:pt x="0" y="665"/>
                    <a:pt x="8" y="649"/>
                  </a:cubicBezTo>
                  <a:cubicBezTo>
                    <a:pt x="16" y="633"/>
                    <a:pt x="40" y="657"/>
                    <a:pt x="56" y="649"/>
                  </a:cubicBezTo>
                  <a:cubicBezTo>
                    <a:pt x="72" y="641"/>
                    <a:pt x="79" y="626"/>
                    <a:pt x="104" y="601"/>
                  </a:cubicBezTo>
                  <a:cubicBezTo>
                    <a:pt x="129" y="576"/>
                    <a:pt x="171" y="524"/>
                    <a:pt x="208" y="497"/>
                  </a:cubicBezTo>
                  <a:cubicBezTo>
                    <a:pt x="245" y="470"/>
                    <a:pt x="297" y="465"/>
                    <a:pt x="328" y="441"/>
                  </a:cubicBezTo>
                  <a:cubicBezTo>
                    <a:pt x="359" y="417"/>
                    <a:pt x="368" y="384"/>
                    <a:pt x="392" y="353"/>
                  </a:cubicBezTo>
                  <a:cubicBezTo>
                    <a:pt x="416" y="322"/>
                    <a:pt x="440" y="288"/>
                    <a:pt x="472" y="257"/>
                  </a:cubicBezTo>
                  <a:cubicBezTo>
                    <a:pt x="504" y="226"/>
                    <a:pt x="547" y="190"/>
                    <a:pt x="584" y="169"/>
                  </a:cubicBezTo>
                  <a:cubicBezTo>
                    <a:pt x="621" y="148"/>
                    <a:pt x="640" y="145"/>
                    <a:pt x="696" y="129"/>
                  </a:cubicBezTo>
                  <a:cubicBezTo>
                    <a:pt x="752" y="113"/>
                    <a:pt x="835" y="90"/>
                    <a:pt x="920" y="73"/>
                  </a:cubicBezTo>
                  <a:cubicBezTo>
                    <a:pt x="1005" y="56"/>
                    <a:pt x="1119" y="34"/>
                    <a:pt x="1208" y="25"/>
                  </a:cubicBezTo>
                  <a:cubicBezTo>
                    <a:pt x="1297" y="16"/>
                    <a:pt x="1368" y="17"/>
                    <a:pt x="1456" y="17"/>
                  </a:cubicBezTo>
                  <a:cubicBezTo>
                    <a:pt x="1544" y="17"/>
                    <a:pt x="1617" y="0"/>
                    <a:pt x="1736" y="25"/>
                  </a:cubicBezTo>
                  <a:cubicBezTo>
                    <a:pt x="1855" y="50"/>
                    <a:pt x="2056" y="121"/>
                    <a:pt x="2168" y="169"/>
                  </a:cubicBezTo>
                  <a:cubicBezTo>
                    <a:pt x="2280" y="217"/>
                    <a:pt x="2344" y="281"/>
                    <a:pt x="2408" y="313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2" name="Freeform 320"/>
            <p:cNvSpPr>
              <a:spLocks/>
            </p:cNvSpPr>
            <p:nvPr/>
          </p:nvSpPr>
          <p:spPr bwMode="auto">
            <a:xfrm>
              <a:off x="3004" y="756"/>
              <a:ext cx="783" cy="444"/>
            </a:xfrm>
            <a:custGeom>
              <a:avLst/>
              <a:gdLst>
                <a:gd name="T0" fmla="*/ 548 w 783"/>
                <a:gd name="T1" fmla="*/ 444 h 444"/>
                <a:gd name="T2" fmla="*/ 644 w 783"/>
                <a:gd name="T3" fmla="*/ 348 h 444"/>
                <a:gd name="T4" fmla="*/ 740 w 783"/>
                <a:gd name="T5" fmla="*/ 300 h 444"/>
                <a:gd name="T6" fmla="*/ 768 w 783"/>
                <a:gd name="T7" fmla="*/ 212 h 444"/>
                <a:gd name="T8" fmla="*/ 648 w 783"/>
                <a:gd name="T9" fmla="*/ 132 h 444"/>
                <a:gd name="T10" fmla="*/ 512 w 783"/>
                <a:gd name="T11" fmla="*/ 84 h 444"/>
                <a:gd name="T12" fmla="*/ 356 w 783"/>
                <a:gd name="T13" fmla="*/ 12 h 444"/>
                <a:gd name="T14" fmla="*/ 260 w 783"/>
                <a:gd name="T15" fmla="*/ 12 h 444"/>
                <a:gd name="T16" fmla="*/ 144 w 783"/>
                <a:gd name="T17" fmla="*/ 68 h 444"/>
                <a:gd name="T18" fmla="*/ 48 w 783"/>
                <a:gd name="T19" fmla="*/ 180 h 444"/>
                <a:gd name="T20" fmla="*/ 20 w 783"/>
                <a:gd name="T21" fmla="*/ 204 h 444"/>
                <a:gd name="T22" fmla="*/ 168 w 783"/>
                <a:gd name="T23" fmla="*/ 236 h 444"/>
                <a:gd name="T24" fmla="*/ 288 w 783"/>
                <a:gd name="T25" fmla="*/ 292 h 444"/>
                <a:gd name="T26" fmla="*/ 404 w 783"/>
                <a:gd name="T27" fmla="*/ 348 h 444"/>
                <a:gd name="T28" fmla="*/ 548 w 783"/>
                <a:gd name="T29" fmla="*/ 444 h 4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83"/>
                <a:gd name="T46" fmla="*/ 0 h 444"/>
                <a:gd name="T47" fmla="*/ 783 w 783"/>
                <a:gd name="T48" fmla="*/ 444 h 44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83" h="444">
                  <a:moveTo>
                    <a:pt x="548" y="444"/>
                  </a:moveTo>
                  <a:cubicBezTo>
                    <a:pt x="588" y="444"/>
                    <a:pt x="612" y="372"/>
                    <a:pt x="644" y="348"/>
                  </a:cubicBezTo>
                  <a:cubicBezTo>
                    <a:pt x="676" y="324"/>
                    <a:pt x="719" y="323"/>
                    <a:pt x="740" y="300"/>
                  </a:cubicBezTo>
                  <a:cubicBezTo>
                    <a:pt x="761" y="277"/>
                    <a:pt x="783" y="240"/>
                    <a:pt x="768" y="212"/>
                  </a:cubicBezTo>
                  <a:cubicBezTo>
                    <a:pt x="753" y="184"/>
                    <a:pt x="691" y="153"/>
                    <a:pt x="648" y="132"/>
                  </a:cubicBezTo>
                  <a:cubicBezTo>
                    <a:pt x="605" y="111"/>
                    <a:pt x="561" y="104"/>
                    <a:pt x="512" y="84"/>
                  </a:cubicBezTo>
                  <a:cubicBezTo>
                    <a:pt x="463" y="64"/>
                    <a:pt x="398" y="24"/>
                    <a:pt x="356" y="12"/>
                  </a:cubicBezTo>
                  <a:cubicBezTo>
                    <a:pt x="314" y="0"/>
                    <a:pt x="295" y="3"/>
                    <a:pt x="260" y="12"/>
                  </a:cubicBezTo>
                  <a:cubicBezTo>
                    <a:pt x="225" y="21"/>
                    <a:pt x="179" y="40"/>
                    <a:pt x="144" y="68"/>
                  </a:cubicBezTo>
                  <a:cubicBezTo>
                    <a:pt x="109" y="96"/>
                    <a:pt x="69" y="157"/>
                    <a:pt x="48" y="180"/>
                  </a:cubicBezTo>
                  <a:cubicBezTo>
                    <a:pt x="27" y="203"/>
                    <a:pt x="0" y="195"/>
                    <a:pt x="20" y="204"/>
                  </a:cubicBezTo>
                  <a:cubicBezTo>
                    <a:pt x="40" y="213"/>
                    <a:pt x="123" y="221"/>
                    <a:pt x="168" y="236"/>
                  </a:cubicBezTo>
                  <a:cubicBezTo>
                    <a:pt x="213" y="251"/>
                    <a:pt x="249" y="273"/>
                    <a:pt x="288" y="292"/>
                  </a:cubicBezTo>
                  <a:cubicBezTo>
                    <a:pt x="327" y="311"/>
                    <a:pt x="361" y="323"/>
                    <a:pt x="404" y="348"/>
                  </a:cubicBezTo>
                  <a:cubicBezTo>
                    <a:pt x="447" y="373"/>
                    <a:pt x="508" y="444"/>
                    <a:pt x="548" y="444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3" name="Freeform 321"/>
            <p:cNvSpPr>
              <a:spLocks/>
            </p:cNvSpPr>
            <p:nvPr/>
          </p:nvSpPr>
          <p:spPr bwMode="auto">
            <a:xfrm>
              <a:off x="3024" y="1776"/>
              <a:ext cx="592" cy="341"/>
            </a:xfrm>
            <a:custGeom>
              <a:avLst/>
              <a:gdLst>
                <a:gd name="T0" fmla="*/ 0 w 592"/>
                <a:gd name="T1" fmla="*/ 144 h 341"/>
                <a:gd name="T2" fmla="*/ 276 w 592"/>
                <a:gd name="T3" fmla="*/ 320 h 341"/>
                <a:gd name="T4" fmla="*/ 268 w 592"/>
                <a:gd name="T5" fmla="*/ 272 h 341"/>
                <a:gd name="T6" fmla="*/ 288 w 592"/>
                <a:gd name="T7" fmla="*/ 240 h 341"/>
                <a:gd name="T8" fmla="*/ 316 w 592"/>
                <a:gd name="T9" fmla="*/ 272 h 341"/>
                <a:gd name="T10" fmla="*/ 336 w 592"/>
                <a:gd name="T11" fmla="*/ 288 h 341"/>
                <a:gd name="T12" fmla="*/ 336 w 592"/>
                <a:gd name="T13" fmla="*/ 240 h 341"/>
                <a:gd name="T14" fmla="*/ 480 w 592"/>
                <a:gd name="T15" fmla="*/ 240 h 341"/>
                <a:gd name="T16" fmla="*/ 576 w 592"/>
                <a:gd name="T17" fmla="*/ 192 h 341"/>
                <a:gd name="T18" fmla="*/ 576 w 592"/>
                <a:gd name="T19" fmla="*/ 144 h 341"/>
                <a:gd name="T20" fmla="*/ 508 w 592"/>
                <a:gd name="T21" fmla="*/ 64 h 341"/>
                <a:gd name="T22" fmla="*/ 396 w 592"/>
                <a:gd name="T23" fmla="*/ 40 h 341"/>
                <a:gd name="T24" fmla="*/ 308 w 592"/>
                <a:gd name="T25" fmla="*/ 8 h 341"/>
                <a:gd name="T26" fmla="*/ 164 w 592"/>
                <a:gd name="T27" fmla="*/ 88 h 341"/>
                <a:gd name="T28" fmla="*/ 60 w 592"/>
                <a:gd name="T29" fmla="*/ 120 h 341"/>
                <a:gd name="T30" fmla="*/ 0 w 592"/>
                <a:gd name="T31" fmla="*/ 144 h 34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92"/>
                <a:gd name="T49" fmla="*/ 0 h 341"/>
                <a:gd name="T50" fmla="*/ 592 w 592"/>
                <a:gd name="T51" fmla="*/ 341 h 34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92" h="341">
                  <a:moveTo>
                    <a:pt x="0" y="144"/>
                  </a:moveTo>
                  <a:cubicBezTo>
                    <a:pt x="36" y="177"/>
                    <a:pt x="231" y="299"/>
                    <a:pt x="276" y="320"/>
                  </a:cubicBezTo>
                  <a:cubicBezTo>
                    <a:pt x="321" y="341"/>
                    <a:pt x="266" y="285"/>
                    <a:pt x="268" y="272"/>
                  </a:cubicBezTo>
                  <a:cubicBezTo>
                    <a:pt x="270" y="259"/>
                    <a:pt x="280" y="240"/>
                    <a:pt x="288" y="240"/>
                  </a:cubicBezTo>
                  <a:cubicBezTo>
                    <a:pt x="296" y="240"/>
                    <a:pt x="308" y="264"/>
                    <a:pt x="316" y="272"/>
                  </a:cubicBezTo>
                  <a:cubicBezTo>
                    <a:pt x="324" y="280"/>
                    <a:pt x="333" y="293"/>
                    <a:pt x="336" y="288"/>
                  </a:cubicBezTo>
                  <a:cubicBezTo>
                    <a:pt x="339" y="283"/>
                    <a:pt x="312" y="248"/>
                    <a:pt x="336" y="240"/>
                  </a:cubicBezTo>
                  <a:cubicBezTo>
                    <a:pt x="360" y="232"/>
                    <a:pt x="440" y="248"/>
                    <a:pt x="480" y="240"/>
                  </a:cubicBezTo>
                  <a:cubicBezTo>
                    <a:pt x="520" y="232"/>
                    <a:pt x="560" y="208"/>
                    <a:pt x="576" y="192"/>
                  </a:cubicBezTo>
                  <a:cubicBezTo>
                    <a:pt x="592" y="176"/>
                    <a:pt x="587" y="165"/>
                    <a:pt x="576" y="144"/>
                  </a:cubicBezTo>
                  <a:cubicBezTo>
                    <a:pt x="565" y="123"/>
                    <a:pt x="538" y="81"/>
                    <a:pt x="508" y="64"/>
                  </a:cubicBezTo>
                  <a:cubicBezTo>
                    <a:pt x="478" y="47"/>
                    <a:pt x="429" y="49"/>
                    <a:pt x="396" y="40"/>
                  </a:cubicBezTo>
                  <a:cubicBezTo>
                    <a:pt x="363" y="31"/>
                    <a:pt x="347" y="0"/>
                    <a:pt x="308" y="8"/>
                  </a:cubicBezTo>
                  <a:cubicBezTo>
                    <a:pt x="269" y="16"/>
                    <a:pt x="205" y="69"/>
                    <a:pt x="164" y="88"/>
                  </a:cubicBezTo>
                  <a:cubicBezTo>
                    <a:pt x="123" y="107"/>
                    <a:pt x="87" y="111"/>
                    <a:pt x="60" y="120"/>
                  </a:cubicBezTo>
                  <a:cubicBezTo>
                    <a:pt x="33" y="129"/>
                    <a:pt x="12" y="139"/>
                    <a:pt x="0" y="144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" name="Freeform 322"/>
            <p:cNvSpPr>
              <a:spLocks/>
            </p:cNvSpPr>
            <p:nvPr/>
          </p:nvSpPr>
          <p:spPr bwMode="auto">
            <a:xfrm>
              <a:off x="1877" y="1911"/>
              <a:ext cx="520" cy="378"/>
            </a:xfrm>
            <a:custGeom>
              <a:avLst/>
              <a:gdLst>
                <a:gd name="T0" fmla="*/ 15 w 520"/>
                <a:gd name="T1" fmla="*/ 41 h 378"/>
                <a:gd name="T2" fmla="*/ 191 w 520"/>
                <a:gd name="T3" fmla="*/ 337 h 378"/>
                <a:gd name="T4" fmla="*/ 215 w 520"/>
                <a:gd name="T5" fmla="*/ 289 h 378"/>
                <a:gd name="T6" fmla="*/ 206 w 520"/>
                <a:gd name="T7" fmla="*/ 239 h 378"/>
                <a:gd name="T8" fmla="*/ 218 w 520"/>
                <a:gd name="T9" fmla="*/ 280 h 378"/>
                <a:gd name="T10" fmla="*/ 229 w 520"/>
                <a:gd name="T11" fmla="*/ 302 h 378"/>
                <a:gd name="T12" fmla="*/ 250 w 520"/>
                <a:gd name="T13" fmla="*/ 259 h 378"/>
                <a:gd name="T14" fmla="*/ 391 w 520"/>
                <a:gd name="T15" fmla="*/ 353 h 378"/>
                <a:gd name="T16" fmla="*/ 495 w 520"/>
                <a:gd name="T17" fmla="*/ 337 h 378"/>
                <a:gd name="T18" fmla="*/ 519 w 520"/>
                <a:gd name="T19" fmla="*/ 257 h 378"/>
                <a:gd name="T20" fmla="*/ 503 w 520"/>
                <a:gd name="T21" fmla="*/ 169 h 378"/>
                <a:gd name="T22" fmla="*/ 439 w 520"/>
                <a:gd name="T23" fmla="*/ 113 h 378"/>
                <a:gd name="T24" fmla="*/ 367 w 520"/>
                <a:gd name="T25" fmla="*/ 57 h 378"/>
                <a:gd name="T26" fmla="*/ 158 w 520"/>
                <a:gd name="T27" fmla="*/ 49 h 378"/>
                <a:gd name="T28" fmla="*/ 71 w 520"/>
                <a:gd name="T29" fmla="*/ 57 h 378"/>
                <a:gd name="T30" fmla="*/ 15 w 520"/>
                <a:gd name="T31" fmla="*/ 41 h 37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20"/>
                <a:gd name="T49" fmla="*/ 0 h 378"/>
                <a:gd name="T50" fmla="*/ 520 w 520"/>
                <a:gd name="T51" fmla="*/ 378 h 37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20" h="378">
                  <a:moveTo>
                    <a:pt x="15" y="41"/>
                  </a:moveTo>
                  <a:cubicBezTo>
                    <a:pt x="35" y="88"/>
                    <a:pt x="158" y="296"/>
                    <a:pt x="191" y="337"/>
                  </a:cubicBezTo>
                  <a:cubicBezTo>
                    <a:pt x="224" y="378"/>
                    <a:pt x="213" y="305"/>
                    <a:pt x="215" y="289"/>
                  </a:cubicBezTo>
                  <a:cubicBezTo>
                    <a:pt x="217" y="273"/>
                    <a:pt x="206" y="240"/>
                    <a:pt x="206" y="239"/>
                  </a:cubicBezTo>
                  <a:cubicBezTo>
                    <a:pt x="206" y="238"/>
                    <a:pt x="214" y="269"/>
                    <a:pt x="218" y="280"/>
                  </a:cubicBezTo>
                  <a:cubicBezTo>
                    <a:pt x="222" y="290"/>
                    <a:pt x="225" y="306"/>
                    <a:pt x="229" y="302"/>
                  </a:cubicBezTo>
                  <a:cubicBezTo>
                    <a:pt x="234" y="299"/>
                    <a:pt x="223" y="251"/>
                    <a:pt x="250" y="259"/>
                  </a:cubicBezTo>
                  <a:cubicBezTo>
                    <a:pt x="277" y="267"/>
                    <a:pt x="350" y="340"/>
                    <a:pt x="391" y="353"/>
                  </a:cubicBezTo>
                  <a:cubicBezTo>
                    <a:pt x="432" y="366"/>
                    <a:pt x="474" y="353"/>
                    <a:pt x="495" y="337"/>
                  </a:cubicBezTo>
                  <a:cubicBezTo>
                    <a:pt x="516" y="321"/>
                    <a:pt x="518" y="285"/>
                    <a:pt x="519" y="257"/>
                  </a:cubicBezTo>
                  <a:cubicBezTo>
                    <a:pt x="520" y="229"/>
                    <a:pt x="516" y="193"/>
                    <a:pt x="503" y="169"/>
                  </a:cubicBezTo>
                  <a:cubicBezTo>
                    <a:pt x="490" y="145"/>
                    <a:pt x="462" y="132"/>
                    <a:pt x="439" y="113"/>
                  </a:cubicBezTo>
                  <a:cubicBezTo>
                    <a:pt x="416" y="94"/>
                    <a:pt x="414" y="68"/>
                    <a:pt x="367" y="57"/>
                  </a:cubicBezTo>
                  <a:cubicBezTo>
                    <a:pt x="320" y="46"/>
                    <a:pt x="207" y="49"/>
                    <a:pt x="158" y="49"/>
                  </a:cubicBezTo>
                  <a:cubicBezTo>
                    <a:pt x="109" y="49"/>
                    <a:pt x="95" y="58"/>
                    <a:pt x="71" y="57"/>
                  </a:cubicBezTo>
                  <a:cubicBezTo>
                    <a:pt x="47" y="56"/>
                    <a:pt x="0" y="0"/>
                    <a:pt x="15" y="41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5" name="Freeform 323"/>
            <p:cNvSpPr>
              <a:spLocks/>
            </p:cNvSpPr>
            <p:nvPr/>
          </p:nvSpPr>
          <p:spPr bwMode="auto">
            <a:xfrm>
              <a:off x="1756" y="459"/>
              <a:ext cx="1269" cy="605"/>
            </a:xfrm>
            <a:custGeom>
              <a:avLst/>
              <a:gdLst>
                <a:gd name="T0" fmla="*/ 1220 w 1269"/>
                <a:gd name="T1" fmla="*/ 501 h 605"/>
                <a:gd name="T2" fmla="*/ 1056 w 1269"/>
                <a:gd name="T3" fmla="*/ 437 h 605"/>
                <a:gd name="T4" fmla="*/ 644 w 1269"/>
                <a:gd name="T5" fmla="*/ 453 h 605"/>
                <a:gd name="T6" fmla="*/ 308 w 1269"/>
                <a:gd name="T7" fmla="*/ 501 h 605"/>
                <a:gd name="T8" fmla="*/ 68 w 1269"/>
                <a:gd name="T9" fmla="*/ 549 h 605"/>
                <a:gd name="T10" fmla="*/ 0 w 1269"/>
                <a:gd name="T11" fmla="*/ 573 h 605"/>
                <a:gd name="T12" fmla="*/ 68 w 1269"/>
                <a:gd name="T13" fmla="*/ 357 h 605"/>
                <a:gd name="T14" fmla="*/ 184 w 1269"/>
                <a:gd name="T15" fmla="*/ 61 h 605"/>
                <a:gd name="T16" fmla="*/ 184 w 1269"/>
                <a:gd name="T17" fmla="*/ 133 h 605"/>
                <a:gd name="T18" fmla="*/ 212 w 1269"/>
                <a:gd name="T19" fmla="*/ 165 h 605"/>
                <a:gd name="T20" fmla="*/ 280 w 1269"/>
                <a:gd name="T21" fmla="*/ 117 h 605"/>
                <a:gd name="T22" fmla="*/ 308 w 1269"/>
                <a:gd name="T23" fmla="*/ 69 h 605"/>
                <a:gd name="T24" fmla="*/ 356 w 1269"/>
                <a:gd name="T25" fmla="*/ 117 h 605"/>
                <a:gd name="T26" fmla="*/ 440 w 1269"/>
                <a:gd name="T27" fmla="*/ 77 h 605"/>
                <a:gd name="T28" fmla="*/ 472 w 1269"/>
                <a:gd name="T29" fmla="*/ 37 h 605"/>
                <a:gd name="T30" fmla="*/ 512 w 1269"/>
                <a:gd name="T31" fmla="*/ 77 h 605"/>
                <a:gd name="T32" fmla="*/ 576 w 1269"/>
                <a:gd name="T33" fmla="*/ 53 h 605"/>
                <a:gd name="T34" fmla="*/ 624 w 1269"/>
                <a:gd name="T35" fmla="*/ 5 h 605"/>
                <a:gd name="T36" fmla="*/ 616 w 1269"/>
                <a:gd name="T37" fmla="*/ 85 h 605"/>
                <a:gd name="T38" fmla="*/ 704 w 1269"/>
                <a:gd name="T39" fmla="*/ 101 h 605"/>
                <a:gd name="T40" fmla="*/ 788 w 1269"/>
                <a:gd name="T41" fmla="*/ 69 h 605"/>
                <a:gd name="T42" fmla="*/ 816 w 1269"/>
                <a:gd name="T43" fmla="*/ 133 h 605"/>
                <a:gd name="T44" fmla="*/ 880 w 1269"/>
                <a:gd name="T45" fmla="*/ 117 h 605"/>
                <a:gd name="T46" fmla="*/ 980 w 1269"/>
                <a:gd name="T47" fmla="*/ 69 h 605"/>
                <a:gd name="T48" fmla="*/ 932 w 1269"/>
                <a:gd name="T49" fmla="*/ 165 h 605"/>
                <a:gd name="T50" fmla="*/ 1008 w 1269"/>
                <a:gd name="T51" fmla="*/ 189 h 605"/>
                <a:gd name="T52" fmla="*/ 1076 w 1269"/>
                <a:gd name="T53" fmla="*/ 165 h 605"/>
                <a:gd name="T54" fmla="*/ 1032 w 1269"/>
                <a:gd name="T55" fmla="*/ 221 h 605"/>
                <a:gd name="T56" fmla="*/ 1048 w 1269"/>
                <a:gd name="T57" fmla="*/ 261 h 605"/>
                <a:gd name="T58" fmla="*/ 1112 w 1269"/>
                <a:gd name="T59" fmla="*/ 285 h 605"/>
                <a:gd name="T60" fmla="*/ 1220 w 1269"/>
                <a:gd name="T61" fmla="*/ 261 h 605"/>
                <a:gd name="T62" fmla="*/ 1160 w 1269"/>
                <a:gd name="T63" fmla="*/ 325 h 605"/>
                <a:gd name="T64" fmla="*/ 1172 w 1269"/>
                <a:gd name="T65" fmla="*/ 357 h 605"/>
                <a:gd name="T66" fmla="*/ 1220 w 1269"/>
                <a:gd name="T67" fmla="*/ 405 h 605"/>
                <a:gd name="T68" fmla="*/ 1184 w 1269"/>
                <a:gd name="T69" fmla="*/ 421 h 605"/>
                <a:gd name="T70" fmla="*/ 1268 w 1269"/>
                <a:gd name="T71" fmla="*/ 501 h 605"/>
                <a:gd name="T72" fmla="*/ 1192 w 1269"/>
                <a:gd name="T73" fmla="*/ 485 h 60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69"/>
                <a:gd name="T112" fmla="*/ 0 h 605"/>
                <a:gd name="T113" fmla="*/ 1269 w 1269"/>
                <a:gd name="T114" fmla="*/ 605 h 60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69" h="605">
                  <a:moveTo>
                    <a:pt x="1220" y="501"/>
                  </a:moveTo>
                  <a:cubicBezTo>
                    <a:pt x="1193" y="490"/>
                    <a:pt x="1152" y="445"/>
                    <a:pt x="1056" y="437"/>
                  </a:cubicBezTo>
                  <a:cubicBezTo>
                    <a:pt x="960" y="429"/>
                    <a:pt x="769" y="442"/>
                    <a:pt x="644" y="453"/>
                  </a:cubicBezTo>
                  <a:cubicBezTo>
                    <a:pt x="519" y="464"/>
                    <a:pt x="404" y="485"/>
                    <a:pt x="308" y="501"/>
                  </a:cubicBezTo>
                  <a:cubicBezTo>
                    <a:pt x="212" y="517"/>
                    <a:pt x="119" y="537"/>
                    <a:pt x="68" y="549"/>
                  </a:cubicBezTo>
                  <a:cubicBezTo>
                    <a:pt x="17" y="561"/>
                    <a:pt x="0" y="605"/>
                    <a:pt x="0" y="573"/>
                  </a:cubicBezTo>
                  <a:cubicBezTo>
                    <a:pt x="0" y="541"/>
                    <a:pt x="37" y="442"/>
                    <a:pt x="68" y="357"/>
                  </a:cubicBezTo>
                  <a:cubicBezTo>
                    <a:pt x="99" y="272"/>
                    <a:pt x="165" y="98"/>
                    <a:pt x="184" y="61"/>
                  </a:cubicBezTo>
                  <a:cubicBezTo>
                    <a:pt x="203" y="24"/>
                    <a:pt x="179" y="116"/>
                    <a:pt x="184" y="133"/>
                  </a:cubicBezTo>
                  <a:cubicBezTo>
                    <a:pt x="189" y="150"/>
                    <a:pt x="196" y="168"/>
                    <a:pt x="212" y="165"/>
                  </a:cubicBezTo>
                  <a:cubicBezTo>
                    <a:pt x="228" y="162"/>
                    <a:pt x="264" y="133"/>
                    <a:pt x="280" y="117"/>
                  </a:cubicBezTo>
                  <a:cubicBezTo>
                    <a:pt x="296" y="101"/>
                    <a:pt x="295" y="69"/>
                    <a:pt x="308" y="69"/>
                  </a:cubicBezTo>
                  <a:cubicBezTo>
                    <a:pt x="321" y="69"/>
                    <a:pt x="334" y="116"/>
                    <a:pt x="356" y="117"/>
                  </a:cubicBezTo>
                  <a:cubicBezTo>
                    <a:pt x="378" y="118"/>
                    <a:pt x="421" y="90"/>
                    <a:pt x="440" y="77"/>
                  </a:cubicBezTo>
                  <a:cubicBezTo>
                    <a:pt x="459" y="64"/>
                    <a:pt x="460" y="37"/>
                    <a:pt x="472" y="37"/>
                  </a:cubicBezTo>
                  <a:cubicBezTo>
                    <a:pt x="484" y="37"/>
                    <a:pt x="495" y="74"/>
                    <a:pt x="512" y="77"/>
                  </a:cubicBezTo>
                  <a:cubicBezTo>
                    <a:pt x="529" y="80"/>
                    <a:pt x="557" y="65"/>
                    <a:pt x="576" y="53"/>
                  </a:cubicBezTo>
                  <a:cubicBezTo>
                    <a:pt x="595" y="41"/>
                    <a:pt x="617" y="0"/>
                    <a:pt x="624" y="5"/>
                  </a:cubicBezTo>
                  <a:cubicBezTo>
                    <a:pt x="631" y="10"/>
                    <a:pt x="603" y="69"/>
                    <a:pt x="616" y="85"/>
                  </a:cubicBezTo>
                  <a:cubicBezTo>
                    <a:pt x="629" y="101"/>
                    <a:pt x="675" y="104"/>
                    <a:pt x="704" y="101"/>
                  </a:cubicBezTo>
                  <a:cubicBezTo>
                    <a:pt x="733" y="98"/>
                    <a:pt x="769" y="64"/>
                    <a:pt x="788" y="69"/>
                  </a:cubicBezTo>
                  <a:cubicBezTo>
                    <a:pt x="807" y="74"/>
                    <a:pt x="801" y="125"/>
                    <a:pt x="816" y="133"/>
                  </a:cubicBezTo>
                  <a:cubicBezTo>
                    <a:pt x="831" y="141"/>
                    <a:pt x="853" y="128"/>
                    <a:pt x="880" y="117"/>
                  </a:cubicBezTo>
                  <a:cubicBezTo>
                    <a:pt x="907" y="106"/>
                    <a:pt x="971" y="61"/>
                    <a:pt x="980" y="69"/>
                  </a:cubicBezTo>
                  <a:cubicBezTo>
                    <a:pt x="989" y="77"/>
                    <a:pt x="927" y="145"/>
                    <a:pt x="932" y="165"/>
                  </a:cubicBezTo>
                  <a:cubicBezTo>
                    <a:pt x="937" y="185"/>
                    <a:pt x="984" y="189"/>
                    <a:pt x="1008" y="189"/>
                  </a:cubicBezTo>
                  <a:cubicBezTo>
                    <a:pt x="1032" y="189"/>
                    <a:pt x="1072" y="160"/>
                    <a:pt x="1076" y="165"/>
                  </a:cubicBezTo>
                  <a:cubicBezTo>
                    <a:pt x="1080" y="170"/>
                    <a:pt x="1037" y="205"/>
                    <a:pt x="1032" y="221"/>
                  </a:cubicBezTo>
                  <a:cubicBezTo>
                    <a:pt x="1027" y="237"/>
                    <a:pt x="1035" y="250"/>
                    <a:pt x="1048" y="261"/>
                  </a:cubicBezTo>
                  <a:cubicBezTo>
                    <a:pt x="1061" y="272"/>
                    <a:pt x="1083" y="285"/>
                    <a:pt x="1112" y="285"/>
                  </a:cubicBezTo>
                  <a:cubicBezTo>
                    <a:pt x="1141" y="285"/>
                    <a:pt x="1212" y="254"/>
                    <a:pt x="1220" y="261"/>
                  </a:cubicBezTo>
                  <a:cubicBezTo>
                    <a:pt x="1228" y="268"/>
                    <a:pt x="1168" y="309"/>
                    <a:pt x="1160" y="325"/>
                  </a:cubicBezTo>
                  <a:cubicBezTo>
                    <a:pt x="1152" y="341"/>
                    <a:pt x="1162" y="344"/>
                    <a:pt x="1172" y="357"/>
                  </a:cubicBezTo>
                  <a:cubicBezTo>
                    <a:pt x="1182" y="370"/>
                    <a:pt x="1218" y="394"/>
                    <a:pt x="1220" y="405"/>
                  </a:cubicBezTo>
                  <a:cubicBezTo>
                    <a:pt x="1222" y="416"/>
                    <a:pt x="1176" y="405"/>
                    <a:pt x="1184" y="421"/>
                  </a:cubicBezTo>
                  <a:cubicBezTo>
                    <a:pt x="1192" y="437"/>
                    <a:pt x="1267" y="490"/>
                    <a:pt x="1268" y="501"/>
                  </a:cubicBezTo>
                  <a:cubicBezTo>
                    <a:pt x="1269" y="512"/>
                    <a:pt x="1208" y="488"/>
                    <a:pt x="1192" y="485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6" name="Freeform 324"/>
            <p:cNvSpPr>
              <a:spLocks/>
            </p:cNvSpPr>
            <p:nvPr/>
          </p:nvSpPr>
          <p:spPr bwMode="auto">
            <a:xfrm>
              <a:off x="1488" y="1192"/>
              <a:ext cx="399" cy="664"/>
            </a:xfrm>
            <a:custGeom>
              <a:avLst/>
              <a:gdLst>
                <a:gd name="T0" fmla="*/ 0 w 399"/>
                <a:gd name="T1" fmla="*/ 104 h 664"/>
                <a:gd name="T2" fmla="*/ 192 w 399"/>
                <a:gd name="T3" fmla="*/ 8 h 664"/>
                <a:gd name="T4" fmla="*/ 288 w 399"/>
                <a:gd name="T5" fmla="*/ 56 h 664"/>
                <a:gd name="T6" fmla="*/ 356 w 399"/>
                <a:gd name="T7" fmla="*/ 136 h 664"/>
                <a:gd name="T8" fmla="*/ 372 w 399"/>
                <a:gd name="T9" fmla="*/ 232 h 664"/>
                <a:gd name="T10" fmla="*/ 396 w 399"/>
                <a:gd name="T11" fmla="*/ 360 h 664"/>
                <a:gd name="T12" fmla="*/ 356 w 399"/>
                <a:gd name="T13" fmla="*/ 480 h 664"/>
                <a:gd name="T14" fmla="*/ 316 w 399"/>
                <a:gd name="T15" fmla="*/ 568 h 664"/>
                <a:gd name="T16" fmla="*/ 240 w 399"/>
                <a:gd name="T17" fmla="*/ 632 h 664"/>
                <a:gd name="T18" fmla="*/ 180 w 399"/>
                <a:gd name="T19" fmla="*/ 664 h 6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9"/>
                <a:gd name="T31" fmla="*/ 0 h 664"/>
                <a:gd name="T32" fmla="*/ 399 w 399"/>
                <a:gd name="T33" fmla="*/ 664 h 6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9" h="664">
                  <a:moveTo>
                    <a:pt x="0" y="104"/>
                  </a:moveTo>
                  <a:cubicBezTo>
                    <a:pt x="72" y="60"/>
                    <a:pt x="144" y="16"/>
                    <a:pt x="192" y="8"/>
                  </a:cubicBezTo>
                  <a:cubicBezTo>
                    <a:pt x="240" y="0"/>
                    <a:pt x="261" y="35"/>
                    <a:pt x="288" y="56"/>
                  </a:cubicBezTo>
                  <a:cubicBezTo>
                    <a:pt x="315" y="77"/>
                    <a:pt x="342" y="107"/>
                    <a:pt x="356" y="136"/>
                  </a:cubicBezTo>
                  <a:cubicBezTo>
                    <a:pt x="370" y="165"/>
                    <a:pt x="365" y="195"/>
                    <a:pt x="372" y="232"/>
                  </a:cubicBezTo>
                  <a:cubicBezTo>
                    <a:pt x="379" y="269"/>
                    <a:pt x="399" y="319"/>
                    <a:pt x="396" y="360"/>
                  </a:cubicBezTo>
                  <a:cubicBezTo>
                    <a:pt x="393" y="401"/>
                    <a:pt x="369" y="445"/>
                    <a:pt x="356" y="480"/>
                  </a:cubicBezTo>
                  <a:cubicBezTo>
                    <a:pt x="343" y="515"/>
                    <a:pt x="335" y="543"/>
                    <a:pt x="316" y="568"/>
                  </a:cubicBezTo>
                  <a:cubicBezTo>
                    <a:pt x="297" y="593"/>
                    <a:pt x="263" y="616"/>
                    <a:pt x="240" y="632"/>
                  </a:cubicBezTo>
                  <a:cubicBezTo>
                    <a:pt x="217" y="648"/>
                    <a:pt x="192" y="657"/>
                    <a:pt x="180" y="66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7" name="Freeform 325"/>
            <p:cNvSpPr>
              <a:spLocks/>
            </p:cNvSpPr>
            <p:nvPr/>
          </p:nvSpPr>
          <p:spPr bwMode="auto">
            <a:xfrm>
              <a:off x="1668" y="1387"/>
              <a:ext cx="129" cy="397"/>
            </a:xfrm>
            <a:custGeom>
              <a:avLst/>
              <a:gdLst>
                <a:gd name="T0" fmla="*/ 12 w 129"/>
                <a:gd name="T1" fmla="*/ 5 h 397"/>
                <a:gd name="T2" fmla="*/ 96 w 129"/>
                <a:gd name="T3" fmla="*/ 29 h 397"/>
                <a:gd name="T4" fmla="*/ 128 w 129"/>
                <a:gd name="T5" fmla="*/ 181 h 397"/>
                <a:gd name="T6" fmla="*/ 88 w 129"/>
                <a:gd name="T7" fmla="*/ 317 h 397"/>
                <a:gd name="T8" fmla="*/ 0 w 129"/>
                <a:gd name="T9" fmla="*/ 397 h 3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9"/>
                <a:gd name="T16" fmla="*/ 0 h 397"/>
                <a:gd name="T17" fmla="*/ 129 w 129"/>
                <a:gd name="T18" fmla="*/ 397 h 3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9" h="397">
                  <a:moveTo>
                    <a:pt x="12" y="5"/>
                  </a:moveTo>
                  <a:cubicBezTo>
                    <a:pt x="26" y="9"/>
                    <a:pt x="77" y="0"/>
                    <a:pt x="96" y="29"/>
                  </a:cubicBezTo>
                  <a:cubicBezTo>
                    <a:pt x="115" y="58"/>
                    <a:pt x="129" y="133"/>
                    <a:pt x="128" y="181"/>
                  </a:cubicBezTo>
                  <a:cubicBezTo>
                    <a:pt x="127" y="229"/>
                    <a:pt x="109" y="281"/>
                    <a:pt x="88" y="317"/>
                  </a:cubicBezTo>
                  <a:cubicBezTo>
                    <a:pt x="67" y="353"/>
                    <a:pt x="18" y="380"/>
                    <a:pt x="0" y="397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8" name="Oval 326"/>
            <p:cNvSpPr>
              <a:spLocks noChangeArrowheads="1"/>
            </p:cNvSpPr>
            <p:nvPr/>
          </p:nvSpPr>
          <p:spPr bwMode="auto">
            <a:xfrm>
              <a:off x="1344" y="1392"/>
              <a:ext cx="192" cy="192"/>
            </a:xfrm>
            <a:prstGeom prst="ellipse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09" name="Oval 327"/>
            <p:cNvSpPr>
              <a:spLocks noChangeArrowheads="1"/>
            </p:cNvSpPr>
            <p:nvPr/>
          </p:nvSpPr>
          <p:spPr bwMode="auto">
            <a:xfrm>
              <a:off x="1392" y="1440"/>
              <a:ext cx="96" cy="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0" name="Freeform 328"/>
            <p:cNvSpPr>
              <a:spLocks/>
            </p:cNvSpPr>
            <p:nvPr/>
          </p:nvSpPr>
          <p:spPr bwMode="auto">
            <a:xfrm>
              <a:off x="1152" y="1584"/>
              <a:ext cx="366" cy="125"/>
            </a:xfrm>
            <a:custGeom>
              <a:avLst/>
              <a:gdLst>
                <a:gd name="T0" fmla="*/ 0 w 366"/>
                <a:gd name="T1" fmla="*/ 0 h 125"/>
                <a:gd name="T2" fmla="*/ 12 w 366"/>
                <a:gd name="T3" fmla="*/ 40 h 125"/>
                <a:gd name="T4" fmla="*/ 48 w 366"/>
                <a:gd name="T5" fmla="*/ 48 h 125"/>
                <a:gd name="T6" fmla="*/ 124 w 366"/>
                <a:gd name="T7" fmla="*/ 72 h 125"/>
                <a:gd name="T8" fmla="*/ 212 w 366"/>
                <a:gd name="T9" fmla="*/ 88 h 125"/>
                <a:gd name="T10" fmla="*/ 268 w 366"/>
                <a:gd name="T11" fmla="*/ 120 h 125"/>
                <a:gd name="T12" fmla="*/ 348 w 366"/>
                <a:gd name="T13" fmla="*/ 120 h 125"/>
                <a:gd name="T14" fmla="*/ 364 w 366"/>
                <a:gd name="T15" fmla="*/ 88 h 125"/>
                <a:gd name="T16" fmla="*/ 336 w 366"/>
                <a:gd name="T17" fmla="*/ 48 h 1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6"/>
                <a:gd name="T28" fmla="*/ 0 h 125"/>
                <a:gd name="T29" fmla="*/ 366 w 366"/>
                <a:gd name="T30" fmla="*/ 125 h 1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6" h="125">
                  <a:moveTo>
                    <a:pt x="0" y="0"/>
                  </a:moveTo>
                  <a:cubicBezTo>
                    <a:pt x="2" y="7"/>
                    <a:pt x="4" y="32"/>
                    <a:pt x="12" y="40"/>
                  </a:cubicBezTo>
                  <a:cubicBezTo>
                    <a:pt x="20" y="48"/>
                    <a:pt x="29" y="43"/>
                    <a:pt x="48" y="48"/>
                  </a:cubicBezTo>
                  <a:cubicBezTo>
                    <a:pt x="67" y="53"/>
                    <a:pt x="97" y="65"/>
                    <a:pt x="124" y="72"/>
                  </a:cubicBezTo>
                  <a:cubicBezTo>
                    <a:pt x="151" y="79"/>
                    <a:pt x="188" y="80"/>
                    <a:pt x="212" y="88"/>
                  </a:cubicBezTo>
                  <a:cubicBezTo>
                    <a:pt x="236" y="96"/>
                    <a:pt x="245" y="115"/>
                    <a:pt x="268" y="120"/>
                  </a:cubicBezTo>
                  <a:cubicBezTo>
                    <a:pt x="291" y="125"/>
                    <a:pt x="332" y="125"/>
                    <a:pt x="348" y="120"/>
                  </a:cubicBezTo>
                  <a:cubicBezTo>
                    <a:pt x="364" y="115"/>
                    <a:pt x="366" y="100"/>
                    <a:pt x="364" y="88"/>
                  </a:cubicBezTo>
                  <a:cubicBezTo>
                    <a:pt x="362" y="76"/>
                    <a:pt x="342" y="56"/>
                    <a:pt x="336" y="48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1" name="Freeform 329"/>
            <p:cNvSpPr>
              <a:spLocks/>
            </p:cNvSpPr>
            <p:nvPr/>
          </p:nvSpPr>
          <p:spPr bwMode="auto">
            <a:xfrm>
              <a:off x="1142" y="1632"/>
              <a:ext cx="250" cy="115"/>
            </a:xfrm>
            <a:custGeom>
              <a:avLst/>
              <a:gdLst>
                <a:gd name="T0" fmla="*/ 250 w 250"/>
                <a:gd name="T1" fmla="*/ 96 h 115"/>
                <a:gd name="T2" fmla="*/ 202 w 250"/>
                <a:gd name="T3" fmla="*/ 96 h 115"/>
                <a:gd name="T4" fmla="*/ 134 w 250"/>
                <a:gd name="T5" fmla="*/ 112 h 115"/>
                <a:gd name="T6" fmla="*/ 70 w 250"/>
                <a:gd name="T7" fmla="*/ 112 h 115"/>
                <a:gd name="T8" fmla="*/ 10 w 250"/>
                <a:gd name="T9" fmla="*/ 96 h 115"/>
                <a:gd name="T10" fmla="*/ 10 w 250"/>
                <a:gd name="T11" fmla="*/ 48 h 115"/>
                <a:gd name="T12" fmla="*/ 58 w 250"/>
                <a:gd name="T13" fmla="*/ 0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0"/>
                <a:gd name="T22" fmla="*/ 0 h 115"/>
                <a:gd name="T23" fmla="*/ 250 w 250"/>
                <a:gd name="T24" fmla="*/ 115 h 1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0" h="115">
                  <a:moveTo>
                    <a:pt x="250" y="96"/>
                  </a:moveTo>
                  <a:cubicBezTo>
                    <a:pt x="234" y="92"/>
                    <a:pt x="221" y="93"/>
                    <a:pt x="202" y="96"/>
                  </a:cubicBezTo>
                  <a:cubicBezTo>
                    <a:pt x="183" y="99"/>
                    <a:pt x="156" y="109"/>
                    <a:pt x="134" y="112"/>
                  </a:cubicBezTo>
                  <a:cubicBezTo>
                    <a:pt x="112" y="115"/>
                    <a:pt x="91" y="115"/>
                    <a:pt x="70" y="112"/>
                  </a:cubicBezTo>
                  <a:cubicBezTo>
                    <a:pt x="49" y="109"/>
                    <a:pt x="20" y="107"/>
                    <a:pt x="10" y="96"/>
                  </a:cubicBezTo>
                  <a:cubicBezTo>
                    <a:pt x="0" y="85"/>
                    <a:pt x="2" y="64"/>
                    <a:pt x="10" y="48"/>
                  </a:cubicBezTo>
                  <a:cubicBezTo>
                    <a:pt x="18" y="32"/>
                    <a:pt x="38" y="16"/>
                    <a:pt x="58" y="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2" name="Freeform 330"/>
            <p:cNvSpPr>
              <a:spLocks/>
            </p:cNvSpPr>
            <p:nvPr/>
          </p:nvSpPr>
          <p:spPr bwMode="auto">
            <a:xfrm>
              <a:off x="1204" y="1552"/>
              <a:ext cx="228" cy="160"/>
            </a:xfrm>
            <a:custGeom>
              <a:avLst/>
              <a:gdLst>
                <a:gd name="T0" fmla="*/ 0 w 228"/>
                <a:gd name="T1" fmla="*/ 0 h 160"/>
                <a:gd name="T2" fmla="*/ 136 w 228"/>
                <a:gd name="T3" fmla="*/ 48 h 160"/>
                <a:gd name="T4" fmla="*/ 168 w 228"/>
                <a:gd name="T5" fmla="*/ 88 h 160"/>
                <a:gd name="T6" fmla="*/ 184 w 228"/>
                <a:gd name="T7" fmla="*/ 128 h 160"/>
                <a:gd name="T8" fmla="*/ 224 w 228"/>
                <a:gd name="T9" fmla="*/ 152 h 160"/>
                <a:gd name="T10" fmla="*/ 208 w 228"/>
                <a:gd name="T11" fmla="*/ 80 h 160"/>
                <a:gd name="T12" fmla="*/ 176 w 228"/>
                <a:gd name="T13" fmla="*/ 48 h 1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8"/>
                <a:gd name="T22" fmla="*/ 0 h 160"/>
                <a:gd name="T23" fmla="*/ 228 w 228"/>
                <a:gd name="T24" fmla="*/ 160 h 1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8" h="160">
                  <a:moveTo>
                    <a:pt x="0" y="0"/>
                  </a:moveTo>
                  <a:cubicBezTo>
                    <a:pt x="23" y="8"/>
                    <a:pt x="108" y="33"/>
                    <a:pt x="136" y="48"/>
                  </a:cubicBezTo>
                  <a:cubicBezTo>
                    <a:pt x="164" y="63"/>
                    <a:pt x="160" y="75"/>
                    <a:pt x="168" y="88"/>
                  </a:cubicBezTo>
                  <a:cubicBezTo>
                    <a:pt x="176" y="101"/>
                    <a:pt x="175" y="117"/>
                    <a:pt x="184" y="128"/>
                  </a:cubicBezTo>
                  <a:cubicBezTo>
                    <a:pt x="193" y="139"/>
                    <a:pt x="220" y="160"/>
                    <a:pt x="224" y="152"/>
                  </a:cubicBezTo>
                  <a:cubicBezTo>
                    <a:pt x="228" y="144"/>
                    <a:pt x="216" y="97"/>
                    <a:pt x="208" y="80"/>
                  </a:cubicBezTo>
                  <a:cubicBezTo>
                    <a:pt x="200" y="63"/>
                    <a:pt x="183" y="55"/>
                    <a:pt x="176" y="48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3" name="Freeform 331"/>
            <p:cNvSpPr>
              <a:spLocks/>
            </p:cNvSpPr>
            <p:nvPr/>
          </p:nvSpPr>
          <p:spPr bwMode="auto">
            <a:xfrm>
              <a:off x="1968" y="1527"/>
              <a:ext cx="432" cy="281"/>
            </a:xfrm>
            <a:custGeom>
              <a:avLst/>
              <a:gdLst>
                <a:gd name="T0" fmla="*/ 36 w 432"/>
                <a:gd name="T1" fmla="*/ 73 h 281"/>
                <a:gd name="T2" fmla="*/ 28 w 432"/>
                <a:gd name="T3" fmla="*/ 73 h 281"/>
                <a:gd name="T4" fmla="*/ 48 w 432"/>
                <a:gd name="T5" fmla="*/ 105 h 281"/>
                <a:gd name="T6" fmla="*/ 44 w 432"/>
                <a:gd name="T7" fmla="*/ 65 h 281"/>
                <a:gd name="T8" fmla="*/ 240 w 432"/>
                <a:gd name="T9" fmla="*/ 9 h 281"/>
                <a:gd name="T10" fmla="*/ 384 w 432"/>
                <a:gd name="T11" fmla="*/ 9 h 281"/>
                <a:gd name="T12" fmla="*/ 432 w 432"/>
                <a:gd name="T13" fmla="*/ 57 h 281"/>
                <a:gd name="T14" fmla="*/ 384 w 432"/>
                <a:gd name="T15" fmla="*/ 153 h 281"/>
                <a:gd name="T16" fmla="*/ 276 w 432"/>
                <a:gd name="T17" fmla="*/ 265 h 281"/>
                <a:gd name="T18" fmla="*/ 192 w 432"/>
                <a:gd name="T19" fmla="*/ 249 h 281"/>
                <a:gd name="T20" fmla="*/ 48 w 432"/>
                <a:gd name="T21" fmla="*/ 249 h 281"/>
                <a:gd name="T22" fmla="*/ 0 w 432"/>
                <a:gd name="T23" fmla="*/ 249 h 281"/>
                <a:gd name="T24" fmla="*/ 48 w 432"/>
                <a:gd name="T25" fmla="*/ 201 h 281"/>
                <a:gd name="T26" fmla="*/ 48 w 432"/>
                <a:gd name="T27" fmla="*/ 105 h 2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32"/>
                <a:gd name="T43" fmla="*/ 0 h 281"/>
                <a:gd name="T44" fmla="*/ 432 w 432"/>
                <a:gd name="T45" fmla="*/ 281 h 28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32" h="281">
                  <a:moveTo>
                    <a:pt x="36" y="73"/>
                  </a:moveTo>
                  <a:cubicBezTo>
                    <a:pt x="35" y="73"/>
                    <a:pt x="26" y="68"/>
                    <a:pt x="28" y="73"/>
                  </a:cubicBezTo>
                  <a:cubicBezTo>
                    <a:pt x="30" y="78"/>
                    <a:pt x="45" y="106"/>
                    <a:pt x="48" y="105"/>
                  </a:cubicBezTo>
                  <a:cubicBezTo>
                    <a:pt x="51" y="104"/>
                    <a:pt x="12" y="81"/>
                    <a:pt x="44" y="65"/>
                  </a:cubicBezTo>
                  <a:cubicBezTo>
                    <a:pt x="76" y="49"/>
                    <a:pt x="183" y="18"/>
                    <a:pt x="240" y="9"/>
                  </a:cubicBezTo>
                  <a:cubicBezTo>
                    <a:pt x="297" y="0"/>
                    <a:pt x="352" y="1"/>
                    <a:pt x="384" y="9"/>
                  </a:cubicBezTo>
                  <a:cubicBezTo>
                    <a:pt x="416" y="17"/>
                    <a:pt x="432" y="33"/>
                    <a:pt x="432" y="57"/>
                  </a:cubicBezTo>
                  <a:cubicBezTo>
                    <a:pt x="432" y="81"/>
                    <a:pt x="410" y="118"/>
                    <a:pt x="384" y="153"/>
                  </a:cubicBezTo>
                  <a:cubicBezTo>
                    <a:pt x="358" y="188"/>
                    <a:pt x="308" y="249"/>
                    <a:pt x="276" y="265"/>
                  </a:cubicBezTo>
                  <a:cubicBezTo>
                    <a:pt x="244" y="281"/>
                    <a:pt x="230" y="252"/>
                    <a:pt x="192" y="249"/>
                  </a:cubicBezTo>
                  <a:cubicBezTo>
                    <a:pt x="154" y="246"/>
                    <a:pt x="80" y="249"/>
                    <a:pt x="48" y="249"/>
                  </a:cubicBezTo>
                  <a:cubicBezTo>
                    <a:pt x="16" y="249"/>
                    <a:pt x="0" y="257"/>
                    <a:pt x="0" y="249"/>
                  </a:cubicBezTo>
                  <a:cubicBezTo>
                    <a:pt x="0" y="241"/>
                    <a:pt x="40" y="225"/>
                    <a:pt x="48" y="201"/>
                  </a:cubicBezTo>
                  <a:cubicBezTo>
                    <a:pt x="56" y="177"/>
                    <a:pt x="48" y="121"/>
                    <a:pt x="48" y="105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4" name="Freeform 332"/>
            <p:cNvSpPr>
              <a:spLocks/>
            </p:cNvSpPr>
            <p:nvPr/>
          </p:nvSpPr>
          <p:spPr bwMode="auto">
            <a:xfrm>
              <a:off x="1949" y="1032"/>
              <a:ext cx="67" cy="120"/>
            </a:xfrm>
            <a:custGeom>
              <a:avLst/>
              <a:gdLst>
                <a:gd name="T0" fmla="*/ 0 w 67"/>
                <a:gd name="T1" fmla="*/ 0 h 120"/>
                <a:gd name="T2" fmla="*/ 56 w 67"/>
                <a:gd name="T3" fmla="*/ 16 h 120"/>
                <a:gd name="T4" fmla="*/ 64 w 67"/>
                <a:gd name="T5" fmla="*/ 56 h 120"/>
                <a:gd name="T6" fmla="*/ 48 w 67"/>
                <a:gd name="T7" fmla="*/ 104 h 120"/>
                <a:gd name="T8" fmla="*/ 0 w 67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"/>
                <a:gd name="T16" fmla="*/ 0 h 120"/>
                <a:gd name="T17" fmla="*/ 67 w 67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" h="120">
                  <a:moveTo>
                    <a:pt x="0" y="0"/>
                  </a:moveTo>
                  <a:cubicBezTo>
                    <a:pt x="9" y="3"/>
                    <a:pt x="45" y="7"/>
                    <a:pt x="56" y="16"/>
                  </a:cubicBezTo>
                  <a:cubicBezTo>
                    <a:pt x="67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" name="Freeform 333"/>
            <p:cNvSpPr>
              <a:spLocks/>
            </p:cNvSpPr>
            <p:nvPr/>
          </p:nvSpPr>
          <p:spPr bwMode="auto">
            <a:xfrm>
              <a:off x="1956" y="1168"/>
              <a:ext cx="73" cy="136"/>
            </a:xfrm>
            <a:custGeom>
              <a:avLst/>
              <a:gdLst>
                <a:gd name="T0" fmla="*/ 0 w 73"/>
                <a:gd name="T1" fmla="*/ 0 h 136"/>
                <a:gd name="T2" fmla="*/ 56 w 73"/>
                <a:gd name="T3" fmla="*/ 16 h 136"/>
                <a:gd name="T4" fmla="*/ 72 w 73"/>
                <a:gd name="T5" fmla="*/ 48 h 136"/>
                <a:gd name="T6" fmla="*/ 60 w 73"/>
                <a:gd name="T7" fmla="*/ 88 h 136"/>
                <a:gd name="T8" fmla="*/ 32 w 73"/>
                <a:gd name="T9" fmla="*/ 136 h 1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"/>
                <a:gd name="T16" fmla="*/ 0 h 136"/>
                <a:gd name="T17" fmla="*/ 73 w 73"/>
                <a:gd name="T18" fmla="*/ 136 h 1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" h="136">
                  <a:moveTo>
                    <a:pt x="0" y="0"/>
                  </a:moveTo>
                  <a:cubicBezTo>
                    <a:pt x="9" y="3"/>
                    <a:pt x="44" y="8"/>
                    <a:pt x="56" y="16"/>
                  </a:cubicBezTo>
                  <a:cubicBezTo>
                    <a:pt x="68" y="24"/>
                    <a:pt x="71" y="36"/>
                    <a:pt x="72" y="48"/>
                  </a:cubicBezTo>
                  <a:cubicBezTo>
                    <a:pt x="73" y="60"/>
                    <a:pt x="67" y="73"/>
                    <a:pt x="60" y="88"/>
                  </a:cubicBezTo>
                  <a:cubicBezTo>
                    <a:pt x="53" y="103"/>
                    <a:pt x="38" y="126"/>
                    <a:pt x="32" y="136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" name="Freeform 334"/>
            <p:cNvSpPr>
              <a:spLocks/>
            </p:cNvSpPr>
            <p:nvPr/>
          </p:nvSpPr>
          <p:spPr bwMode="auto">
            <a:xfrm>
              <a:off x="2004" y="1296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7" name="Freeform 335"/>
            <p:cNvSpPr>
              <a:spLocks/>
            </p:cNvSpPr>
            <p:nvPr/>
          </p:nvSpPr>
          <p:spPr bwMode="auto">
            <a:xfrm>
              <a:off x="1968" y="1440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8" name="Freeform 336"/>
            <p:cNvSpPr>
              <a:spLocks/>
            </p:cNvSpPr>
            <p:nvPr/>
          </p:nvSpPr>
          <p:spPr bwMode="auto">
            <a:xfrm>
              <a:off x="1964" y="1592"/>
              <a:ext cx="69" cy="176"/>
            </a:xfrm>
            <a:custGeom>
              <a:avLst/>
              <a:gdLst>
                <a:gd name="T0" fmla="*/ 32 w 69"/>
                <a:gd name="T1" fmla="*/ 0 h 176"/>
                <a:gd name="T2" fmla="*/ 60 w 69"/>
                <a:gd name="T3" fmla="*/ 56 h 176"/>
                <a:gd name="T4" fmla="*/ 68 w 69"/>
                <a:gd name="T5" fmla="*/ 96 h 176"/>
                <a:gd name="T6" fmla="*/ 52 w 69"/>
                <a:gd name="T7" fmla="*/ 144 h 176"/>
                <a:gd name="T8" fmla="*/ 0 w 69"/>
                <a:gd name="T9" fmla="*/ 176 h 1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176"/>
                <a:gd name="T17" fmla="*/ 69 w 69"/>
                <a:gd name="T18" fmla="*/ 176 h 1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176">
                  <a:moveTo>
                    <a:pt x="32" y="0"/>
                  </a:moveTo>
                  <a:cubicBezTo>
                    <a:pt x="37" y="8"/>
                    <a:pt x="54" y="40"/>
                    <a:pt x="60" y="56"/>
                  </a:cubicBezTo>
                  <a:cubicBezTo>
                    <a:pt x="66" y="72"/>
                    <a:pt x="69" y="81"/>
                    <a:pt x="68" y="96"/>
                  </a:cubicBezTo>
                  <a:cubicBezTo>
                    <a:pt x="67" y="111"/>
                    <a:pt x="63" y="131"/>
                    <a:pt x="52" y="144"/>
                  </a:cubicBezTo>
                  <a:cubicBezTo>
                    <a:pt x="41" y="157"/>
                    <a:pt x="11" y="169"/>
                    <a:pt x="0" y="176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9" name="Freeform 337"/>
            <p:cNvSpPr>
              <a:spLocks/>
            </p:cNvSpPr>
            <p:nvPr/>
          </p:nvSpPr>
          <p:spPr bwMode="auto">
            <a:xfrm>
              <a:off x="1920" y="1784"/>
              <a:ext cx="65" cy="112"/>
            </a:xfrm>
            <a:custGeom>
              <a:avLst/>
              <a:gdLst>
                <a:gd name="T0" fmla="*/ 52 w 65"/>
                <a:gd name="T1" fmla="*/ 0 h 112"/>
                <a:gd name="T2" fmla="*/ 56 w 65"/>
                <a:gd name="T3" fmla="*/ 8 h 112"/>
                <a:gd name="T4" fmla="*/ 64 w 65"/>
                <a:gd name="T5" fmla="*/ 48 h 112"/>
                <a:gd name="T6" fmla="*/ 48 w 65"/>
                <a:gd name="T7" fmla="*/ 96 h 112"/>
                <a:gd name="T8" fmla="*/ 0 w 65"/>
                <a:gd name="T9" fmla="*/ 112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12"/>
                <a:gd name="T17" fmla="*/ 65 w 65"/>
                <a:gd name="T18" fmla="*/ 112 h 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0" name="Freeform 338"/>
            <p:cNvSpPr>
              <a:spLocks/>
            </p:cNvSpPr>
            <p:nvPr/>
          </p:nvSpPr>
          <p:spPr bwMode="auto">
            <a:xfrm>
              <a:off x="1824" y="1728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1" name="Freeform 339"/>
            <p:cNvSpPr>
              <a:spLocks/>
            </p:cNvSpPr>
            <p:nvPr/>
          </p:nvSpPr>
          <p:spPr bwMode="auto">
            <a:xfrm>
              <a:off x="1920" y="1584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2" name="Freeform 340"/>
            <p:cNvSpPr>
              <a:spLocks/>
            </p:cNvSpPr>
            <p:nvPr/>
          </p:nvSpPr>
          <p:spPr bwMode="auto">
            <a:xfrm rot="-365232">
              <a:off x="1872" y="1440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3" name="Freeform 341"/>
            <p:cNvSpPr>
              <a:spLocks/>
            </p:cNvSpPr>
            <p:nvPr/>
          </p:nvSpPr>
          <p:spPr bwMode="auto">
            <a:xfrm rot="-1429352">
              <a:off x="1872" y="1296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4" name="Freeform 342"/>
            <p:cNvSpPr>
              <a:spLocks/>
            </p:cNvSpPr>
            <p:nvPr/>
          </p:nvSpPr>
          <p:spPr bwMode="auto">
            <a:xfrm>
              <a:off x="2064" y="1248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5" name="Freeform 343"/>
            <p:cNvSpPr>
              <a:spLocks/>
            </p:cNvSpPr>
            <p:nvPr/>
          </p:nvSpPr>
          <p:spPr bwMode="auto">
            <a:xfrm>
              <a:off x="2105" y="1392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6" name="Freeform 344"/>
            <p:cNvSpPr>
              <a:spLocks/>
            </p:cNvSpPr>
            <p:nvPr/>
          </p:nvSpPr>
          <p:spPr bwMode="auto">
            <a:xfrm>
              <a:off x="2160" y="1344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7" name="Freeform 345"/>
            <p:cNvSpPr>
              <a:spLocks/>
            </p:cNvSpPr>
            <p:nvPr/>
          </p:nvSpPr>
          <p:spPr bwMode="auto">
            <a:xfrm>
              <a:off x="2064" y="1104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8" name="Freeform 346"/>
            <p:cNvSpPr>
              <a:spLocks/>
            </p:cNvSpPr>
            <p:nvPr/>
          </p:nvSpPr>
          <p:spPr bwMode="auto">
            <a:xfrm>
              <a:off x="2160" y="1200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9" name="Freeform 347"/>
            <p:cNvSpPr>
              <a:spLocks/>
            </p:cNvSpPr>
            <p:nvPr/>
          </p:nvSpPr>
          <p:spPr bwMode="auto">
            <a:xfrm>
              <a:off x="2153" y="1056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0" name="Freeform 348"/>
            <p:cNvSpPr>
              <a:spLocks/>
            </p:cNvSpPr>
            <p:nvPr/>
          </p:nvSpPr>
          <p:spPr bwMode="auto">
            <a:xfrm>
              <a:off x="2208" y="960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1" name="Freeform 349"/>
            <p:cNvSpPr>
              <a:spLocks/>
            </p:cNvSpPr>
            <p:nvPr/>
          </p:nvSpPr>
          <p:spPr bwMode="auto">
            <a:xfrm>
              <a:off x="2256" y="1104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2" name="Freeform 350"/>
            <p:cNvSpPr>
              <a:spLocks/>
            </p:cNvSpPr>
            <p:nvPr/>
          </p:nvSpPr>
          <p:spPr bwMode="auto">
            <a:xfrm>
              <a:off x="2256" y="1248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3" name="Freeform 351"/>
            <p:cNvSpPr>
              <a:spLocks/>
            </p:cNvSpPr>
            <p:nvPr/>
          </p:nvSpPr>
          <p:spPr bwMode="auto">
            <a:xfrm>
              <a:off x="2256" y="1392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4" name="Freeform 352"/>
            <p:cNvSpPr>
              <a:spLocks/>
            </p:cNvSpPr>
            <p:nvPr/>
          </p:nvSpPr>
          <p:spPr bwMode="auto">
            <a:xfrm>
              <a:off x="2304" y="960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635" name="Group 353"/>
            <p:cNvGrpSpPr>
              <a:grpSpLocks/>
            </p:cNvGrpSpPr>
            <p:nvPr/>
          </p:nvGrpSpPr>
          <p:grpSpPr bwMode="auto">
            <a:xfrm>
              <a:off x="2345" y="1104"/>
              <a:ext cx="62" cy="288"/>
              <a:chOff x="2345" y="1104"/>
              <a:chExt cx="62" cy="288"/>
            </a:xfrm>
          </p:grpSpPr>
          <p:sp>
            <p:nvSpPr>
              <p:cNvPr id="747" name="Freeform 354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8" name="Freeform 355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36" name="Group 356"/>
            <p:cNvGrpSpPr>
              <a:grpSpLocks/>
            </p:cNvGrpSpPr>
            <p:nvPr/>
          </p:nvGrpSpPr>
          <p:grpSpPr bwMode="auto">
            <a:xfrm>
              <a:off x="2448" y="1392"/>
              <a:ext cx="62" cy="288"/>
              <a:chOff x="2345" y="1104"/>
              <a:chExt cx="62" cy="288"/>
            </a:xfrm>
          </p:grpSpPr>
          <p:sp>
            <p:nvSpPr>
              <p:cNvPr id="745" name="Freeform 357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6" name="Freeform 358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37" name="Group 359"/>
            <p:cNvGrpSpPr>
              <a:grpSpLocks/>
            </p:cNvGrpSpPr>
            <p:nvPr/>
          </p:nvGrpSpPr>
          <p:grpSpPr bwMode="auto">
            <a:xfrm>
              <a:off x="2400" y="960"/>
              <a:ext cx="62" cy="288"/>
              <a:chOff x="2345" y="1104"/>
              <a:chExt cx="62" cy="288"/>
            </a:xfrm>
          </p:grpSpPr>
          <p:sp>
            <p:nvSpPr>
              <p:cNvPr id="743" name="Freeform 360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4" name="Freeform 361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38" name="Group 362"/>
            <p:cNvGrpSpPr>
              <a:grpSpLocks/>
            </p:cNvGrpSpPr>
            <p:nvPr/>
          </p:nvGrpSpPr>
          <p:grpSpPr bwMode="auto">
            <a:xfrm>
              <a:off x="2496" y="960"/>
              <a:ext cx="62" cy="288"/>
              <a:chOff x="2345" y="1104"/>
              <a:chExt cx="62" cy="288"/>
            </a:xfrm>
          </p:grpSpPr>
          <p:sp>
            <p:nvSpPr>
              <p:cNvPr id="741" name="Freeform 363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2" name="Freeform 364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39" name="Group 365"/>
            <p:cNvGrpSpPr>
              <a:grpSpLocks/>
            </p:cNvGrpSpPr>
            <p:nvPr/>
          </p:nvGrpSpPr>
          <p:grpSpPr bwMode="auto">
            <a:xfrm>
              <a:off x="2592" y="960"/>
              <a:ext cx="62" cy="288"/>
              <a:chOff x="2345" y="1104"/>
              <a:chExt cx="62" cy="288"/>
            </a:xfrm>
          </p:grpSpPr>
          <p:sp>
            <p:nvSpPr>
              <p:cNvPr id="739" name="Freeform 366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0" name="Freeform 367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40" name="Group 368"/>
            <p:cNvGrpSpPr>
              <a:grpSpLocks/>
            </p:cNvGrpSpPr>
            <p:nvPr/>
          </p:nvGrpSpPr>
          <p:grpSpPr bwMode="auto">
            <a:xfrm>
              <a:off x="2496" y="1248"/>
              <a:ext cx="62" cy="288"/>
              <a:chOff x="2345" y="1104"/>
              <a:chExt cx="62" cy="288"/>
            </a:xfrm>
          </p:grpSpPr>
          <p:sp>
            <p:nvSpPr>
              <p:cNvPr id="737" name="Freeform 369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8" name="Freeform 370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41" name="Group 371"/>
            <p:cNvGrpSpPr>
              <a:grpSpLocks/>
            </p:cNvGrpSpPr>
            <p:nvPr/>
          </p:nvGrpSpPr>
          <p:grpSpPr bwMode="auto">
            <a:xfrm>
              <a:off x="2688" y="960"/>
              <a:ext cx="62" cy="288"/>
              <a:chOff x="2345" y="1104"/>
              <a:chExt cx="62" cy="288"/>
            </a:xfrm>
          </p:grpSpPr>
          <p:sp>
            <p:nvSpPr>
              <p:cNvPr id="735" name="Freeform 372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6" name="Freeform 373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42" name="Group 374"/>
            <p:cNvGrpSpPr>
              <a:grpSpLocks/>
            </p:cNvGrpSpPr>
            <p:nvPr/>
          </p:nvGrpSpPr>
          <p:grpSpPr bwMode="auto">
            <a:xfrm>
              <a:off x="2784" y="960"/>
              <a:ext cx="62" cy="288"/>
              <a:chOff x="2345" y="1104"/>
              <a:chExt cx="62" cy="288"/>
            </a:xfrm>
          </p:grpSpPr>
          <p:sp>
            <p:nvSpPr>
              <p:cNvPr id="733" name="Freeform 375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4" name="Freeform 376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43" name="Group 377"/>
            <p:cNvGrpSpPr>
              <a:grpSpLocks/>
            </p:cNvGrpSpPr>
            <p:nvPr/>
          </p:nvGrpSpPr>
          <p:grpSpPr bwMode="auto">
            <a:xfrm>
              <a:off x="2880" y="960"/>
              <a:ext cx="62" cy="288"/>
              <a:chOff x="2345" y="1104"/>
              <a:chExt cx="62" cy="288"/>
            </a:xfrm>
          </p:grpSpPr>
          <p:sp>
            <p:nvSpPr>
              <p:cNvPr id="731" name="Freeform 378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2" name="Freeform 379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44" name="Group 380"/>
            <p:cNvGrpSpPr>
              <a:grpSpLocks/>
            </p:cNvGrpSpPr>
            <p:nvPr/>
          </p:nvGrpSpPr>
          <p:grpSpPr bwMode="auto">
            <a:xfrm>
              <a:off x="2592" y="1248"/>
              <a:ext cx="62" cy="288"/>
              <a:chOff x="2345" y="1104"/>
              <a:chExt cx="62" cy="288"/>
            </a:xfrm>
          </p:grpSpPr>
          <p:sp>
            <p:nvSpPr>
              <p:cNvPr id="729" name="Freeform 381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0" name="Freeform 382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45" name="Group 383"/>
            <p:cNvGrpSpPr>
              <a:grpSpLocks/>
            </p:cNvGrpSpPr>
            <p:nvPr/>
          </p:nvGrpSpPr>
          <p:grpSpPr bwMode="auto">
            <a:xfrm>
              <a:off x="2592" y="1536"/>
              <a:ext cx="62" cy="288"/>
              <a:chOff x="2345" y="1104"/>
              <a:chExt cx="62" cy="288"/>
            </a:xfrm>
          </p:grpSpPr>
          <p:sp>
            <p:nvSpPr>
              <p:cNvPr id="727" name="Freeform 384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8" name="Freeform 385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46" name="Group 386"/>
            <p:cNvGrpSpPr>
              <a:grpSpLocks/>
            </p:cNvGrpSpPr>
            <p:nvPr/>
          </p:nvGrpSpPr>
          <p:grpSpPr bwMode="auto">
            <a:xfrm>
              <a:off x="2496" y="1632"/>
              <a:ext cx="62" cy="288"/>
              <a:chOff x="2345" y="1104"/>
              <a:chExt cx="62" cy="288"/>
            </a:xfrm>
          </p:grpSpPr>
          <p:sp>
            <p:nvSpPr>
              <p:cNvPr id="725" name="Freeform 387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6" name="Freeform 388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47" name="Freeform 389"/>
            <p:cNvSpPr>
              <a:spLocks/>
            </p:cNvSpPr>
            <p:nvPr/>
          </p:nvSpPr>
          <p:spPr bwMode="auto">
            <a:xfrm>
              <a:off x="2256" y="1824"/>
              <a:ext cx="65" cy="112"/>
            </a:xfrm>
            <a:custGeom>
              <a:avLst/>
              <a:gdLst>
                <a:gd name="T0" fmla="*/ 52 w 65"/>
                <a:gd name="T1" fmla="*/ 0 h 112"/>
                <a:gd name="T2" fmla="*/ 56 w 65"/>
                <a:gd name="T3" fmla="*/ 8 h 112"/>
                <a:gd name="T4" fmla="*/ 64 w 65"/>
                <a:gd name="T5" fmla="*/ 48 h 112"/>
                <a:gd name="T6" fmla="*/ 48 w 65"/>
                <a:gd name="T7" fmla="*/ 96 h 112"/>
                <a:gd name="T8" fmla="*/ 0 w 65"/>
                <a:gd name="T9" fmla="*/ 112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12"/>
                <a:gd name="T17" fmla="*/ 65 w 65"/>
                <a:gd name="T18" fmla="*/ 112 h 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8" name="Freeform 390"/>
            <p:cNvSpPr>
              <a:spLocks/>
            </p:cNvSpPr>
            <p:nvPr/>
          </p:nvSpPr>
          <p:spPr bwMode="auto">
            <a:xfrm>
              <a:off x="2352" y="1680"/>
              <a:ext cx="65" cy="112"/>
            </a:xfrm>
            <a:custGeom>
              <a:avLst/>
              <a:gdLst>
                <a:gd name="T0" fmla="*/ 52 w 65"/>
                <a:gd name="T1" fmla="*/ 0 h 112"/>
                <a:gd name="T2" fmla="*/ 56 w 65"/>
                <a:gd name="T3" fmla="*/ 8 h 112"/>
                <a:gd name="T4" fmla="*/ 64 w 65"/>
                <a:gd name="T5" fmla="*/ 48 h 112"/>
                <a:gd name="T6" fmla="*/ 48 w 65"/>
                <a:gd name="T7" fmla="*/ 96 h 112"/>
                <a:gd name="T8" fmla="*/ 0 w 65"/>
                <a:gd name="T9" fmla="*/ 112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12"/>
                <a:gd name="T17" fmla="*/ 65 w 65"/>
                <a:gd name="T18" fmla="*/ 112 h 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9" name="Freeform 391"/>
            <p:cNvSpPr>
              <a:spLocks/>
            </p:cNvSpPr>
            <p:nvPr/>
          </p:nvSpPr>
          <p:spPr bwMode="auto">
            <a:xfrm>
              <a:off x="2400" y="1824"/>
              <a:ext cx="65" cy="112"/>
            </a:xfrm>
            <a:custGeom>
              <a:avLst/>
              <a:gdLst>
                <a:gd name="T0" fmla="*/ 52 w 65"/>
                <a:gd name="T1" fmla="*/ 0 h 112"/>
                <a:gd name="T2" fmla="*/ 56 w 65"/>
                <a:gd name="T3" fmla="*/ 8 h 112"/>
                <a:gd name="T4" fmla="*/ 64 w 65"/>
                <a:gd name="T5" fmla="*/ 48 h 112"/>
                <a:gd name="T6" fmla="*/ 48 w 65"/>
                <a:gd name="T7" fmla="*/ 96 h 112"/>
                <a:gd name="T8" fmla="*/ 0 w 65"/>
                <a:gd name="T9" fmla="*/ 112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12"/>
                <a:gd name="T17" fmla="*/ 65 w 65"/>
                <a:gd name="T18" fmla="*/ 112 h 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0" name="Freeform 392"/>
            <p:cNvSpPr>
              <a:spLocks/>
            </p:cNvSpPr>
            <p:nvPr/>
          </p:nvSpPr>
          <p:spPr bwMode="auto">
            <a:xfrm>
              <a:off x="2352" y="1392"/>
              <a:ext cx="65" cy="112"/>
            </a:xfrm>
            <a:custGeom>
              <a:avLst/>
              <a:gdLst>
                <a:gd name="T0" fmla="*/ 52 w 65"/>
                <a:gd name="T1" fmla="*/ 0 h 112"/>
                <a:gd name="T2" fmla="*/ 56 w 65"/>
                <a:gd name="T3" fmla="*/ 8 h 112"/>
                <a:gd name="T4" fmla="*/ 64 w 65"/>
                <a:gd name="T5" fmla="*/ 48 h 112"/>
                <a:gd name="T6" fmla="*/ 48 w 65"/>
                <a:gd name="T7" fmla="*/ 96 h 112"/>
                <a:gd name="T8" fmla="*/ 0 w 65"/>
                <a:gd name="T9" fmla="*/ 112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12"/>
                <a:gd name="T17" fmla="*/ 65 w 65"/>
                <a:gd name="T18" fmla="*/ 112 h 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651" name="Group 393"/>
            <p:cNvGrpSpPr>
              <a:grpSpLocks/>
            </p:cNvGrpSpPr>
            <p:nvPr/>
          </p:nvGrpSpPr>
          <p:grpSpPr bwMode="auto">
            <a:xfrm>
              <a:off x="2736" y="1248"/>
              <a:ext cx="62" cy="288"/>
              <a:chOff x="2345" y="1104"/>
              <a:chExt cx="62" cy="288"/>
            </a:xfrm>
          </p:grpSpPr>
          <p:sp>
            <p:nvSpPr>
              <p:cNvPr id="723" name="Freeform 394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4" name="Freeform 395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52" name="Group 396"/>
            <p:cNvGrpSpPr>
              <a:grpSpLocks/>
            </p:cNvGrpSpPr>
            <p:nvPr/>
          </p:nvGrpSpPr>
          <p:grpSpPr bwMode="auto">
            <a:xfrm>
              <a:off x="2688" y="1536"/>
              <a:ext cx="62" cy="288"/>
              <a:chOff x="2345" y="1104"/>
              <a:chExt cx="62" cy="288"/>
            </a:xfrm>
          </p:grpSpPr>
          <p:sp>
            <p:nvSpPr>
              <p:cNvPr id="721" name="Freeform 397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2" name="Freeform 398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53" name="Group 399"/>
            <p:cNvGrpSpPr>
              <a:grpSpLocks/>
            </p:cNvGrpSpPr>
            <p:nvPr/>
          </p:nvGrpSpPr>
          <p:grpSpPr bwMode="auto">
            <a:xfrm>
              <a:off x="2784" y="1632"/>
              <a:ext cx="62" cy="288"/>
              <a:chOff x="2345" y="1104"/>
              <a:chExt cx="62" cy="288"/>
            </a:xfrm>
          </p:grpSpPr>
          <p:sp>
            <p:nvSpPr>
              <p:cNvPr id="719" name="Freeform 400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0" name="Freeform 401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54" name="Group 402"/>
            <p:cNvGrpSpPr>
              <a:grpSpLocks/>
            </p:cNvGrpSpPr>
            <p:nvPr/>
          </p:nvGrpSpPr>
          <p:grpSpPr bwMode="auto">
            <a:xfrm>
              <a:off x="2880" y="1632"/>
              <a:ext cx="62" cy="288"/>
              <a:chOff x="2345" y="1104"/>
              <a:chExt cx="62" cy="288"/>
            </a:xfrm>
          </p:grpSpPr>
          <p:sp>
            <p:nvSpPr>
              <p:cNvPr id="717" name="Freeform 403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" name="Freeform 404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55" name="Freeform 405"/>
            <p:cNvSpPr>
              <a:spLocks/>
            </p:cNvSpPr>
            <p:nvPr/>
          </p:nvSpPr>
          <p:spPr bwMode="auto">
            <a:xfrm>
              <a:off x="2640" y="1824"/>
              <a:ext cx="65" cy="112"/>
            </a:xfrm>
            <a:custGeom>
              <a:avLst/>
              <a:gdLst>
                <a:gd name="T0" fmla="*/ 52 w 65"/>
                <a:gd name="T1" fmla="*/ 0 h 112"/>
                <a:gd name="T2" fmla="*/ 56 w 65"/>
                <a:gd name="T3" fmla="*/ 8 h 112"/>
                <a:gd name="T4" fmla="*/ 64 w 65"/>
                <a:gd name="T5" fmla="*/ 48 h 112"/>
                <a:gd name="T6" fmla="*/ 48 w 65"/>
                <a:gd name="T7" fmla="*/ 96 h 112"/>
                <a:gd name="T8" fmla="*/ 0 w 65"/>
                <a:gd name="T9" fmla="*/ 112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12"/>
                <a:gd name="T17" fmla="*/ 65 w 65"/>
                <a:gd name="T18" fmla="*/ 112 h 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656" name="Group 406"/>
            <p:cNvGrpSpPr>
              <a:grpSpLocks/>
            </p:cNvGrpSpPr>
            <p:nvPr/>
          </p:nvGrpSpPr>
          <p:grpSpPr bwMode="auto">
            <a:xfrm>
              <a:off x="2832" y="1296"/>
              <a:ext cx="62" cy="288"/>
              <a:chOff x="2345" y="1104"/>
              <a:chExt cx="62" cy="288"/>
            </a:xfrm>
          </p:grpSpPr>
          <p:sp>
            <p:nvSpPr>
              <p:cNvPr id="715" name="Freeform 407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6" name="Freeform 408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57" name="Group 409"/>
            <p:cNvGrpSpPr>
              <a:grpSpLocks/>
            </p:cNvGrpSpPr>
            <p:nvPr/>
          </p:nvGrpSpPr>
          <p:grpSpPr bwMode="auto">
            <a:xfrm>
              <a:off x="2976" y="1632"/>
              <a:ext cx="62" cy="288"/>
              <a:chOff x="2345" y="1104"/>
              <a:chExt cx="62" cy="288"/>
            </a:xfrm>
          </p:grpSpPr>
          <p:sp>
            <p:nvSpPr>
              <p:cNvPr id="713" name="Freeform 410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4" name="Freeform 411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58" name="Group 412"/>
            <p:cNvGrpSpPr>
              <a:grpSpLocks/>
            </p:cNvGrpSpPr>
            <p:nvPr/>
          </p:nvGrpSpPr>
          <p:grpSpPr bwMode="auto">
            <a:xfrm>
              <a:off x="2976" y="1344"/>
              <a:ext cx="62" cy="288"/>
              <a:chOff x="2345" y="1104"/>
              <a:chExt cx="62" cy="288"/>
            </a:xfrm>
          </p:grpSpPr>
          <p:sp>
            <p:nvSpPr>
              <p:cNvPr id="711" name="Freeform 413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2" name="Freeform 414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59" name="Group 415"/>
            <p:cNvGrpSpPr>
              <a:grpSpLocks/>
            </p:cNvGrpSpPr>
            <p:nvPr/>
          </p:nvGrpSpPr>
          <p:grpSpPr bwMode="auto">
            <a:xfrm>
              <a:off x="2976" y="1056"/>
              <a:ext cx="62" cy="288"/>
              <a:chOff x="2345" y="1104"/>
              <a:chExt cx="62" cy="288"/>
            </a:xfrm>
          </p:grpSpPr>
          <p:sp>
            <p:nvSpPr>
              <p:cNvPr id="709" name="Freeform 416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0" name="Freeform 417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60" name="Group 418"/>
            <p:cNvGrpSpPr>
              <a:grpSpLocks/>
            </p:cNvGrpSpPr>
            <p:nvPr/>
          </p:nvGrpSpPr>
          <p:grpSpPr bwMode="auto">
            <a:xfrm>
              <a:off x="3120" y="1056"/>
              <a:ext cx="62" cy="288"/>
              <a:chOff x="2345" y="1104"/>
              <a:chExt cx="62" cy="288"/>
            </a:xfrm>
          </p:grpSpPr>
          <p:sp>
            <p:nvSpPr>
              <p:cNvPr id="707" name="Freeform 419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8" name="Freeform 420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61" name="Group 421"/>
            <p:cNvGrpSpPr>
              <a:grpSpLocks/>
            </p:cNvGrpSpPr>
            <p:nvPr/>
          </p:nvGrpSpPr>
          <p:grpSpPr bwMode="auto">
            <a:xfrm>
              <a:off x="3072" y="1296"/>
              <a:ext cx="62" cy="288"/>
              <a:chOff x="2345" y="1104"/>
              <a:chExt cx="62" cy="288"/>
            </a:xfrm>
          </p:grpSpPr>
          <p:sp>
            <p:nvSpPr>
              <p:cNvPr id="705" name="Freeform 422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6" name="Freeform 423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62" name="Group 424"/>
            <p:cNvGrpSpPr>
              <a:grpSpLocks/>
            </p:cNvGrpSpPr>
            <p:nvPr/>
          </p:nvGrpSpPr>
          <p:grpSpPr bwMode="auto">
            <a:xfrm>
              <a:off x="3120" y="1536"/>
              <a:ext cx="62" cy="288"/>
              <a:chOff x="2345" y="1104"/>
              <a:chExt cx="62" cy="288"/>
            </a:xfrm>
          </p:grpSpPr>
          <p:sp>
            <p:nvSpPr>
              <p:cNvPr id="703" name="Freeform 425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4" name="Freeform 426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63" name="Group 427"/>
            <p:cNvGrpSpPr>
              <a:grpSpLocks/>
            </p:cNvGrpSpPr>
            <p:nvPr/>
          </p:nvGrpSpPr>
          <p:grpSpPr bwMode="auto">
            <a:xfrm>
              <a:off x="3216" y="1488"/>
              <a:ext cx="62" cy="288"/>
              <a:chOff x="2345" y="1104"/>
              <a:chExt cx="62" cy="288"/>
            </a:xfrm>
          </p:grpSpPr>
          <p:sp>
            <p:nvSpPr>
              <p:cNvPr id="701" name="Freeform 428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2" name="Freeform 429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64" name="Group 430"/>
            <p:cNvGrpSpPr>
              <a:grpSpLocks/>
            </p:cNvGrpSpPr>
            <p:nvPr/>
          </p:nvGrpSpPr>
          <p:grpSpPr bwMode="auto">
            <a:xfrm>
              <a:off x="3168" y="1200"/>
              <a:ext cx="62" cy="288"/>
              <a:chOff x="2345" y="1104"/>
              <a:chExt cx="62" cy="288"/>
            </a:xfrm>
          </p:grpSpPr>
          <p:sp>
            <p:nvSpPr>
              <p:cNvPr id="699" name="Freeform 431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0" name="Freeform 432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65" name="Group 433"/>
            <p:cNvGrpSpPr>
              <a:grpSpLocks/>
            </p:cNvGrpSpPr>
            <p:nvPr/>
          </p:nvGrpSpPr>
          <p:grpSpPr bwMode="auto">
            <a:xfrm>
              <a:off x="3264" y="1104"/>
              <a:ext cx="62" cy="288"/>
              <a:chOff x="2345" y="1104"/>
              <a:chExt cx="62" cy="288"/>
            </a:xfrm>
          </p:grpSpPr>
          <p:sp>
            <p:nvSpPr>
              <p:cNvPr id="697" name="Freeform 434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8" name="Freeform 435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66" name="Group 436"/>
            <p:cNvGrpSpPr>
              <a:grpSpLocks/>
            </p:cNvGrpSpPr>
            <p:nvPr/>
          </p:nvGrpSpPr>
          <p:grpSpPr bwMode="auto">
            <a:xfrm>
              <a:off x="3264" y="1392"/>
              <a:ext cx="62" cy="288"/>
              <a:chOff x="2345" y="1104"/>
              <a:chExt cx="62" cy="288"/>
            </a:xfrm>
          </p:grpSpPr>
          <p:sp>
            <p:nvSpPr>
              <p:cNvPr id="695" name="Freeform 437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6" name="Freeform 438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67" name="Group 439"/>
            <p:cNvGrpSpPr>
              <a:grpSpLocks/>
            </p:cNvGrpSpPr>
            <p:nvPr/>
          </p:nvGrpSpPr>
          <p:grpSpPr bwMode="auto">
            <a:xfrm>
              <a:off x="3408" y="1392"/>
              <a:ext cx="62" cy="288"/>
              <a:chOff x="2345" y="1104"/>
              <a:chExt cx="62" cy="288"/>
            </a:xfrm>
          </p:grpSpPr>
          <p:sp>
            <p:nvSpPr>
              <p:cNvPr id="693" name="Freeform 440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4" name="Freeform 441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68" name="Group 442"/>
            <p:cNvGrpSpPr>
              <a:grpSpLocks/>
            </p:cNvGrpSpPr>
            <p:nvPr/>
          </p:nvGrpSpPr>
          <p:grpSpPr bwMode="auto">
            <a:xfrm>
              <a:off x="3600" y="1344"/>
              <a:ext cx="62" cy="288"/>
              <a:chOff x="2345" y="1104"/>
              <a:chExt cx="62" cy="288"/>
            </a:xfrm>
          </p:grpSpPr>
          <p:sp>
            <p:nvSpPr>
              <p:cNvPr id="691" name="Freeform 443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2" name="Freeform 444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69" name="Group 445"/>
            <p:cNvGrpSpPr>
              <a:grpSpLocks/>
            </p:cNvGrpSpPr>
            <p:nvPr/>
          </p:nvGrpSpPr>
          <p:grpSpPr bwMode="auto">
            <a:xfrm>
              <a:off x="3744" y="1296"/>
              <a:ext cx="62" cy="288"/>
              <a:chOff x="2345" y="1104"/>
              <a:chExt cx="62" cy="288"/>
            </a:xfrm>
          </p:grpSpPr>
          <p:sp>
            <p:nvSpPr>
              <p:cNvPr id="689" name="Freeform 446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0" name="Freeform 447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70" name="Group 448"/>
            <p:cNvGrpSpPr>
              <a:grpSpLocks/>
            </p:cNvGrpSpPr>
            <p:nvPr/>
          </p:nvGrpSpPr>
          <p:grpSpPr bwMode="auto">
            <a:xfrm>
              <a:off x="3504" y="1344"/>
              <a:ext cx="62" cy="288"/>
              <a:chOff x="2345" y="1104"/>
              <a:chExt cx="62" cy="288"/>
            </a:xfrm>
          </p:grpSpPr>
          <p:sp>
            <p:nvSpPr>
              <p:cNvPr id="687" name="Freeform 449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8" name="Freeform 450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71" name="Freeform 451"/>
            <p:cNvSpPr>
              <a:spLocks/>
            </p:cNvSpPr>
            <p:nvPr/>
          </p:nvSpPr>
          <p:spPr bwMode="auto">
            <a:xfrm rot="-1429352">
              <a:off x="3360" y="1248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2" name="Freeform 452"/>
            <p:cNvSpPr>
              <a:spLocks/>
            </p:cNvSpPr>
            <p:nvPr/>
          </p:nvSpPr>
          <p:spPr bwMode="auto">
            <a:xfrm rot="-1429352">
              <a:off x="3456" y="1200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3" name="Freeform 453"/>
            <p:cNvSpPr>
              <a:spLocks/>
            </p:cNvSpPr>
            <p:nvPr/>
          </p:nvSpPr>
          <p:spPr bwMode="auto">
            <a:xfrm rot="-1429352">
              <a:off x="3648" y="1248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674" name="Group 454"/>
            <p:cNvGrpSpPr>
              <a:grpSpLocks/>
            </p:cNvGrpSpPr>
            <p:nvPr/>
          </p:nvGrpSpPr>
          <p:grpSpPr bwMode="auto">
            <a:xfrm>
              <a:off x="3840" y="1296"/>
              <a:ext cx="62" cy="288"/>
              <a:chOff x="2345" y="1104"/>
              <a:chExt cx="62" cy="288"/>
            </a:xfrm>
          </p:grpSpPr>
          <p:sp>
            <p:nvSpPr>
              <p:cNvPr id="685" name="Freeform 455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6" name="Freeform 456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75" name="Freeform 457"/>
            <p:cNvSpPr>
              <a:spLocks/>
            </p:cNvSpPr>
            <p:nvPr/>
          </p:nvSpPr>
          <p:spPr bwMode="auto">
            <a:xfrm rot="-1429352">
              <a:off x="3888" y="1392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6" name="Freeform 458"/>
            <p:cNvSpPr>
              <a:spLocks/>
            </p:cNvSpPr>
            <p:nvPr/>
          </p:nvSpPr>
          <p:spPr bwMode="auto">
            <a:xfrm rot="-1429352">
              <a:off x="3648" y="1440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7" name="Freeform 459"/>
            <p:cNvSpPr>
              <a:spLocks/>
            </p:cNvSpPr>
            <p:nvPr/>
          </p:nvSpPr>
          <p:spPr bwMode="auto">
            <a:xfrm rot="-1429352">
              <a:off x="3552" y="1248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8" name="Freeform 460"/>
            <p:cNvSpPr>
              <a:spLocks/>
            </p:cNvSpPr>
            <p:nvPr/>
          </p:nvSpPr>
          <p:spPr bwMode="auto">
            <a:xfrm rot="-1429352">
              <a:off x="3360" y="1104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9" name="Freeform 461"/>
            <p:cNvSpPr>
              <a:spLocks/>
            </p:cNvSpPr>
            <p:nvPr/>
          </p:nvSpPr>
          <p:spPr bwMode="auto">
            <a:xfrm>
              <a:off x="3936" y="1288"/>
              <a:ext cx="96" cy="344"/>
            </a:xfrm>
            <a:custGeom>
              <a:avLst/>
              <a:gdLst>
                <a:gd name="T0" fmla="*/ 0 w 96"/>
                <a:gd name="T1" fmla="*/ 8 h 344"/>
                <a:gd name="T2" fmla="*/ 48 w 96"/>
                <a:gd name="T3" fmla="*/ 8 h 344"/>
                <a:gd name="T4" fmla="*/ 48 w 96"/>
                <a:gd name="T5" fmla="*/ 56 h 344"/>
                <a:gd name="T6" fmla="*/ 48 w 96"/>
                <a:gd name="T7" fmla="*/ 152 h 344"/>
                <a:gd name="T8" fmla="*/ 48 w 96"/>
                <a:gd name="T9" fmla="*/ 200 h 344"/>
                <a:gd name="T10" fmla="*/ 96 w 96"/>
                <a:gd name="T11" fmla="*/ 296 h 344"/>
                <a:gd name="T12" fmla="*/ 48 w 96"/>
                <a:gd name="T13" fmla="*/ 344 h 3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"/>
                <a:gd name="T22" fmla="*/ 0 h 344"/>
                <a:gd name="T23" fmla="*/ 96 w 96"/>
                <a:gd name="T24" fmla="*/ 344 h 3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" h="344">
                  <a:moveTo>
                    <a:pt x="0" y="8"/>
                  </a:moveTo>
                  <a:cubicBezTo>
                    <a:pt x="20" y="4"/>
                    <a:pt x="40" y="0"/>
                    <a:pt x="48" y="8"/>
                  </a:cubicBezTo>
                  <a:cubicBezTo>
                    <a:pt x="56" y="16"/>
                    <a:pt x="48" y="32"/>
                    <a:pt x="48" y="56"/>
                  </a:cubicBezTo>
                  <a:cubicBezTo>
                    <a:pt x="48" y="80"/>
                    <a:pt x="48" y="128"/>
                    <a:pt x="48" y="152"/>
                  </a:cubicBezTo>
                  <a:cubicBezTo>
                    <a:pt x="48" y="176"/>
                    <a:pt x="40" y="176"/>
                    <a:pt x="48" y="200"/>
                  </a:cubicBezTo>
                  <a:cubicBezTo>
                    <a:pt x="56" y="224"/>
                    <a:pt x="96" y="272"/>
                    <a:pt x="96" y="296"/>
                  </a:cubicBezTo>
                  <a:cubicBezTo>
                    <a:pt x="96" y="320"/>
                    <a:pt x="56" y="336"/>
                    <a:pt x="48" y="3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0" name="Freeform 462"/>
            <p:cNvSpPr>
              <a:spLocks/>
            </p:cNvSpPr>
            <p:nvPr/>
          </p:nvSpPr>
          <p:spPr bwMode="auto">
            <a:xfrm>
              <a:off x="3984" y="1056"/>
              <a:ext cx="672" cy="816"/>
            </a:xfrm>
            <a:custGeom>
              <a:avLst/>
              <a:gdLst>
                <a:gd name="T0" fmla="*/ 576 w 672"/>
                <a:gd name="T1" fmla="*/ 0 h 816"/>
                <a:gd name="T2" fmla="*/ 0 w 672"/>
                <a:gd name="T3" fmla="*/ 240 h 816"/>
                <a:gd name="T4" fmla="*/ 672 w 672"/>
                <a:gd name="T5" fmla="*/ 48 h 816"/>
                <a:gd name="T6" fmla="*/ 48 w 672"/>
                <a:gd name="T7" fmla="*/ 288 h 816"/>
                <a:gd name="T8" fmla="*/ 624 w 672"/>
                <a:gd name="T9" fmla="*/ 192 h 816"/>
                <a:gd name="T10" fmla="*/ 572 w 672"/>
                <a:gd name="T11" fmla="*/ 240 h 816"/>
                <a:gd name="T12" fmla="*/ 48 w 672"/>
                <a:gd name="T13" fmla="*/ 288 h 816"/>
                <a:gd name="T14" fmla="*/ 432 w 672"/>
                <a:gd name="T15" fmla="*/ 336 h 816"/>
                <a:gd name="T16" fmla="*/ 0 w 672"/>
                <a:gd name="T17" fmla="*/ 384 h 816"/>
                <a:gd name="T18" fmla="*/ 384 w 672"/>
                <a:gd name="T19" fmla="*/ 384 h 816"/>
                <a:gd name="T20" fmla="*/ 76 w 672"/>
                <a:gd name="T21" fmla="*/ 408 h 816"/>
                <a:gd name="T22" fmla="*/ 420 w 672"/>
                <a:gd name="T23" fmla="*/ 424 h 816"/>
                <a:gd name="T24" fmla="*/ 432 w 672"/>
                <a:gd name="T25" fmla="*/ 432 h 816"/>
                <a:gd name="T26" fmla="*/ 96 w 672"/>
                <a:gd name="T27" fmla="*/ 432 h 816"/>
                <a:gd name="T28" fmla="*/ 528 w 672"/>
                <a:gd name="T29" fmla="*/ 576 h 816"/>
                <a:gd name="T30" fmla="*/ 48 w 672"/>
                <a:gd name="T31" fmla="*/ 480 h 816"/>
                <a:gd name="T32" fmla="*/ 624 w 672"/>
                <a:gd name="T33" fmla="*/ 720 h 816"/>
                <a:gd name="T34" fmla="*/ 96 w 672"/>
                <a:gd name="T35" fmla="*/ 528 h 816"/>
                <a:gd name="T36" fmla="*/ 480 w 672"/>
                <a:gd name="T37" fmla="*/ 816 h 816"/>
                <a:gd name="T38" fmla="*/ 48 w 672"/>
                <a:gd name="T39" fmla="*/ 576 h 81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72"/>
                <a:gd name="T61" fmla="*/ 0 h 816"/>
                <a:gd name="T62" fmla="*/ 672 w 672"/>
                <a:gd name="T63" fmla="*/ 816 h 81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72" h="816">
                  <a:moveTo>
                    <a:pt x="576" y="0"/>
                  </a:moveTo>
                  <a:lnTo>
                    <a:pt x="0" y="240"/>
                  </a:lnTo>
                  <a:lnTo>
                    <a:pt x="672" y="48"/>
                  </a:lnTo>
                  <a:lnTo>
                    <a:pt x="48" y="288"/>
                  </a:lnTo>
                  <a:lnTo>
                    <a:pt x="624" y="192"/>
                  </a:lnTo>
                  <a:lnTo>
                    <a:pt x="572" y="240"/>
                  </a:lnTo>
                  <a:lnTo>
                    <a:pt x="48" y="288"/>
                  </a:lnTo>
                  <a:lnTo>
                    <a:pt x="432" y="336"/>
                  </a:lnTo>
                  <a:lnTo>
                    <a:pt x="0" y="384"/>
                  </a:lnTo>
                  <a:lnTo>
                    <a:pt x="384" y="384"/>
                  </a:lnTo>
                  <a:lnTo>
                    <a:pt x="76" y="408"/>
                  </a:lnTo>
                  <a:lnTo>
                    <a:pt x="420" y="424"/>
                  </a:lnTo>
                  <a:lnTo>
                    <a:pt x="432" y="432"/>
                  </a:lnTo>
                  <a:lnTo>
                    <a:pt x="96" y="432"/>
                  </a:lnTo>
                  <a:lnTo>
                    <a:pt x="528" y="576"/>
                  </a:lnTo>
                  <a:lnTo>
                    <a:pt x="48" y="480"/>
                  </a:lnTo>
                  <a:lnTo>
                    <a:pt x="624" y="720"/>
                  </a:lnTo>
                  <a:lnTo>
                    <a:pt x="96" y="528"/>
                  </a:lnTo>
                  <a:lnTo>
                    <a:pt x="480" y="816"/>
                  </a:lnTo>
                  <a:lnTo>
                    <a:pt x="48" y="576"/>
                  </a:ln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1" name="Freeform 463"/>
            <p:cNvSpPr>
              <a:spLocks/>
            </p:cNvSpPr>
            <p:nvPr/>
          </p:nvSpPr>
          <p:spPr bwMode="auto">
            <a:xfrm>
              <a:off x="3072" y="768"/>
              <a:ext cx="672" cy="384"/>
            </a:xfrm>
            <a:custGeom>
              <a:avLst/>
              <a:gdLst>
                <a:gd name="T0" fmla="*/ 144 w 672"/>
                <a:gd name="T1" fmla="*/ 0 h 384"/>
                <a:gd name="T2" fmla="*/ 0 w 672"/>
                <a:gd name="T3" fmla="*/ 192 h 384"/>
                <a:gd name="T4" fmla="*/ 288 w 672"/>
                <a:gd name="T5" fmla="*/ 0 h 384"/>
                <a:gd name="T6" fmla="*/ 144 w 672"/>
                <a:gd name="T7" fmla="*/ 192 h 384"/>
                <a:gd name="T8" fmla="*/ 384 w 672"/>
                <a:gd name="T9" fmla="*/ 48 h 384"/>
                <a:gd name="T10" fmla="*/ 192 w 672"/>
                <a:gd name="T11" fmla="*/ 240 h 384"/>
                <a:gd name="T12" fmla="*/ 432 w 672"/>
                <a:gd name="T13" fmla="*/ 96 h 384"/>
                <a:gd name="T14" fmla="*/ 288 w 672"/>
                <a:gd name="T15" fmla="*/ 288 h 384"/>
                <a:gd name="T16" fmla="*/ 528 w 672"/>
                <a:gd name="T17" fmla="*/ 144 h 384"/>
                <a:gd name="T18" fmla="*/ 288 w 672"/>
                <a:gd name="T19" fmla="*/ 336 h 384"/>
                <a:gd name="T20" fmla="*/ 624 w 672"/>
                <a:gd name="T21" fmla="*/ 192 h 384"/>
                <a:gd name="T22" fmla="*/ 384 w 672"/>
                <a:gd name="T23" fmla="*/ 384 h 384"/>
                <a:gd name="T24" fmla="*/ 672 w 672"/>
                <a:gd name="T25" fmla="*/ 240 h 384"/>
                <a:gd name="T26" fmla="*/ 432 w 672"/>
                <a:gd name="T27" fmla="*/ 384 h 38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72"/>
                <a:gd name="T43" fmla="*/ 0 h 384"/>
                <a:gd name="T44" fmla="*/ 672 w 672"/>
                <a:gd name="T45" fmla="*/ 384 h 38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72" h="384">
                  <a:moveTo>
                    <a:pt x="144" y="0"/>
                  </a:moveTo>
                  <a:lnTo>
                    <a:pt x="0" y="192"/>
                  </a:lnTo>
                  <a:lnTo>
                    <a:pt x="288" y="0"/>
                  </a:lnTo>
                  <a:lnTo>
                    <a:pt x="144" y="192"/>
                  </a:lnTo>
                  <a:lnTo>
                    <a:pt x="384" y="48"/>
                  </a:lnTo>
                  <a:lnTo>
                    <a:pt x="192" y="240"/>
                  </a:lnTo>
                  <a:lnTo>
                    <a:pt x="432" y="96"/>
                  </a:lnTo>
                  <a:lnTo>
                    <a:pt x="288" y="288"/>
                  </a:lnTo>
                  <a:lnTo>
                    <a:pt x="528" y="144"/>
                  </a:lnTo>
                  <a:lnTo>
                    <a:pt x="288" y="336"/>
                  </a:lnTo>
                  <a:lnTo>
                    <a:pt x="624" y="192"/>
                  </a:lnTo>
                  <a:lnTo>
                    <a:pt x="384" y="384"/>
                  </a:lnTo>
                  <a:lnTo>
                    <a:pt x="672" y="240"/>
                  </a:lnTo>
                  <a:lnTo>
                    <a:pt x="432" y="384"/>
                  </a:ln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2" name="Freeform 464"/>
            <p:cNvSpPr>
              <a:spLocks/>
            </p:cNvSpPr>
            <p:nvPr/>
          </p:nvSpPr>
          <p:spPr bwMode="auto">
            <a:xfrm>
              <a:off x="3072" y="1824"/>
              <a:ext cx="480" cy="192"/>
            </a:xfrm>
            <a:custGeom>
              <a:avLst/>
              <a:gdLst>
                <a:gd name="T0" fmla="*/ 240 w 480"/>
                <a:gd name="T1" fmla="*/ 0 h 192"/>
                <a:gd name="T2" fmla="*/ 480 w 480"/>
                <a:gd name="T3" fmla="*/ 144 h 192"/>
                <a:gd name="T4" fmla="*/ 192 w 480"/>
                <a:gd name="T5" fmla="*/ 0 h 192"/>
                <a:gd name="T6" fmla="*/ 432 w 480"/>
                <a:gd name="T7" fmla="*/ 192 h 192"/>
                <a:gd name="T8" fmla="*/ 144 w 480"/>
                <a:gd name="T9" fmla="*/ 48 h 192"/>
                <a:gd name="T10" fmla="*/ 288 w 480"/>
                <a:gd name="T11" fmla="*/ 192 h 192"/>
                <a:gd name="T12" fmla="*/ 96 w 480"/>
                <a:gd name="T13" fmla="*/ 48 h 192"/>
                <a:gd name="T14" fmla="*/ 192 w 480"/>
                <a:gd name="T15" fmla="*/ 192 h 192"/>
                <a:gd name="T16" fmla="*/ 0 w 480"/>
                <a:gd name="T17" fmla="*/ 96 h 1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0"/>
                <a:gd name="T28" fmla="*/ 0 h 192"/>
                <a:gd name="T29" fmla="*/ 480 w 480"/>
                <a:gd name="T30" fmla="*/ 192 h 19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0" h="192">
                  <a:moveTo>
                    <a:pt x="240" y="0"/>
                  </a:moveTo>
                  <a:lnTo>
                    <a:pt x="480" y="144"/>
                  </a:lnTo>
                  <a:lnTo>
                    <a:pt x="192" y="0"/>
                  </a:lnTo>
                  <a:lnTo>
                    <a:pt x="432" y="192"/>
                  </a:lnTo>
                  <a:lnTo>
                    <a:pt x="144" y="48"/>
                  </a:lnTo>
                  <a:lnTo>
                    <a:pt x="288" y="192"/>
                  </a:lnTo>
                  <a:lnTo>
                    <a:pt x="96" y="48"/>
                  </a:lnTo>
                  <a:lnTo>
                    <a:pt x="192" y="192"/>
                  </a:lnTo>
                  <a:lnTo>
                    <a:pt x="0" y="96"/>
                  </a:ln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3" name="Freeform 465"/>
            <p:cNvSpPr>
              <a:spLocks/>
            </p:cNvSpPr>
            <p:nvPr/>
          </p:nvSpPr>
          <p:spPr bwMode="auto">
            <a:xfrm>
              <a:off x="1920" y="1968"/>
              <a:ext cx="480" cy="288"/>
            </a:xfrm>
            <a:custGeom>
              <a:avLst/>
              <a:gdLst>
                <a:gd name="T0" fmla="*/ 336 w 480"/>
                <a:gd name="T1" fmla="*/ 0 h 288"/>
                <a:gd name="T2" fmla="*/ 480 w 480"/>
                <a:gd name="T3" fmla="*/ 240 h 288"/>
                <a:gd name="T4" fmla="*/ 336 w 480"/>
                <a:gd name="T5" fmla="*/ 96 h 288"/>
                <a:gd name="T6" fmla="*/ 288 w 480"/>
                <a:gd name="T7" fmla="*/ 0 h 288"/>
                <a:gd name="T8" fmla="*/ 288 w 480"/>
                <a:gd name="T9" fmla="*/ 96 h 288"/>
                <a:gd name="T10" fmla="*/ 384 w 480"/>
                <a:gd name="T11" fmla="*/ 288 h 288"/>
                <a:gd name="T12" fmla="*/ 240 w 480"/>
                <a:gd name="T13" fmla="*/ 96 h 288"/>
                <a:gd name="T14" fmla="*/ 192 w 480"/>
                <a:gd name="T15" fmla="*/ 0 h 288"/>
                <a:gd name="T16" fmla="*/ 288 w 480"/>
                <a:gd name="T17" fmla="*/ 240 h 288"/>
                <a:gd name="T18" fmla="*/ 144 w 480"/>
                <a:gd name="T19" fmla="*/ 0 h 288"/>
                <a:gd name="T20" fmla="*/ 192 w 480"/>
                <a:gd name="T21" fmla="*/ 192 h 288"/>
                <a:gd name="T22" fmla="*/ 96 w 480"/>
                <a:gd name="T23" fmla="*/ 0 h 288"/>
                <a:gd name="T24" fmla="*/ 0 w 480"/>
                <a:gd name="T25" fmla="*/ 48 h 288"/>
                <a:gd name="T26" fmla="*/ 48 w 480"/>
                <a:gd name="T27" fmla="*/ 48 h 288"/>
                <a:gd name="T28" fmla="*/ 96 w 480"/>
                <a:gd name="T29" fmla="*/ 48 h 288"/>
                <a:gd name="T30" fmla="*/ 48 w 480"/>
                <a:gd name="T31" fmla="*/ 48 h 28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80"/>
                <a:gd name="T49" fmla="*/ 0 h 288"/>
                <a:gd name="T50" fmla="*/ 480 w 480"/>
                <a:gd name="T51" fmla="*/ 288 h 28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80" h="288">
                  <a:moveTo>
                    <a:pt x="336" y="0"/>
                  </a:moveTo>
                  <a:lnTo>
                    <a:pt x="480" y="240"/>
                  </a:lnTo>
                  <a:lnTo>
                    <a:pt x="336" y="96"/>
                  </a:lnTo>
                  <a:lnTo>
                    <a:pt x="288" y="0"/>
                  </a:lnTo>
                  <a:lnTo>
                    <a:pt x="288" y="96"/>
                  </a:lnTo>
                  <a:lnTo>
                    <a:pt x="384" y="288"/>
                  </a:lnTo>
                  <a:lnTo>
                    <a:pt x="240" y="96"/>
                  </a:lnTo>
                  <a:lnTo>
                    <a:pt x="192" y="0"/>
                  </a:lnTo>
                  <a:lnTo>
                    <a:pt x="288" y="240"/>
                  </a:lnTo>
                  <a:lnTo>
                    <a:pt x="144" y="0"/>
                  </a:lnTo>
                  <a:lnTo>
                    <a:pt x="192" y="192"/>
                  </a:lnTo>
                  <a:lnTo>
                    <a:pt x="96" y="0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96" y="48"/>
                  </a:lnTo>
                  <a:lnTo>
                    <a:pt x="48" y="48"/>
                  </a:ln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4" name="Freeform 466"/>
            <p:cNvSpPr>
              <a:spLocks/>
            </p:cNvSpPr>
            <p:nvPr/>
          </p:nvSpPr>
          <p:spPr bwMode="auto">
            <a:xfrm>
              <a:off x="1824" y="432"/>
              <a:ext cx="1104" cy="560"/>
            </a:xfrm>
            <a:custGeom>
              <a:avLst/>
              <a:gdLst>
                <a:gd name="T0" fmla="*/ 48 w 1104"/>
                <a:gd name="T1" fmla="*/ 264 h 560"/>
                <a:gd name="T2" fmla="*/ 0 w 1104"/>
                <a:gd name="T3" fmla="*/ 504 h 560"/>
                <a:gd name="T4" fmla="*/ 8 w 1104"/>
                <a:gd name="T5" fmla="*/ 560 h 560"/>
                <a:gd name="T6" fmla="*/ 48 w 1104"/>
                <a:gd name="T7" fmla="*/ 552 h 560"/>
                <a:gd name="T8" fmla="*/ 96 w 1104"/>
                <a:gd name="T9" fmla="*/ 456 h 560"/>
                <a:gd name="T10" fmla="*/ 240 w 1104"/>
                <a:gd name="T11" fmla="*/ 120 h 560"/>
                <a:gd name="T12" fmla="*/ 152 w 1104"/>
                <a:gd name="T13" fmla="*/ 544 h 560"/>
                <a:gd name="T14" fmla="*/ 240 w 1104"/>
                <a:gd name="T15" fmla="*/ 456 h 560"/>
                <a:gd name="T16" fmla="*/ 224 w 1104"/>
                <a:gd name="T17" fmla="*/ 456 h 560"/>
                <a:gd name="T18" fmla="*/ 384 w 1104"/>
                <a:gd name="T19" fmla="*/ 72 h 560"/>
                <a:gd name="T20" fmla="*/ 264 w 1104"/>
                <a:gd name="T21" fmla="*/ 520 h 560"/>
                <a:gd name="T22" fmla="*/ 336 w 1104"/>
                <a:gd name="T23" fmla="*/ 472 h 560"/>
                <a:gd name="T24" fmla="*/ 568 w 1104"/>
                <a:gd name="T25" fmla="*/ 0 h 560"/>
                <a:gd name="T26" fmla="*/ 384 w 1104"/>
                <a:gd name="T27" fmla="*/ 504 h 560"/>
                <a:gd name="T28" fmla="*/ 480 w 1104"/>
                <a:gd name="T29" fmla="*/ 456 h 560"/>
                <a:gd name="T30" fmla="*/ 720 w 1104"/>
                <a:gd name="T31" fmla="*/ 24 h 560"/>
                <a:gd name="T32" fmla="*/ 568 w 1104"/>
                <a:gd name="T33" fmla="*/ 472 h 560"/>
                <a:gd name="T34" fmla="*/ 664 w 1104"/>
                <a:gd name="T35" fmla="*/ 440 h 560"/>
                <a:gd name="T36" fmla="*/ 912 w 1104"/>
                <a:gd name="T37" fmla="*/ 72 h 560"/>
                <a:gd name="T38" fmla="*/ 720 w 1104"/>
                <a:gd name="T39" fmla="*/ 456 h 560"/>
                <a:gd name="T40" fmla="*/ 768 w 1104"/>
                <a:gd name="T41" fmla="*/ 456 h 560"/>
                <a:gd name="T42" fmla="*/ 960 w 1104"/>
                <a:gd name="T43" fmla="*/ 168 h 560"/>
                <a:gd name="T44" fmla="*/ 816 w 1104"/>
                <a:gd name="T45" fmla="*/ 456 h 560"/>
                <a:gd name="T46" fmla="*/ 928 w 1104"/>
                <a:gd name="T47" fmla="*/ 448 h 560"/>
                <a:gd name="T48" fmla="*/ 960 w 1104"/>
                <a:gd name="T49" fmla="*/ 408 h 560"/>
                <a:gd name="T50" fmla="*/ 1104 w 1104"/>
                <a:gd name="T51" fmla="*/ 264 h 560"/>
                <a:gd name="T52" fmla="*/ 1008 w 1104"/>
                <a:gd name="T53" fmla="*/ 456 h 560"/>
                <a:gd name="T54" fmla="*/ 1056 w 1104"/>
                <a:gd name="T55" fmla="*/ 456 h 56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04"/>
                <a:gd name="T85" fmla="*/ 0 h 560"/>
                <a:gd name="T86" fmla="*/ 1104 w 1104"/>
                <a:gd name="T87" fmla="*/ 560 h 56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04" h="560">
                  <a:moveTo>
                    <a:pt x="48" y="264"/>
                  </a:moveTo>
                  <a:lnTo>
                    <a:pt x="0" y="504"/>
                  </a:lnTo>
                  <a:lnTo>
                    <a:pt x="8" y="560"/>
                  </a:lnTo>
                  <a:lnTo>
                    <a:pt x="48" y="552"/>
                  </a:lnTo>
                  <a:lnTo>
                    <a:pt x="96" y="456"/>
                  </a:lnTo>
                  <a:lnTo>
                    <a:pt x="240" y="120"/>
                  </a:lnTo>
                  <a:lnTo>
                    <a:pt x="152" y="544"/>
                  </a:lnTo>
                  <a:lnTo>
                    <a:pt x="240" y="456"/>
                  </a:lnTo>
                  <a:lnTo>
                    <a:pt x="224" y="456"/>
                  </a:lnTo>
                  <a:lnTo>
                    <a:pt x="384" y="72"/>
                  </a:lnTo>
                  <a:lnTo>
                    <a:pt x="264" y="520"/>
                  </a:lnTo>
                  <a:lnTo>
                    <a:pt x="336" y="472"/>
                  </a:lnTo>
                  <a:lnTo>
                    <a:pt x="568" y="0"/>
                  </a:lnTo>
                  <a:lnTo>
                    <a:pt x="384" y="504"/>
                  </a:lnTo>
                  <a:lnTo>
                    <a:pt x="480" y="456"/>
                  </a:lnTo>
                  <a:lnTo>
                    <a:pt x="720" y="24"/>
                  </a:lnTo>
                  <a:lnTo>
                    <a:pt x="568" y="472"/>
                  </a:lnTo>
                  <a:lnTo>
                    <a:pt x="664" y="440"/>
                  </a:lnTo>
                  <a:lnTo>
                    <a:pt x="912" y="72"/>
                  </a:lnTo>
                  <a:lnTo>
                    <a:pt x="720" y="456"/>
                  </a:lnTo>
                  <a:lnTo>
                    <a:pt x="768" y="456"/>
                  </a:lnTo>
                  <a:lnTo>
                    <a:pt x="960" y="168"/>
                  </a:lnTo>
                  <a:lnTo>
                    <a:pt x="816" y="456"/>
                  </a:lnTo>
                  <a:lnTo>
                    <a:pt x="928" y="448"/>
                  </a:lnTo>
                  <a:lnTo>
                    <a:pt x="960" y="408"/>
                  </a:lnTo>
                  <a:lnTo>
                    <a:pt x="1104" y="264"/>
                  </a:lnTo>
                  <a:lnTo>
                    <a:pt x="1008" y="456"/>
                  </a:lnTo>
                  <a:lnTo>
                    <a:pt x="1056" y="456"/>
                  </a:ln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49" name="Group 318"/>
          <p:cNvGrpSpPr>
            <a:grpSpLocks/>
          </p:cNvGrpSpPr>
          <p:nvPr/>
        </p:nvGrpSpPr>
        <p:grpSpPr bwMode="auto">
          <a:xfrm rot="327503">
            <a:off x="4571656" y="2534838"/>
            <a:ext cx="3810000" cy="1676400"/>
            <a:chOff x="1142" y="432"/>
            <a:chExt cx="3523" cy="1857"/>
          </a:xfrm>
        </p:grpSpPr>
        <p:sp>
          <p:nvSpPr>
            <p:cNvPr id="750" name="Freeform 319"/>
            <p:cNvSpPr>
              <a:spLocks/>
            </p:cNvSpPr>
            <p:nvPr/>
          </p:nvSpPr>
          <p:spPr bwMode="auto">
            <a:xfrm>
              <a:off x="1144" y="887"/>
              <a:ext cx="3521" cy="1108"/>
            </a:xfrm>
            <a:custGeom>
              <a:avLst/>
              <a:gdLst>
                <a:gd name="T0" fmla="*/ 2408 w 3521"/>
                <a:gd name="T1" fmla="*/ 313 h 1108"/>
                <a:gd name="T2" fmla="*/ 2552 w 3521"/>
                <a:gd name="T3" fmla="*/ 361 h 1108"/>
                <a:gd name="T4" fmla="*/ 2696 w 3521"/>
                <a:gd name="T5" fmla="*/ 409 h 1108"/>
                <a:gd name="T6" fmla="*/ 2888 w 3521"/>
                <a:gd name="T7" fmla="*/ 361 h 1108"/>
                <a:gd name="T8" fmla="*/ 3032 w 3521"/>
                <a:gd name="T9" fmla="*/ 265 h 1108"/>
                <a:gd name="T10" fmla="*/ 3176 w 3521"/>
                <a:gd name="T11" fmla="*/ 201 h 1108"/>
                <a:gd name="T12" fmla="*/ 3388 w 3521"/>
                <a:gd name="T13" fmla="*/ 161 h 1108"/>
                <a:gd name="T14" fmla="*/ 3500 w 3521"/>
                <a:gd name="T15" fmla="*/ 209 h 1108"/>
                <a:gd name="T16" fmla="*/ 3512 w 3521"/>
                <a:gd name="T17" fmla="*/ 265 h 1108"/>
                <a:gd name="T18" fmla="*/ 3492 w 3521"/>
                <a:gd name="T19" fmla="*/ 345 h 1108"/>
                <a:gd name="T20" fmla="*/ 3416 w 3521"/>
                <a:gd name="T21" fmla="*/ 409 h 1108"/>
                <a:gd name="T22" fmla="*/ 3268 w 3521"/>
                <a:gd name="T23" fmla="*/ 473 h 1108"/>
                <a:gd name="T24" fmla="*/ 3228 w 3521"/>
                <a:gd name="T25" fmla="*/ 577 h 1108"/>
                <a:gd name="T26" fmla="*/ 3316 w 3521"/>
                <a:gd name="T27" fmla="*/ 657 h 1108"/>
                <a:gd name="T28" fmla="*/ 3416 w 3521"/>
                <a:gd name="T29" fmla="*/ 745 h 1108"/>
                <a:gd name="T30" fmla="*/ 3492 w 3521"/>
                <a:gd name="T31" fmla="*/ 849 h 1108"/>
                <a:gd name="T32" fmla="*/ 3476 w 3521"/>
                <a:gd name="T33" fmla="*/ 969 h 1108"/>
                <a:gd name="T34" fmla="*/ 3368 w 3521"/>
                <a:gd name="T35" fmla="*/ 985 h 1108"/>
                <a:gd name="T36" fmla="*/ 3224 w 3521"/>
                <a:gd name="T37" fmla="*/ 985 h 1108"/>
                <a:gd name="T38" fmla="*/ 3036 w 3521"/>
                <a:gd name="T39" fmla="*/ 905 h 1108"/>
                <a:gd name="T40" fmla="*/ 2932 w 3521"/>
                <a:gd name="T41" fmla="*/ 809 h 1108"/>
                <a:gd name="T42" fmla="*/ 2816 w 3521"/>
                <a:gd name="T43" fmla="*/ 737 h 1108"/>
                <a:gd name="T44" fmla="*/ 2552 w 3521"/>
                <a:gd name="T45" fmla="*/ 745 h 1108"/>
                <a:gd name="T46" fmla="*/ 2312 w 3521"/>
                <a:gd name="T47" fmla="*/ 841 h 1108"/>
                <a:gd name="T48" fmla="*/ 1936 w 3521"/>
                <a:gd name="T49" fmla="*/ 1017 h 1108"/>
                <a:gd name="T50" fmla="*/ 1480 w 3521"/>
                <a:gd name="T51" fmla="*/ 1097 h 1108"/>
                <a:gd name="T52" fmla="*/ 1064 w 3521"/>
                <a:gd name="T53" fmla="*/ 1081 h 1108"/>
                <a:gd name="T54" fmla="*/ 736 w 3521"/>
                <a:gd name="T55" fmla="*/ 1073 h 1108"/>
                <a:gd name="T56" fmla="*/ 504 w 3521"/>
                <a:gd name="T57" fmla="*/ 985 h 1108"/>
                <a:gd name="T58" fmla="*/ 280 w 3521"/>
                <a:gd name="T59" fmla="*/ 937 h 1108"/>
                <a:gd name="T60" fmla="*/ 152 w 3521"/>
                <a:gd name="T61" fmla="*/ 873 h 1108"/>
                <a:gd name="T62" fmla="*/ 88 w 3521"/>
                <a:gd name="T63" fmla="*/ 873 h 1108"/>
                <a:gd name="T64" fmla="*/ 16 w 3521"/>
                <a:gd name="T65" fmla="*/ 849 h 1108"/>
                <a:gd name="T66" fmla="*/ 8 w 3521"/>
                <a:gd name="T67" fmla="*/ 793 h 1108"/>
                <a:gd name="T68" fmla="*/ 8 w 3521"/>
                <a:gd name="T69" fmla="*/ 745 h 1108"/>
                <a:gd name="T70" fmla="*/ 8 w 3521"/>
                <a:gd name="T71" fmla="*/ 649 h 1108"/>
                <a:gd name="T72" fmla="*/ 56 w 3521"/>
                <a:gd name="T73" fmla="*/ 649 h 1108"/>
                <a:gd name="T74" fmla="*/ 104 w 3521"/>
                <a:gd name="T75" fmla="*/ 601 h 1108"/>
                <a:gd name="T76" fmla="*/ 208 w 3521"/>
                <a:gd name="T77" fmla="*/ 497 h 1108"/>
                <a:gd name="T78" fmla="*/ 328 w 3521"/>
                <a:gd name="T79" fmla="*/ 441 h 1108"/>
                <a:gd name="T80" fmla="*/ 392 w 3521"/>
                <a:gd name="T81" fmla="*/ 353 h 1108"/>
                <a:gd name="T82" fmla="*/ 472 w 3521"/>
                <a:gd name="T83" fmla="*/ 257 h 1108"/>
                <a:gd name="T84" fmla="*/ 584 w 3521"/>
                <a:gd name="T85" fmla="*/ 169 h 1108"/>
                <a:gd name="T86" fmla="*/ 696 w 3521"/>
                <a:gd name="T87" fmla="*/ 129 h 1108"/>
                <a:gd name="T88" fmla="*/ 920 w 3521"/>
                <a:gd name="T89" fmla="*/ 73 h 1108"/>
                <a:gd name="T90" fmla="*/ 1208 w 3521"/>
                <a:gd name="T91" fmla="*/ 25 h 1108"/>
                <a:gd name="T92" fmla="*/ 1456 w 3521"/>
                <a:gd name="T93" fmla="*/ 17 h 1108"/>
                <a:gd name="T94" fmla="*/ 1736 w 3521"/>
                <a:gd name="T95" fmla="*/ 25 h 1108"/>
                <a:gd name="T96" fmla="*/ 2168 w 3521"/>
                <a:gd name="T97" fmla="*/ 169 h 1108"/>
                <a:gd name="T98" fmla="*/ 2408 w 3521"/>
                <a:gd name="T99" fmla="*/ 313 h 110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521"/>
                <a:gd name="T151" fmla="*/ 0 h 1108"/>
                <a:gd name="T152" fmla="*/ 3521 w 3521"/>
                <a:gd name="T153" fmla="*/ 1108 h 110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521" h="1108">
                  <a:moveTo>
                    <a:pt x="2408" y="313"/>
                  </a:moveTo>
                  <a:cubicBezTo>
                    <a:pt x="2472" y="345"/>
                    <a:pt x="2504" y="345"/>
                    <a:pt x="2552" y="361"/>
                  </a:cubicBezTo>
                  <a:cubicBezTo>
                    <a:pt x="2600" y="377"/>
                    <a:pt x="2640" y="409"/>
                    <a:pt x="2696" y="409"/>
                  </a:cubicBezTo>
                  <a:cubicBezTo>
                    <a:pt x="2752" y="409"/>
                    <a:pt x="2832" y="385"/>
                    <a:pt x="2888" y="361"/>
                  </a:cubicBezTo>
                  <a:cubicBezTo>
                    <a:pt x="2944" y="337"/>
                    <a:pt x="2984" y="292"/>
                    <a:pt x="3032" y="265"/>
                  </a:cubicBezTo>
                  <a:cubicBezTo>
                    <a:pt x="3080" y="238"/>
                    <a:pt x="3117" y="218"/>
                    <a:pt x="3176" y="201"/>
                  </a:cubicBezTo>
                  <a:cubicBezTo>
                    <a:pt x="3235" y="184"/>
                    <a:pt x="3334" y="160"/>
                    <a:pt x="3388" y="161"/>
                  </a:cubicBezTo>
                  <a:cubicBezTo>
                    <a:pt x="3442" y="162"/>
                    <a:pt x="3479" y="192"/>
                    <a:pt x="3500" y="209"/>
                  </a:cubicBezTo>
                  <a:cubicBezTo>
                    <a:pt x="3521" y="226"/>
                    <a:pt x="3513" y="242"/>
                    <a:pt x="3512" y="265"/>
                  </a:cubicBezTo>
                  <a:cubicBezTo>
                    <a:pt x="3511" y="288"/>
                    <a:pt x="3508" y="321"/>
                    <a:pt x="3492" y="345"/>
                  </a:cubicBezTo>
                  <a:cubicBezTo>
                    <a:pt x="3476" y="369"/>
                    <a:pt x="3453" y="388"/>
                    <a:pt x="3416" y="409"/>
                  </a:cubicBezTo>
                  <a:cubicBezTo>
                    <a:pt x="3379" y="430"/>
                    <a:pt x="3299" y="445"/>
                    <a:pt x="3268" y="473"/>
                  </a:cubicBezTo>
                  <a:cubicBezTo>
                    <a:pt x="3237" y="501"/>
                    <a:pt x="3220" y="546"/>
                    <a:pt x="3228" y="577"/>
                  </a:cubicBezTo>
                  <a:cubicBezTo>
                    <a:pt x="3236" y="608"/>
                    <a:pt x="3285" y="629"/>
                    <a:pt x="3316" y="657"/>
                  </a:cubicBezTo>
                  <a:cubicBezTo>
                    <a:pt x="3347" y="685"/>
                    <a:pt x="3387" y="713"/>
                    <a:pt x="3416" y="745"/>
                  </a:cubicBezTo>
                  <a:cubicBezTo>
                    <a:pt x="3445" y="777"/>
                    <a:pt x="3482" y="812"/>
                    <a:pt x="3492" y="849"/>
                  </a:cubicBezTo>
                  <a:cubicBezTo>
                    <a:pt x="3502" y="886"/>
                    <a:pt x="3497" y="946"/>
                    <a:pt x="3476" y="969"/>
                  </a:cubicBezTo>
                  <a:cubicBezTo>
                    <a:pt x="3455" y="992"/>
                    <a:pt x="3410" y="982"/>
                    <a:pt x="3368" y="985"/>
                  </a:cubicBezTo>
                  <a:cubicBezTo>
                    <a:pt x="3326" y="988"/>
                    <a:pt x="3279" y="998"/>
                    <a:pt x="3224" y="985"/>
                  </a:cubicBezTo>
                  <a:cubicBezTo>
                    <a:pt x="3169" y="972"/>
                    <a:pt x="3085" y="934"/>
                    <a:pt x="3036" y="905"/>
                  </a:cubicBezTo>
                  <a:cubicBezTo>
                    <a:pt x="2987" y="876"/>
                    <a:pt x="2969" y="837"/>
                    <a:pt x="2932" y="809"/>
                  </a:cubicBezTo>
                  <a:cubicBezTo>
                    <a:pt x="2895" y="781"/>
                    <a:pt x="2879" y="748"/>
                    <a:pt x="2816" y="737"/>
                  </a:cubicBezTo>
                  <a:cubicBezTo>
                    <a:pt x="2753" y="726"/>
                    <a:pt x="2636" y="728"/>
                    <a:pt x="2552" y="745"/>
                  </a:cubicBezTo>
                  <a:cubicBezTo>
                    <a:pt x="2468" y="762"/>
                    <a:pt x="2415" y="796"/>
                    <a:pt x="2312" y="841"/>
                  </a:cubicBezTo>
                  <a:cubicBezTo>
                    <a:pt x="2209" y="886"/>
                    <a:pt x="2075" y="974"/>
                    <a:pt x="1936" y="1017"/>
                  </a:cubicBezTo>
                  <a:cubicBezTo>
                    <a:pt x="1797" y="1060"/>
                    <a:pt x="1625" y="1086"/>
                    <a:pt x="1480" y="1097"/>
                  </a:cubicBezTo>
                  <a:cubicBezTo>
                    <a:pt x="1335" y="1108"/>
                    <a:pt x="1188" y="1085"/>
                    <a:pt x="1064" y="1081"/>
                  </a:cubicBezTo>
                  <a:cubicBezTo>
                    <a:pt x="940" y="1077"/>
                    <a:pt x="829" y="1089"/>
                    <a:pt x="736" y="1073"/>
                  </a:cubicBezTo>
                  <a:cubicBezTo>
                    <a:pt x="643" y="1057"/>
                    <a:pt x="580" y="1008"/>
                    <a:pt x="504" y="985"/>
                  </a:cubicBezTo>
                  <a:cubicBezTo>
                    <a:pt x="428" y="962"/>
                    <a:pt x="339" y="956"/>
                    <a:pt x="280" y="937"/>
                  </a:cubicBezTo>
                  <a:cubicBezTo>
                    <a:pt x="221" y="918"/>
                    <a:pt x="184" y="884"/>
                    <a:pt x="152" y="873"/>
                  </a:cubicBezTo>
                  <a:cubicBezTo>
                    <a:pt x="120" y="862"/>
                    <a:pt x="111" y="877"/>
                    <a:pt x="88" y="873"/>
                  </a:cubicBezTo>
                  <a:cubicBezTo>
                    <a:pt x="65" y="869"/>
                    <a:pt x="29" y="862"/>
                    <a:pt x="16" y="849"/>
                  </a:cubicBezTo>
                  <a:cubicBezTo>
                    <a:pt x="3" y="836"/>
                    <a:pt x="9" y="810"/>
                    <a:pt x="8" y="793"/>
                  </a:cubicBezTo>
                  <a:cubicBezTo>
                    <a:pt x="7" y="776"/>
                    <a:pt x="8" y="769"/>
                    <a:pt x="8" y="745"/>
                  </a:cubicBezTo>
                  <a:cubicBezTo>
                    <a:pt x="8" y="721"/>
                    <a:pt x="0" y="665"/>
                    <a:pt x="8" y="649"/>
                  </a:cubicBezTo>
                  <a:cubicBezTo>
                    <a:pt x="16" y="633"/>
                    <a:pt x="40" y="657"/>
                    <a:pt x="56" y="649"/>
                  </a:cubicBezTo>
                  <a:cubicBezTo>
                    <a:pt x="72" y="641"/>
                    <a:pt x="79" y="626"/>
                    <a:pt x="104" y="601"/>
                  </a:cubicBezTo>
                  <a:cubicBezTo>
                    <a:pt x="129" y="576"/>
                    <a:pt x="171" y="524"/>
                    <a:pt x="208" y="497"/>
                  </a:cubicBezTo>
                  <a:cubicBezTo>
                    <a:pt x="245" y="470"/>
                    <a:pt x="297" y="465"/>
                    <a:pt x="328" y="441"/>
                  </a:cubicBezTo>
                  <a:cubicBezTo>
                    <a:pt x="359" y="417"/>
                    <a:pt x="368" y="384"/>
                    <a:pt x="392" y="353"/>
                  </a:cubicBezTo>
                  <a:cubicBezTo>
                    <a:pt x="416" y="322"/>
                    <a:pt x="440" y="288"/>
                    <a:pt x="472" y="257"/>
                  </a:cubicBezTo>
                  <a:cubicBezTo>
                    <a:pt x="504" y="226"/>
                    <a:pt x="547" y="190"/>
                    <a:pt x="584" y="169"/>
                  </a:cubicBezTo>
                  <a:cubicBezTo>
                    <a:pt x="621" y="148"/>
                    <a:pt x="640" y="145"/>
                    <a:pt x="696" y="129"/>
                  </a:cubicBezTo>
                  <a:cubicBezTo>
                    <a:pt x="752" y="113"/>
                    <a:pt x="835" y="90"/>
                    <a:pt x="920" y="73"/>
                  </a:cubicBezTo>
                  <a:cubicBezTo>
                    <a:pt x="1005" y="56"/>
                    <a:pt x="1119" y="34"/>
                    <a:pt x="1208" y="25"/>
                  </a:cubicBezTo>
                  <a:cubicBezTo>
                    <a:pt x="1297" y="16"/>
                    <a:pt x="1368" y="17"/>
                    <a:pt x="1456" y="17"/>
                  </a:cubicBezTo>
                  <a:cubicBezTo>
                    <a:pt x="1544" y="17"/>
                    <a:pt x="1617" y="0"/>
                    <a:pt x="1736" y="25"/>
                  </a:cubicBezTo>
                  <a:cubicBezTo>
                    <a:pt x="1855" y="50"/>
                    <a:pt x="2056" y="121"/>
                    <a:pt x="2168" y="169"/>
                  </a:cubicBezTo>
                  <a:cubicBezTo>
                    <a:pt x="2280" y="217"/>
                    <a:pt x="2344" y="281"/>
                    <a:pt x="2408" y="313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51" name="Freeform 320"/>
            <p:cNvSpPr>
              <a:spLocks/>
            </p:cNvSpPr>
            <p:nvPr/>
          </p:nvSpPr>
          <p:spPr bwMode="auto">
            <a:xfrm>
              <a:off x="3004" y="756"/>
              <a:ext cx="783" cy="444"/>
            </a:xfrm>
            <a:custGeom>
              <a:avLst/>
              <a:gdLst>
                <a:gd name="T0" fmla="*/ 548 w 783"/>
                <a:gd name="T1" fmla="*/ 444 h 444"/>
                <a:gd name="T2" fmla="*/ 644 w 783"/>
                <a:gd name="T3" fmla="*/ 348 h 444"/>
                <a:gd name="T4" fmla="*/ 740 w 783"/>
                <a:gd name="T5" fmla="*/ 300 h 444"/>
                <a:gd name="T6" fmla="*/ 768 w 783"/>
                <a:gd name="T7" fmla="*/ 212 h 444"/>
                <a:gd name="T8" fmla="*/ 648 w 783"/>
                <a:gd name="T9" fmla="*/ 132 h 444"/>
                <a:gd name="T10" fmla="*/ 512 w 783"/>
                <a:gd name="T11" fmla="*/ 84 h 444"/>
                <a:gd name="T12" fmla="*/ 356 w 783"/>
                <a:gd name="T13" fmla="*/ 12 h 444"/>
                <a:gd name="T14" fmla="*/ 260 w 783"/>
                <a:gd name="T15" fmla="*/ 12 h 444"/>
                <a:gd name="T16" fmla="*/ 144 w 783"/>
                <a:gd name="T17" fmla="*/ 68 h 444"/>
                <a:gd name="T18" fmla="*/ 48 w 783"/>
                <a:gd name="T19" fmla="*/ 180 h 444"/>
                <a:gd name="T20" fmla="*/ 20 w 783"/>
                <a:gd name="T21" fmla="*/ 204 h 444"/>
                <a:gd name="T22" fmla="*/ 168 w 783"/>
                <a:gd name="T23" fmla="*/ 236 h 444"/>
                <a:gd name="T24" fmla="*/ 288 w 783"/>
                <a:gd name="T25" fmla="*/ 292 h 444"/>
                <a:gd name="T26" fmla="*/ 404 w 783"/>
                <a:gd name="T27" fmla="*/ 348 h 444"/>
                <a:gd name="T28" fmla="*/ 548 w 783"/>
                <a:gd name="T29" fmla="*/ 444 h 4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83"/>
                <a:gd name="T46" fmla="*/ 0 h 444"/>
                <a:gd name="T47" fmla="*/ 783 w 783"/>
                <a:gd name="T48" fmla="*/ 444 h 44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83" h="444">
                  <a:moveTo>
                    <a:pt x="548" y="444"/>
                  </a:moveTo>
                  <a:cubicBezTo>
                    <a:pt x="588" y="444"/>
                    <a:pt x="612" y="372"/>
                    <a:pt x="644" y="348"/>
                  </a:cubicBezTo>
                  <a:cubicBezTo>
                    <a:pt x="676" y="324"/>
                    <a:pt x="719" y="323"/>
                    <a:pt x="740" y="300"/>
                  </a:cubicBezTo>
                  <a:cubicBezTo>
                    <a:pt x="761" y="277"/>
                    <a:pt x="783" y="240"/>
                    <a:pt x="768" y="212"/>
                  </a:cubicBezTo>
                  <a:cubicBezTo>
                    <a:pt x="753" y="184"/>
                    <a:pt x="691" y="153"/>
                    <a:pt x="648" y="132"/>
                  </a:cubicBezTo>
                  <a:cubicBezTo>
                    <a:pt x="605" y="111"/>
                    <a:pt x="561" y="104"/>
                    <a:pt x="512" y="84"/>
                  </a:cubicBezTo>
                  <a:cubicBezTo>
                    <a:pt x="463" y="64"/>
                    <a:pt x="398" y="24"/>
                    <a:pt x="356" y="12"/>
                  </a:cubicBezTo>
                  <a:cubicBezTo>
                    <a:pt x="314" y="0"/>
                    <a:pt x="295" y="3"/>
                    <a:pt x="260" y="12"/>
                  </a:cubicBezTo>
                  <a:cubicBezTo>
                    <a:pt x="225" y="21"/>
                    <a:pt x="179" y="40"/>
                    <a:pt x="144" y="68"/>
                  </a:cubicBezTo>
                  <a:cubicBezTo>
                    <a:pt x="109" y="96"/>
                    <a:pt x="69" y="157"/>
                    <a:pt x="48" y="180"/>
                  </a:cubicBezTo>
                  <a:cubicBezTo>
                    <a:pt x="27" y="203"/>
                    <a:pt x="0" y="195"/>
                    <a:pt x="20" y="204"/>
                  </a:cubicBezTo>
                  <a:cubicBezTo>
                    <a:pt x="40" y="213"/>
                    <a:pt x="123" y="221"/>
                    <a:pt x="168" y="236"/>
                  </a:cubicBezTo>
                  <a:cubicBezTo>
                    <a:pt x="213" y="251"/>
                    <a:pt x="249" y="273"/>
                    <a:pt x="288" y="292"/>
                  </a:cubicBezTo>
                  <a:cubicBezTo>
                    <a:pt x="327" y="311"/>
                    <a:pt x="361" y="323"/>
                    <a:pt x="404" y="348"/>
                  </a:cubicBezTo>
                  <a:cubicBezTo>
                    <a:pt x="447" y="373"/>
                    <a:pt x="508" y="444"/>
                    <a:pt x="548" y="444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52" name="Freeform 321"/>
            <p:cNvSpPr>
              <a:spLocks/>
            </p:cNvSpPr>
            <p:nvPr/>
          </p:nvSpPr>
          <p:spPr bwMode="auto">
            <a:xfrm>
              <a:off x="3024" y="1776"/>
              <a:ext cx="592" cy="341"/>
            </a:xfrm>
            <a:custGeom>
              <a:avLst/>
              <a:gdLst>
                <a:gd name="T0" fmla="*/ 0 w 592"/>
                <a:gd name="T1" fmla="*/ 144 h 341"/>
                <a:gd name="T2" fmla="*/ 276 w 592"/>
                <a:gd name="T3" fmla="*/ 320 h 341"/>
                <a:gd name="T4" fmla="*/ 268 w 592"/>
                <a:gd name="T5" fmla="*/ 272 h 341"/>
                <a:gd name="T6" fmla="*/ 288 w 592"/>
                <a:gd name="T7" fmla="*/ 240 h 341"/>
                <a:gd name="T8" fmla="*/ 316 w 592"/>
                <a:gd name="T9" fmla="*/ 272 h 341"/>
                <a:gd name="T10" fmla="*/ 336 w 592"/>
                <a:gd name="T11" fmla="*/ 288 h 341"/>
                <a:gd name="T12" fmla="*/ 336 w 592"/>
                <a:gd name="T13" fmla="*/ 240 h 341"/>
                <a:gd name="T14" fmla="*/ 480 w 592"/>
                <a:gd name="T15" fmla="*/ 240 h 341"/>
                <a:gd name="T16" fmla="*/ 576 w 592"/>
                <a:gd name="T17" fmla="*/ 192 h 341"/>
                <a:gd name="T18" fmla="*/ 576 w 592"/>
                <a:gd name="T19" fmla="*/ 144 h 341"/>
                <a:gd name="T20" fmla="*/ 508 w 592"/>
                <a:gd name="T21" fmla="*/ 64 h 341"/>
                <a:gd name="T22" fmla="*/ 396 w 592"/>
                <a:gd name="T23" fmla="*/ 40 h 341"/>
                <a:gd name="T24" fmla="*/ 308 w 592"/>
                <a:gd name="T25" fmla="*/ 8 h 341"/>
                <a:gd name="T26" fmla="*/ 164 w 592"/>
                <a:gd name="T27" fmla="*/ 88 h 341"/>
                <a:gd name="T28" fmla="*/ 60 w 592"/>
                <a:gd name="T29" fmla="*/ 120 h 341"/>
                <a:gd name="T30" fmla="*/ 0 w 592"/>
                <a:gd name="T31" fmla="*/ 144 h 34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92"/>
                <a:gd name="T49" fmla="*/ 0 h 341"/>
                <a:gd name="T50" fmla="*/ 592 w 592"/>
                <a:gd name="T51" fmla="*/ 341 h 34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92" h="341">
                  <a:moveTo>
                    <a:pt x="0" y="144"/>
                  </a:moveTo>
                  <a:cubicBezTo>
                    <a:pt x="36" y="177"/>
                    <a:pt x="231" y="299"/>
                    <a:pt x="276" y="320"/>
                  </a:cubicBezTo>
                  <a:cubicBezTo>
                    <a:pt x="321" y="341"/>
                    <a:pt x="266" y="285"/>
                    <a:pt x="268" y="272"/>
                  </a:cubicBezTo>
                  <a:cubicBezTo>
                    <a:pt x="270" y="259"/>
                    <a:pt x="280" y="240"/>
                    <a:pt x="288" y="240"/>
                  </a:cubicBezTo>
                  <a:cubicBezTo>
                    <a:pt x="296" y="240"/>
                    <a:pt x="308" y="264"/>
                    <a:pt x="316" y="272"/>
                  </a:cubicBezTo>
                  <a:cubicBezTo>
                    <a:pt x="324" y="280"/>
                    <a:pt x="333" y="293"/>
                    <a:pt x="336" y="288"/>
                  </a:cubicBezTo>
                  <a:cubicBezTo>
                    <a:pt x="339" y="283"/>
                    <a:pt x="312" y="248"/>
                    <a:pt x="336" y="240"/>
                  </a:cubicBezTo>
                  <a:cubicBezTo>
                    <a:pt x="360" y="232"/>
                    <a:pt x="440" y="248"/>
                    <a:pt x="480" y="240"/>
                  </a:cubicBezTo>
                  <a:cubicBezTo>
                    <a:pt x="520" y="232"/>
                    <a:pt x="560" y="208"/>
                    <a:pt x="576" y="192"/>
                  </a:cubicBezTo>
                  <a:cubicBezTo>
                    <a:pt x="592" y="176"/>
                    <a:pt x="587" y="165"/>
                    <a:pt x="576" y="144"/>
                  </a:cubicBezTo>
                  <a:cubicBezTo>
                    <a:pt x="565" y="123"/>
                    <a:pt x="538" y="81"/>
                    <a:pt x="508" y="64"/>
                  </a:cubicBezTo>
                  <a:cubicBezTo>
                    <a:pt x="478" y="47"/>
                    <a:pt x="429" y="49"/>
                    <a:pt x="396" y="40"/>
                  </a:cubicBezTo>
                  <a:cubicBezTo>
                    <a:pt x="363" y="31"/>
                    <a:pt x="347" y="0"/>
                    <a:pt x="308" y="8"/>
                  </a:cubicBezTo>
                  <a:cubicBezTo>
                    <a:pt x="269" y="16"/>
                    <a:pt x="205" y="69"/>
                    <a:pt x="164" y="88"/>
                  </a:cubicBezTo>
                  <a:cubicBezTo>
                    <a:pt x="123" y="107"/>
                    <a:pt x="87" y="111"/>
                    <a:pt x="60" y="120"/>
                  </a:cubicBezTo>
                  <a:cubicBezTo>
                    <a:pt x="33" y="129"/>
                    <a:pt x="12" y="139"/>
                    <a:pt x="0" y="144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53" name="Freeform 322"/>
            <p:cNvSpPr>
              <a:spLocks/>
            </p:cNvSpPr>
            <p:nvPr/>
          </p:nvSpPr>
          <p:spPr bwMode="auto">
            <a:xfrm>
              <a:off x="1877" y="1911"/>
              <a:ext cx="520" cy="378"/>
            </a:xfrm>
            <a:custGeom>
              <a:avLst/>
              <a:gdLst>
                <a:gd name="T0" fmla="*/ 15 w 520"/>
                <a:gd name="T1" fmla="*/ 41 h 378"/>
                <a:gd name="T2" fmla="*/ 191 w 520"/>
                <a:gd name="T3" fmla="*/ 337 h 378"/>
                <a:gd name="T4" fmla="*/ 215 w 520"/>
                <a:gd name="T5" fmla="*/ 289 h 378"/>
                <a:gd name="T6" fmla="*/ 206 w 520"/>
                <a:gd name="T7" fmla="*/ 239 h 378"/>
                <a:gd name="T8" fmla="*/ 218 w 520"/>
                <a:gd name="T9" fmla="*/ 280 h 378"/>
                <a:gd name="T10" fmla="*/ 229 w 520"/>
                <a:gd name="T11" fmla="*/ 302 h 378"/>
                <a:gd name="T12" fmla="*/ 250 w 520"/>
                <a:gd name="T13" fmla="*/ 259 h 378"/>
                <a:gd name="T14" fmla="*/ 391 w 520"/>
                <a:gd name="T15" fmla="*/ 353 h 378"/>
                <a:gd name="T16" fmla="*/ 495 w 520"/>
                <a:gd name="T17" fmla="*/ 337 h 378"/>
                <a:gd name="T18" fmla="*/ 519 w 520"/>
                <a:gd name="T19" fmla="*/ 257 h 378"/>
                <a:gd name="T20" fmla="*/ 503 w 520"/>
                <a:gd name="T21" fmla="*/ 169 h 378"/>
                <a:gd name="T22" fmla="*/ 439 w 520"/>
                <a:gd name="T23" fmla="*/ 113 h 378"/>
                <a:gd name="T24" fmla="*/ 367 w 520"/>
                <a:gd name="T25" fmla="*/ 57 h 378"/>
                <a:gd name="T26" fmla="*/ 158 w 520"/>
                <a:gd name="T27" fmla="*/ 49 h 378"/>
                <a:gd name="T28" fmla="*/ 71 w 520"/>
                <a:gd name="T29" fmla="*/ 57 h 378"/>
                <a:gd name="T30" fmla="*/ 15 w 520"/>
                <a:gd name="T31" fmla="*/ 41 h 37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20"/>
                <a:gd name="T49" fmla="*/ 0 h 378"/>
                <a:gd name="T50" fmla="*/ 520 w 520"/>
                <a:gd name="T51" fmla="*/ 378 h 37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20" h="378">
                  <a:moveTo>
                    <a:pt x="15" y="41"/>
                  </a:moveTo>
                  <a:cubicBezTo>
                    <a:pt x="35" y="88"/>
                    <a:pt x="158" y="296"/>
                    <a:pt x="191" y="337"/>
                  </a:cubicBezTo>
                  <a:cubicBezTo>
                    <a:pt x="224" y="378"/>
                    <a:pt x="213" y="305"/>
                    <a:pt x="215" y="289"/>
                  </a:cubicBezTo>
                  <a:cubicBezTo>
                    <a:pt x="217" y="273"/>
                    <a:pt x="206" y="240"/>
                    <a:pt x="206" y="239"/>
                  </a:cubicBezTo>
                  <a:cubicBezTo>
                    <a:pt x="206" y="238"/>
                    <a:pt x="214" y="269"/>
                    <a:pt x="218" y="280"/>
                  </a:cubicBezTo>
                  <a:cubicBezTo>
                    <a:pt x="222" y="290"/>
                    <a:pt x="225" y="306"/>
                    <a:pt x="229" y="302"/>
                  </a:cubicBezTo>
                  <a:cubicBezTo>
                    <a:pt x="234" y="299"/>
                    <a:pt x="223" y="251"/>
                    <a:pt x="250" y="259"/>
                  </a:cubicBezTo>
                  <a:cubicBezTo>
                    <a:pt x="277" y="267"/>
                    <a:pt x="350" y="340"/>
                    <a:pt x="391" y="353"/>
                  </a:cubicBezTo>
                  <a:cubicBezTo>
                    <a:pt x="432" y="366"/>
                    <a:pt x="474" y="353"/>
                    <a:pt x="495" y="337"/>
                  </a:cubicBezTo>
                  <a:cubicBezTo>
                    <a:pt x="516" y="321"/>
                    <a:pt x="518" y="285"/>
                    <a:pt x="519" y="257"/>
                  </a:cubicBezTo>
                  <a:cubicBezTo>
                    <a:pt x="520" y="229"/>
                    <a:pt x="516" y="193"/>
                    <a:pt x="503" y="169"/>
                  </a:cubicBezTo>
                  <a:cubicBezTo>
                    <a:pt x="490" y="145"/>
                    <a:pt x="462" y="132"/>
                    <a:pt x="439" y="113"/>
                  </a:cubicBezTo>
                  <a:cubicBezTo>
                    <a:pt x="416" y="94"/>
                    <a:pt x="414" y="68"/>
                    <a:pt x="367" y="57"/>
                  </a:cubicBezTo>
                  <a:cubicBezTo>
                    <a:pt x="320" y="46"/>
                    <a:pt x="207" y="49"/>
                    <a:pt x="158" y="49"/>
                  </a:cubicBezTo>
                  <a:cubicBezTo>
                    <a:pt x="109" y="49"/>
                    <a:pt x="95" y="58"/>
                    <a:pt x="71" y="57"/>
                  </a:cubicBezTo>
                  <a:cubicBezTo>
                    <a:pt x="47" y="56"/>
                    <a:pt x="0" y="0"/>
                    <a:pt x="15" y="41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54" name="Freeform 323"/>
            <p:cNvSpPr>
              <a:spLocks/>
            </p:cNvSpPr>
            <p:nvPr/>
          </p:nvSpPr>
          <p:spPr bwMode="auto">
            <a:xfrm>
              <a:off x="1756" y="459"/>
              <a:ext cx="1269" cy="605"/>
            </a:xfrm>
            <a:custGeom>
              <a:avLst/>
              <a:gdLst>
                <a:gd name="T0" fmla="*/ 1220 w 1269"/>
                <a:gd name="T1" fmla="*/ 501 h 605"/>
                <a:gd name="T2" fmla="*/ 1056 w 1269"/>
                <a:gd name="T3" fmla="*/ 437 h 605"/>
                <a:gd name="T4" fmla="*/ 644 w 1269"/>
                <a:gd name="T5" fmla="*/ 453 h 605"/>
                <a:gd name="T6" fmla="*/ 308 w 1269"/>
                <a:gd name="T7" fmla="*/ 501 h 605"/>
                <a:gd name="T8" fmla="*/ 68 w 1269"/>
                <a:gd name="T9" fmla="*/ 549 h 605"/>
                <a:gd name="T10" fmla="*/ 0 w 1269"/>
                <a:gd name="T11" fmla="*/ 573 h 605"/>
                <a:gd name="T12" fmla="*/ 68 w 1269"/>
                <a:gd name="T13" fmla="*/ 357 h 605"/>
                <a:gd name="T14" fmla="*/ 184 w 1269"/>
                <a:gd name="T15" fmla="*/ 61 h 605"/>
                <a:gd name="T16" fmla="*/ 184 w 1269"/>
                <a:gd name="T17" fmla="*/ 133 h 605"/>
                <a:gd name="T18" fmla="*/ 212 w 1269"/>
                <a:gd name="T19" fmla="*/ 165 h 605"/>
                <a:gd name="T20" fmla="*/ 280 w 1269"/>
                <a:gd name="T21" fmla="*/ 117 h 605"/>
                <a:gd name="T22" fmla="*/ 308 w 1269"/>
                <a:gd name="T23" fmla="*/ 69 h 605"/>
                <a:gd name="T24" fmla="*/ 356 w 1269"/>
                <a:gd name="T25" fmla="*/ 117 h 605"/>
                <a:gd name="T26" fmla="*/ 440 w 1269"/>
                <a:gd name="T27" fmla="*/ 77 h 605"/>
                <a:gd name="T28" fmla="*/ 472 w 1269"/>
                <a:gd name="T29" fmla="*/ 37 h 605"/>
                <a:gd name="T30" fmla="*/ 512 w 1269"/>
                <a:gd name="T31" fmla="*/ 77 h 605"/>
                <a:gd name="T32" fmla="*/ 576 w 1269"/>
                <a:gd name="T33" fmla="*/ 53 h 605"/>
                <a:gd name="T34" fmla="*/ 624 w 1269"/>
                <a:gd name="T35" fmla="*/ 5 h 605"/>
                <a:gd name="T36" fmla="*/ 616 w 1269"/>
                <a:gd name="T37" fmla="*/ 85 h 605"/>
                <a:gd name="T38" fmla="*/ 704 w 1269"/>
                <a:gd name="T39" fmla="*/ 101 h 605"/>
                <a:gd name="T40" fmla="*/ 788 w 1269"/>
                <a:gd name="T41" fmla="*/ 69 h 605"/>
                <a:gd name="T42" fmla="*/ 816 w 1269"/>
                <a:gd name="T43" fmla="*/ 133 h 605"/>
                <a:gd name="T44" fmla="*/ 880 w 1269"/>
                <a:gd name="T45" fmla="*/ 117 h 605"/>
                <a:gd name="T46" fmla="*/ 980 w 1269"/>
                <a:gd name="T47" fmla="*/ 69 h 605"/>
                <a:gd name="T48" fmla="*/ 932 w 1269"/>
                <a:gd name="T49" fmla="*/ 165 h 605"/>
                <a:gd name="T50" fmla="*/ 1008 w 1269"/>
                <a:gd name="T51" fmla="*/ 189 h 605"/>
                <a:gd name="T52" fmla="*/ 1076 w 1269"/>
                <a:gd name="T53" fmla="*/ 165 h 605"/>
                <a:gd name="T54" fmla="*/ 1032 w 1269"/>
                <a:gd name="T55" fmla="*/ 221 h 605"/>
                <a:gd name="T56" fmla="*/ 1048 w 1269"/>
                <a:gd name="T57" fmla="*/ 261 h 605"/>
                <a:gd name="T58" fmla="*/ 1112 w 1269"/>
                <a:gd name="T59" fmla="*/ 285 h 605"/>
                <a:gd name="T60" fmla="*/ 1220 w 1269"/>
                <a:gd name="T61" fmla="*/ 261 h 605"/>
                <a:gd name="T62" fmla="*/ 1160 w 1269"/>
                <a:gd name="T63" fmla="*/ 325 h 605"/>
                <a:gd name="T64" fmla="*/ 1172 w 1269"/>
                <a:gd name="T65" fmla="*/ 357 h 605"/>
                <a:gd name="T66" fmla="*/ 1220 w 1269"/>
                <a:gd name="T67" fmla="*/ 405 h 605"/>
                <a:gd name="T68" fmla="*/ 1184 w 1269"/>
                <a:gd name="T69" fmla="*/ 421 h 605"/>
                <a:gd name="T70" fmla="*/ 1268 w 1269"/>
                <a:gd name="T71" fmla="*/ 501 h 605"/>
                <a:gd name="T72" fmla="*/ 1192 w 1269"/>
                <a:gd name="T73" fmla="*/ 485 h 60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69"/>
                <a:gd name="T112" fmla="*/ 0 h 605"/>
                <a:gd name="T113" fmla="*/ 1269 w 1269"/>
                <a:gd name="T114" fmla="*/ 605 h 60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69" h="605">
                  <a:moveTo>
                    <a:pt x="1220" y="501"/>
                  </a:moveTo>
                  <a:cubicBezTo>
                    <a:pt x="1193" y="490"/>
                    <a:pt x="1152" y="445"/>
                    <a:pt x="1056" y="437"/>
                  </a:cubicBezTo>
                  <a:cubicBezTo>
                    <a:pt x="960" y="429"/>
                    <a:pt x="769" y="442"/>
                    <a:pt x="644" y="453"/>
                  </a:cubicBezTo>
                  <a:cubicBezTo>
                    <a:pt x="519" y="464"/>
                    <a:pt x="404" y="485"/>
                    <a:pt x="308" y="501"/>
                  </a:cubicBezTo>
                  <a:cubicBezTo>
                    <a:pt x="212" y="517"/>
                    <a:pt x="119" y="537"/>
                    <a:pt x="68" y="549"/>
                  </a:cubicBezTo>
                  <a:cubicBezTo>
                    <a:pt x="17" y="561"/>
                    <a:pt x="0" y="605"/>
                    <a:pt x="0" y="573"/>
                  </a:cubicBezTo>
                  <a:cubicBezTo>
                    <a:pt x="0" y="541"/>
                    <a:pt x="37" y="442"/>
                    <a:pt x="68" y="357"/>
                  </a:cubicBezTo>
                  <a:cubicBezTo>
                    <a:pt x="99" y="272"/>
                    <a:pt x="165" y="98"/>
                    <a:pt x="184" y="61"/>
                  </a:cubicBezTo>
                  <a:cubicBezTo>
                    <a:pt x="203" y="24"/>
                    <a:pt x="179" y="116"/>
                    <a:pt x="184" y="133"/>
                  </a:cubicBezTo>
                  <a:cubicBezTo>
                    <a:pt x="189" y="150"/>
                    <a:pt x="196" y="168"/>
                    <a:pt x="212" y="165"/>
                  </a:cubicBezTo>
                  <a:cubicBezTo>
                    <a:pt x="228" y="162"/>
                    <a:pt x="264" y="133"/>
                    <a:pt x="280" y="117"/>
                  </a:cubicBezTo>
                  <a:cubicBezTo>
                    <a:pt x="296" y="101"/>
                    <a:pt x="295" y="69"/>
                    <a:pt x="308" y="69"/>
                  </a:cubicBezTo>
                  <a:cubicBezTo>
                    <a:pt x="321" y="69"/>
                    <a:pt x="334" y="116"/>
                    <a:pt x="356" y="117"/>
                  </a:cubicBezTo>
                  <a:cubicBezTo>
                    <a:pt x="378" y="118"/>
                    <a:pt x="421" y="90"/>
                    <a:pt x="440" y="77"/>
                  </a:cubicBezTo>
                  <a:cubicBezTo>
                    <a:pt x="459" y="64"/>
                    <a:pt x="460" y="37"/>
                    <a:pt x="472" y="37"/>
                  </a:cubicBezTo>
                  <a:cubicBezTo>
                    <a:pt x="484" y="37"/>
                    <a:pt x="495" y="74"/>
                    <a:pt x="512" y="77"/>
                  </a:cubicBezTo>
                  <a:cubicBezTo>
                    <a:pt x="529" y="80"/>
                    <a:pt x="557" y="65"/>
                    <a:pt x="576" y="53"/>
                  </a:cubicBezTo>
                  <a:cubicBezTo>
                    <a:pt x="595" y="41"/>
                    <a:pt x="617" y="0"/>
                    <a:pt x="624" y="5"/>
                  </a:cubicBezTo>
                  <a:cubicBezTo>
                    <a:pt x="631" y="10"/>
                    <a:pt x="603" y="69"/>
                    <a:pt x="616" y="85"/>
                  </a:cubicBezTo>
                  <a:cubicBezTo>
                    <a:pt x="629" y="101"/>
                    <a:pt x="675" y="104"/>
                    <a:pt x="704" y="101"/>
                  </a:cubicBezTo>
                  <a:cubicBezTo>
                    <a:pt x="733" y="98"/>
                    <a:pt x="769" y="64"/>
                    <a:pt x="788" y="69"/>
                  </a:cubicBezTo>
                  <a:cubicBezTo>
                    <a:pt x="807" y="74"/>
                    <a:pt x="801" y="125"/>
                    <a:pt x="816" y="133"/>
                  </a:cubicBezTo>
                  <a:cubicBezTo>
                    <a:pt x="831" y="141"/>
                    <a:pt x="853" y="128"/>
                    <a:pt x="880" y="117"/>
                  </a:cubicBezTo>
                  <a:cubicBezTo>
                    <a:pt x="907" y="106"/>
                    <a:pt x="971" y="61"/>
                    <a:pt x="980" y="69"/>
                  </a:cubicBezTo>
                  <a:cubicBezTo>
                    <a:pt x="989" y="77"/>
                    <a:pt x="927" y="145"/>
                    <a:pt x="932" y="165"/>
                  </a:cubicBezTo>
                  <a:cubicBezTo>
                    <a:pt x="937" y="185"/>
                    <a:pt x="984" y="189"/>
                    <a:pt x="1008" y="189"/>
                  </a:cubicBezTo>
                  <a:cubicBezTo>
                    <a:pt x="1032" y="189"/>
                    <a:pt x="1072" y="160"/>
                    <a:pt x="1076" y="165"/>
                  </a:cubicBezTo>
                  <a:cubicBezTo>
                    <a:pt x="1080" y="170"/>
                    <a:pt x="1037" y="205"/>
                    <a:pt x="1032" y="221"/>
                  </a:cubicBezTo>
                  <a:cubicBezTo>
                    <a:pt x="1027" y="237"/>
                    <a:pt x="1035" y="250"/>
                    <a:pt x="1048" y="261"/>
                  </a:cubicBezTo>
                  <a:cubicBezTo>
                    <a:pt x="1061" y="272"/>
                    <a:pt x="1083" y="285"/>
                    <a:pt x="1112" y="285"/>
                  </a:cubicBezTo>
                  <a:cubicBezTo>
                    <a:pt x="1141" y="285"/>
                    <a:pt x="1212" y="254"/>
                    <a:pt x="1220" y="261"/>
                  </a:cubicBezTo>
                  <a:cubicBezTo>
                    <a:pt x="1228" y="268"/>
                    <a:pt x="1168" y="309"/>
                    <a:pt x="1160" y="325"/>
                  </a:cubicBezTo>
                  <a:cubicBezTo>
                    <a:pt x="1152" y="341"/>
                    <a:pt x="1162" y="344"/>
                    <a:pt x="1172" y="357"/>
                  </a:cubicBezTo>
                  <a:cubicBezTo>
                    <a:pt x="1182" y="370"/>
                    <a:pt x="1218" y="394"/>
                    <a:pt x="1220" y="405"/>
                  </a:cubicBezTo>
                  <a:cubicBezTo>
                    <a:pt x="1222" y="416"/>
                    <a:pt x="1176" y="405"/>
                    <a:pt x="1184" y="421"/>
                  </a:cubicBezTo>
                  <a:cubicBezTo>
                    <a:pt x="1192" y="437"/>
                    <a:pt x="1267" y="490"/>
                    <a:pt x="1268" y="501"/>
                  </a:cubicBezTo>
                  <a:cubicBezTo>
                    <a:pt x="1269" y="512"/>
                    <a:pt x="1208" y="488"/>
                    <a:pt x="1192" y="485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55" name="Freeform 324"/>
            <p:cNvSpPr>
              <a:spLocks/>
            </p:cNvSpPr>
            <p:nvPr/>
          </p:nvSpPr>
          <p:spPr bwMode="auto">
            <a:xfrm>
              <a:off x="1488" y="1192"/>
              <a:ext cx="399" cy="664"/>
            </a:xfrm>
            <a:custGeom>
              <a:avLst/>
              <a:gdLst>
                <a:gd name="T0" fmla="*/ 0 w 399"/>
                <a:gd name="T1" fmla="*/ 104 h 664"/>
                <a:gd name="T2" fmla="*/ 192 w 399"/>
                <a:gd name="T3" fmla="*/ 8 h 664"/>
                <a:gd name="T4" fmla="*/ 288 w 399"/>
                <a:gd name="T5" fmla="*/ 56 h 664"/>
                <a:gd name="T6" fmla="*/ 356 w 399"/>
                <a:gd name="T7" fmla="*/ 136 h 664"/>
                <a:gd name="T8" fmla="*/ 372 w 399"/>
                <a:gd name="T9" fmla="*/ 232 h 664"/>
                <a:gd name="T10" fmla="*/ 396 w 399"/>
                <a:gd name="T11" fmla="*/ 360 h 664"/>
                <a:gd name="T12" fmla="*/ 356 w 399"/>
                <a:gd name="T13" fmla="*/ 480 h 664"/>
                <a:gd name="T14" fmla="*/ 316 w 399"/>
                <a:gd name="T15" fmla="*/ 568 h 664"/>
                <a:gd name="T16" fmla="*/ 240 w 399"/>
                <a:gd name="T17" fmla="*/ 632 h 664"/>
                <a:gd name="T18" fmla="*/ 180 w 399"/>
                <a:gd name="T19" fmla="*/ 664 h 6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9"/>
                <a:gd name="T31" fmla="*/ 0 h 664"/>
                <a:gd name="T32" fmla="*/ 399 w 399"/>
                <a:gd name="T33" fmla="*/ 664 h 6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9" h="664">
                  <a:moveTo>
                    <a:pt x="0" y="104"/>
                  </a:moveTo>
                  <a:cubicBezTo>
                    <a:pt x="72" y="60"/>
                    <a:pt x="144" y="16"/>
                    <a:pt x="192" y="8"/>
                  </a:cubicBezTo>
                  <a:cubicBezTo>
                    <a:pt x="240" y="0"/>
                    <a:pt x="261" y="35"/>
                    <a:pt x="288" y="56"/>
                  </a:cubicBezTo>
                  <a:cubicBezTo>
                    <a:pt x="315" y="77"/>
                    <a:pt x="342" y="107"/>
                    <a:pt x="356" y="136"/>
                  </a:cubicBezTo>
                  <a:cubicBezTo>
                    <a:pt x="370" y="165"/>
                    <a:pt x="365" y="195"/>
                    <a:pt x="372" y="232"/>
                  </a:cubicBezTo>
                  <a:cubicBezTo>
                    <a:pt x="379" y="269"/>
                    <a:pt x="399" y="319"/>
                    <a:pt x="396" y="360"/>
                  </a:cubicBezTo>
                  <a:cubicBezTo>
                    <a:pt x="393" y="401"/>
                    <a:pt x="369" y="445"/>
                    <a:pt x="356" y="480"/>
                  </a:cubicBezTo>
                  <a:cubicBezTo>
                    <a:pt x="343" y="515"/>
                    <a:pt x="335" y="543"/>
                    <a:pt x="316" y="568"/>
                  </a:cubicBezTo>
                  <a:cubicBezTo>
                    <a:pt x="297" y="593"/>
                    <a:pt x="263" y="616"/>
                    <a:pt x="240" y="632"/>
                  </a:cubicBezTo>
                  <a:cubicBezTo>
                    <a:pt x="217" y="648"/>
                    <a:pt x="192" y="657"/>
                    <a:pt x="180" y="66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56" name="Freeform 325"/>
            <p:cNvSpPr>
              <a:spLocks/>
            </p:cNvSpPr>
            <p:nvPr/>
          </p:nvSpPr>
          <p:spPr bwMode="auto">
            <a:xfrm>
              <a:off x="1668" y="1387"/>
              <a:ext cx="129" cy="397"/>
            </a:xfrm>
            <a:custGeom>
              <a:avLst/>
              <a:gdLst>
                <a:gd name="T0" fmla="*/ 12 w 129"/>
                <a:gd name="T1" fmla="*/ 5 h 397"/>
                <a:gd name="T2" fmla="*/ 96 w 129"/>
                <a:gd name="T3" fmla="*/ 29 h 397"/>
                <a:gd name="T4" fmla="*/ 128 w 129"/>
                <a:gd name="T5" fmla="*/ 181 h 397"/>
                <a:gd name="T6" fmla="*/ 88 w 129"/>
                <a:gd name="T7" fmla="*/ 317 h 397"/>
                <a:gd name="T8" fmla="*/ 0 w 129"/>
                <a:gd name="T9" fmla="*/ 397 h 3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9"/>
                <a:gd name="T16" fmla="*/ 0 h 397"/>
                <a:gd name="T17" fmla="*/ 129 w 129"/>
                <a:gd name="T18" fmla="*/ 397 h 3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9" h="397">
                  <a:moveTo>
                    <a:pt x="12" y="5"/>
                  </a:moveTo>
                  <a:cubicBezTo>
                    <a:pt x="26" y="9"/>
                    <a:pt x="77" y="0"/>
                    <a:pt x="96" y="29"/>
                  </a:cubicBezTo>
                  <a:cubicBezTo>
                    <a:pt x="115" y="58"/>
                    <a:pt x="129" y="133"/>
                    <a:pt x="128" y="181"/>
                  </a:cubicBezTo>
                  <a:cubicBezTo>
                    <a:pt x="127" y="229"/>
                    <a:pt x="109" y="281"/>
                    <a:pt x="88" y="317"/>
                  </a:cubicBezTo>
                  <a:cubicBezTo>
                    <a:pt x="67" y="353"/>
                    <a:pt x="18" y="380"/>
                    <a:pt x="0" y="397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57" name="Oval 326"/>
            <p:cNvSpPr>
              <a:spLocks noChangeArrowheads="1"/>
            </p:cNvSpPr>
            <p:nvPr/>
          </p:nvSpPr>
          <p:spPr bwMode="auto">
            <a:xfrm>
              <a:off x="1344" y="1392"/>
              <a:ext cx="192" cy="192"/>
            </a:xfrm>
            <a:prstGeom prst="ellipse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58" name="Oval 327"/>
            <p:cNvSpPr>
              <a:spLocks noChangeArrowheads="1"/>
            </p:cNvSpPr>
            <p:nvPr/>
          </p:nvSpPr>
          <p:spPr bwMode="auto">
            <a:xfrm>
              <a:off x="1392" y="1440"/>
              <a:ext cx="96" cy="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59" name="Freeform 328"/>
            <p:cNvSpPr>
              <a:spLocks/>
            </p:cNvSpPr>
            <p:nvPr/>
          </p:nvSpPr>
          <p:spPr bwMode="auto">
            <a:xfrm>
              <a:off x="1152" y="1584"/>
              <a:ext cx="366" cy="125"/>
            </a:xfrm>
            <a:custGeom>
              <a:avLst/>
              <a:gdLst>
                <a:gd name="T0" fmla="*/ 0 w 366"/>
                <a:gd name="T1" fmla="*/ 0 h 125"/>
                <a:gd name="T2" fmla="*/ 12 w 366"/>
                <a:gd name="T3" fmla="*/ 40 h 125"/>
                <a:gd name="T4" fmla="*/ 48 w 366"/>
                <a:gd name="T5" fmla="*/ 48 h 125"/>
                <a:gd name="T6" fmla="*/ 124 w 366"/>
                <a:gd name="T7" fmla="*/ 72 h 125"/>
                <a:gd name="T8" fmla="*/ 212 w 366"/>
                <a:gd name="T9" fmla="*/ 88 h 125"/>
                <a:gd name="T10" fmla="*/ 268 w 366"/>
                <a:gd name="T11" fmla="*/ 120 h 125"/>
                <a:gd name="T12" fmla="*/ 348 w 366"/>
                <a:gd name="T13" fmla="*/ 120 h 125"/>
                <a:gd name="T14" fmla="*/ 364 w 366"/>
                <a:gd name="T15" fmla="*/ 88 h 125"/>
                <a:gd name="T16" fmla="*/ 336 w 366"/>
                <a:gd name="T17" fmla="*/ 48 h 1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6"/>
                <a:gd name="T28" fmla="*/ 0 h 125"/>
                <a:gd name="T29" fmla="*/ 366 w 366"/>
                <a:gd name="T30" fmla="*/ 125 h 1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6" h="125">
                  <a:moveTo>
                    <a:pt x="0" y="0"/>
                  </a:moveTo>
                  <a:cubicBezTo>
                    <a:pt x="2" y="7"/>
                    <a:pt x="4" y="32"/>
                    <a:pt x="12" y="40"/>
                  </a:cubicBezTo>
                  <a:cubicBezTo>
                    <a:pt x="20" y="48"/>
                    <a:pt x="29" y="43"/>
                    <a:pt x="48" y="48"/>
                  </a:cubicBezTo>
                  <a:cubicBezTo>
                    <a:pt x="67" y="53"/>
                    <a:pt x="97" y="65"/>
                    <a:pt x="124" y="72"/>
                  </a:cubicBezTo>
                  <a:cubicBezTo>
                    <a:pt x="151" y="79"/>
                    <a:pt x="188" y="80"/>
                    <a:pt x="212" y="88"/>
                  </a:cubicBezTo>
                  <a:cubicBezTo>
                    <a:pt x="236" y="96"/>
                    <a:pt x="245" y="115"/>
                    <a:pt x="268" y="120"/>
                  </a:cubicBezTo>
                  <a:cubicBezTo>
                    <a:pt x="291" y="125"/>
                    <a:pt x="332" y="125"/>
                    <a:pt x="348" y="120"/>
                  </a:cubicBezTo>
                  <a:cubicBezTo>
                    <a:pt x="364" y="115"/>
                    <a:pt x="366" y="100"/>
                    <a:pt x="364" y="88"/>
                  </a:cubicBezTo>
                  <a:cubicBezTo>
                    <a:pt x="362" y="76"/>
                    <a:pt x="342" y="56"/>
                    <a:pt x="336" y="48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0" name="Freeform 329"/>
            <p:cNvSpPr>
              <a:spLocks/>
            </p:cNvSpPr>
            <p:nvPr/>
          </p:nvSpPr>
          <p:spPr bwMode="auto">
            <a:xfrm>
              <a:off x="1142" y="1632"/>
              <a:ext cx="250" cy="115"/>
            </a:xfrm>
            <a:custGeom>
              <a:avLst/>
              <a:gdLst>
                <a:gd name="T0" fmla="*/ 250 w 250"/>
                <a:gd name="T1" fmla="*/ 96 h 115"/>
                <a:gd name="T2" fmla="*/ 202 w 250"/>
                <a:gd name="T3" fmla="*/ 96 h 115"/>
                <a:gd name="T4" fmla="*/ 134 w 250"/>
                <a:gd name="T5" fmla="*/ 112 h 115"/>
                <a:gd name="T6" fmla="*/ 70 w 250"/>
                <a:gd name="T7" fmla="*/ 112 h 115"/>
                <a:gd name="T8" fmla="*/ 10 w 250"/>
                <a:gd name="T9" fmla="*/ 96 h 115"/>
                <a:gd name="T10" fmla="*/ 10 w 250"/>
                <a:gd name="T11" fmla="*/ 48 h 115"/>
                <a:gd name="T12" fmla="*/ 58 w 250"/>
                <a:gd name="T13" fmla="*/ 0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0"/>
                <a:gd name="T22" fmla="*/ 0 h 115"/>
                <a:gd name="T23" fmla="*/ 250 w 250"/>
                <a:gd name="T24" fmla="*/ 115 h 1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0" h="115">
                  <a:moveTo>
                    <a:pt x="250" y="96"/>
                  </a:moveTo>
                  <a:cubicBezTo>
                    <a:pt x="234" y="92"/>
                    <a:pt x="221" y="93"/>
                    <a:pt x="202" y="96"/>
                  </a:cubicBezTo>
                  <a:cubicBezTo>
                    <a:pt x="183" y="99"/>
                    <a:pt x="156" y="109"/>
                    <a:pt x="134" y="112"/>
                  </a:cubicBezTo>
                  <a:cubicBezTo>
                    <a:pt x="112" y="115"/>
                    <a:pt x="91" y="115"/>
                    <a:pt x="70" y="112"/>
                  </a:cubicBezTo>
                  <a:cubicBezTo>
                    <a:pt x="49" y="109"/>
                    <a:pt x="20" y="107"/>
                    <a:pt x="10" y="96"/>
                  </a:cubicBezTo>
                  <a:cubicBezTo>
                    <a:pt x="0" y="85"/>
                    <a:pt x="2" y="64"/>
                    <a:pt x="10" y="48"/>
                  </a:cubicBezTo>
                  <a:cubicBezTo>
                    <a:pt x="18" y="32"/>
                    <a:pt x="38" y="16"/>
                    <a:pt x="58" y="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1" name="Freeform 330"/>
            <p:cNvSpPr>
              <a:spLocks/>
            </p:cNvSpPr>
            <p:nvPr/>
          </p:nvSpPr>
          <p:spPr bwMode="auto">
            <a:xfrm>
              <a:off x="1204" y="1552"/>
              <a:ext cx="228" cy="160"/>
            </a:xfrm>
            <a:custGeom>
              <a:avLst/>
              <a:gdLst>
                <a:gd name="T0" fmla="*/ 0 w 228"/>
                <a:gd name="T1" fmla="*/ 0 h 160"/>
                <a:gd name="T2" fmla="*/ 136 w 228"/>
                <a:gd name="T3" fmla="*/ 48 h 160"/>
                <a:gd name="T4" fmla="*/ 168 w 228"/>
                <a:gd name="T5" fmla="*/ 88 h 160"/>
                <a:gd name="T6" fmla="*/ 184 w 228"/>
                <a:gd name="T7" fmla="*/ 128 h 160"/>
                <a:gd name="T8" fmla="*/ 224 w 228"/>
                <a:gd name="T9" fmla="*/ 152 h 160"/>
                <a:gd name="T10" fmla="*/ 208 w 228"/>
                <a:gd name="T11" fmla="*/ 80 h 160"/>
                <a:gd name="T12" fmla="*/ 176 w 228"/>
                <a:gd name="T13" fmla="*/ 48 h 1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8"/>
                <a:gd name="T22" fmla="*/ 0 h 160"/>
                <a:gd name="T23" fmla="*/ 228 w 228"/>
                <a:gd name="T24" fmla="*/ 160 h 1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8" h="160">
                  <a:moveTo>
                    <a:pt x="0" y="0"/>
                  </a:moveTo>
                  <a:cubicBezTo>
                    <a:pt x="23" y="8"/>
                    <a:pt x="108" y="33"/>
                    <a:pt x="136" y="48"/>
                  </a:cubicBezTo>
                  <a:cubicBezTo>
                    <a:pt x="164" y="63"/>
                    <a:pt x="160" y="75"/>
                    <a:pt x="168" y="88"/>
                  </a:cubicBezTo>
                  <a:cubicBezTo>
                    <a:pt x="176" y="101"/>
                    <a:pt x="175" y="117"/>
                    <a:pt x="184" y="128"/>
                  </a:cubicBezTo>
                  <a:cubicBezTo>
                    <a:pt x="193" y="139"/>
                    <a:pt x="220" y="160"/>
                    <a:pt x="224" y="152"/>
                  </a:cubicBezTo>
                  <a:cubicBezTo>
                    <a:pt x="228" y="144"/>
                    <a:pt x="216" y="97"/>
                    <a:pt x="208" y="80"/>
                  </a:cubicBezTo>
                  <a:cubicBezTo>
                    <a:pt x="200" y="63"/>
                    <a:pt x="183" y="55"/>
                    <a:pt x="176" y="48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2" name="Freeform 331"/>
            <p:cNvSpPr>
              <a:spLocks/>
            </p:cNvSpPr>
            <p:nvPr/>
          </p:nvSpPr>
          <p:spPr bwMode="auto">
            <a:xfrm>
              <a:off x="1968" y="1527"/>
              <a:ext cx="432" cy="281"/>
            </a:xfrm>
            <a:custGeom>
              <a:avLst/>
              <a:gdLst>
                <a:gd name="T0" fmla="*/ 36 w 432"/>
                <a:gd name="T1" fmla="*/ 73 h 281"/>
                <a:gd name="T2" fmla="*/ 28 w 432"/>
                <a:gd name="T3" fmla="*/ 73 h 281"/>
                <a:gd name="T4" fmla="*/ 48 w 432"/>
                <a:gd name="T5" fmla="*/ 105 h 281"/>
                <a:gd name="T6" fmla="*/ 44 w 432"/>
                <a:gd name="T7" fmla="*/ 65 h 281"/>
                <a:gd name="T8" fmla="*/ 240 w 432"/>
                <a:gd name="T9" fmla="*/ 9 h 281"/>
                <a:gd name="T10" fmla="*/ 384 w 432"/>
                <a:gd name="T11" fmla="*/ 9 h 281"/>
                <a:gd name="T12" fmla="*/ 432 w 432"/>
                <a:gd name="T13" fmla="*/ 57 h 281"/>
                <a:gd name="T14" fmla="*/ 384 w 432"/>
                <a:gd name="T15" fmla="*/ 153 h 281"/>
                <a:gd name="T16" fmla="*/ 276 w 432"/>
                <a:gd name="T17" fmla="*/ 265 h 281"/>
                <a:gd name="T18" fmla="*/ 192 w 432"/>
                <a:gd name="T19" fmla="*/ 249 h 281"/>
                <a:gd name="T20" fmla="*/ 48 w 432"/>
                <a:gd name="T21" fmla="*/ 249 h 281"/>
                <a:gd name="T22" fmla="*/ 0 w 432"/>
                <a:gd name="T23" fmla="*/ 249 h 281"/>
                <a:gd name="T24" fmla="*/ 48 w 432"/>
                <a:gd name="T25" fmla="*/ 201 h 281"/>
                <a:gd name="T26" fmla="*/ 48 w 432"/>
                <a:gd name="T27" fmla="*/ 105 h 2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32"/>
                <a:gd name="T43" fmla="*/ 0 h 281"/>
                <a:gd name="T44" fmla="*/ 432 w 432"/>
                <a:gd name="T45" fmla="*/ 281 h 28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32" h="281">
                  <a:moveTo>
                    <a:pt x="36" y="73"/>
                  </a:moveTo>
                  <a:cubicBezTo>
                    <a:pt x="35" y="73"/>
                    <a:pt x="26" y="68"/>
                    <a:pt x="28" y="73"/>
                  </a:cubicBezTo>
                  <a:cubicBezTo>
                    <a:pt x="30" y="78"/>
                    <a:pt x="45" y="106"/>
                    <a:pt x="48" y="105"/>
                  </a:cubicBezTo>
                  <a:cubicBezTo>
                    <a:pt x="51" y="104"/>
                    <a:pt x="12" y="81"/>
                    <a:pt x="44" y="65"/>
                  </a:cubicBezTo>
                  <a:cubicBezTo>
                    <a:pt x="76" y="49"/>
                    <a:pt x="183" y="18"/>
                    <a:pt x="240" y="9"/>
                  </a:cubicBezTo>
                  <a:cubicBezTo>
                    <a:pt x="297" y="0"/>
                    <a:pt x="352" y="1"/>
                    <a:pt x="384" y="9"/>
                  </a:cubicBezTo>
                  <a:cubicBezTo>
                    <a:pt x="416" y="17"/>
                    <a:pt x="432" y="33"/>
                    <a:pt x="432" y="57"/>
                  </a:cubicBezTo>
                  <a:cubicBezTo>
                    <a:pt x="432" y="81"/>
                    <a:pt x="410" y="118"/>
                    <a:pt x="384" y="153"/>
                  </a:cubicBezTo>
                  <a:cubicBezTo>
                    <a:pt x="358" y="188"/>
                    <a:pt x="308" y="249"/>
                    <a:pt x="276" y="265"/>
                  </a:cubicBezTo>
                  <a:cubicBezTo>
                    <a:pt x="244" y="281"/>
                    <a:pt x="230" y="252"/>
                    <a:pt x="192" y="249"/>
                  </a:cubicBezTo>
                  <a:cubicBezTo>
                    <a:pt x="154" y="246"/>
                    <a:pt x="80" y="249"/>
                    <a:pt x="48" y="249"/>
                  </a:cubicBezTo>
                  <a:cubicBezTo>
                    <a:pt x="16" y="249"/>
                    <a:pt x="0" y="257"/>
                    <a:pt x="0" y="249"/>
                  </a:cubicBezTo>
                  <a:cubicBezTo>
                    <a:pt x="0" y="241"/>
                    <a:pt x="40" y="225"/>
                    <a:pt x="48" y="201"/>
                  </a:cubicBezTo>
                  <a:cubicBezTo>
                    <a:pt x="56" y="177"/>
                    <a:pt x="48" y="121"/>
                    <a:pt x="48" y="105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3" name="Freeform 332"/>
            <p:cNvSpPr>
              <a:spLocks/>
            </p:cNvSpPr>
            <p:nvPr/>
          </p:nvSpPr>
          <p:spPr bwMode="auto">
            <a:xfrm>
              <a:off x="1949" y="1032"/>
              <a:ext cx="67" cy="120"/>
            </a:xfrm>
            <a:custGeom>
              <a:avLst/>
              <a:gdLst>
                <a:gd name="T0" fmla="*/ 0 w 67"/>
                <a:gd name="T1" fmla="*/ 0 h 120"/>
                <a:gd name="T2" fmla="*/ 56 w 67"/>
                <a:gd name="T3" fmla="*/ 16 h 120"/>
                <a:gd name="T4" fmla="*/ 64 w 67"/>
                <a:gd name="T5" fmla="*/ 56 h 120"/>
                <a:gd name="T6" fmla="*/ 48 w 67"/>
                <a:gd name="T7" fmla="*/ 104 h 120"/>
                <a:gd name="T8" fmla="*/ 0 w 67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"/>
                <a:gd name="T16" fmla="*/ 0 h 120"/>
                <a:gd name="T17" fmla="*/ 67 w 67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" h="120">
                  <a:moveTo>
                    <a:pt x="0" y="0"/>
                  </a:moveTo>
                  <a:cubicBezTo>
                    <a:pt x="9" y="3"/>
                    <a:pt x="45" y="7"/>
                    <a:pt x="56" y="16"/>
                  </a:cubicBezTo>
                  <a:cubicBezTo>
                    <a:pt x="67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4" name="Freeform 333"/>
            <p:cNvSpPr>
              <a:spLocks/>
            </p:cNvSpPr>
            <p:nvPr/>
          </p:nvSpPr>
          <p:spPr bwMode="auto">
            <a:xfrm>
              <a:off x="1956" y="1168"/>
              <a:ext cx="73" cy="136"/>
            </a:xfrm>
            <a:custGeom>
              <a:avLst/>
              <a:gdLst>
                <a:gd name="T0" fmla="*/ 0 w 73"/>
                <a:gd name="T1" fmla="*/ 0 h 136"/>
                <a:gd name="T2" fmla="*/ 56 w 73"/>
                <a:gd name="T3" fmla="*/ 16 h 136"/>
                <a:gd name="T4" fmla="*/ 72 w 73"/>
                <a:gd name="T5" fmla="*/ 48 h 136"/>
                <a:gd name="T6" fmla="*/ 60 w 73"/>
                <a:gd name="T7" fmla="*/ 88 h 136"/>
                <a:gd name="T8" fmla="*/ 32 w 73"/>
                <a:gd name="T9" fmla="*/ 136 h 1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"/>
                <a:gd name="T16" fmla="*/ 0 h 136"/>
                <a:gd name="T17" fmla="*/ 73 w 73"/>
                <a:gd name="T18" fmla="*/ 136 h 1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" h="136">
                  <a:moveTo>
                    <a:pt x="0" y="0"/>
                  </a:moveTo>
                  <a:cubicBezTo>
                    <a:pt x="9" y="3"/>
                    <a:pt x="44" y="8"/>
                    <a:pt x="56" y="16"/>
                  </a:cubicBezTo>
                  <a:cubicBezTo>
                    <a:pt x="68" y="24"/>
                    <a:pt x="71" y="36"/>
                    <a:pt x="72" y="48"/>
                  </a:cubicBezTo>
                  <a:cubicBezTo>
                    <a:pt x="73" y="60"/>
                    <a:pt x="67" y="73"/>
                    <a:pt x="60" y="88"/>
                  </a:cubicBezTo>
                  <a:cubicBezTo>
                    <a:pt x="53" y="103"/>
                    <a:pt x="38" y="126"/>
                    <a:pt x="32" y="136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5" name="Freeform 334"/>
            <p:cNvSpPr>
              <a:spLocks/>
            </p:cNvSpPr>
            <p:nvPr/>
          </p:nvSpPr>
          <p:spPr bwMode="auto">
            <a:xfrm>
              <a:off x="2004" y="1296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6" name="Freeform 335"/>
            <p:cNvSpPr>
              <a:spLocks/>
            </p:cNvSpPr>
            <p:nvPr/>
          </p:nvSpPr>
          <p:spPr bwMode="auto">
            <a:xfrm>
              <a:off x="1968" y="1440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7" name="Freeform 336"/>
            <p:cNvSpPr>
              <a:spLocks/>
            </p:cNvSpPr>
            <p:nvPr/>
          </p:nvSpPr>
          <p:spPr bwMode="auto">
            <a:xfrm>
              <a:off x="1964" y="1592"/>
              <a:ext cx="69" cy="176"/>
            </a:xfrm>
            <a:custGeom>
              <a:avLst/>
              <a:gdLst>
                <a:gd name="T0" fmla="*/ 32 w 69"/>
                <a:gd name="T1" fmla="*/ 0 h 176"/>
                <a:gd name="T2" fmla="*/ 60 w 69"/>
                <a:gd name="T3" fmla="*/ 56 h 176"/>
                <a:gd name="T4" fmla="*/ 68 w 69"/>
                <a:gd name="T5" fmla="*/ 96 h 176"/>
                <a:gd name="T6" fmla="*/ 52 w 69"/>
                <a:gd name="T7" fmla="*/ 144 h 176"/>
                <a:gd name="T8" fmla="*/ 0 w 69"/>
                <a:gd name="T9" fmla="*/ 176 h 1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176"/>
                <a:gd name="T17" fmla="*/ 69 w 69"/>
                <a:gd name="T18" fmla="*/ 176 h 1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176">
                  <a:moveTo>
                    <a:pt x="32" y="0"/>
                  </a:moveTo>
                  <a:cubicBezTo>
                    <a:pt x="37" y="8"/>
                    <a:pt x="54" y="40"/>
                    <a:pt x="60" y="56"/>
                  </a:cubicBezTo>
                  <a:cubicBezTo>
                    <a:pt x="66" y="72"/>
                    <a:pt x="69" y="81"/>
                    <a:pt x="68" y="96"/>
                  </a:cubicBezTo>
                  <a:cubicBezTo>
                    <a:pt x="67" y="111"/>
                    <a:pt x="63" y="131"/>
                    <a:pt x="52" y="144"/>
                  </a:cubicBezTo>
                  <a:cubicBezTo>
                    <a:pt x="41" y="157"/>
                    <a:pt x="11" y="169"/>
                    <a:pt x="0" y="176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8" name="Freeform 337"/>
            <p:cNvSpPr>
              <a:spLocks/>
            </p:cNvSpPr>
            <p:nvPr/>
          </p:nvSpPr>
          <p:spPr bwMode="auto">
            <a:xfrm>
              <a:off x="1920" y="1784"/>
              <a:ext cx="65" cy="112"/>
            </a:xfrm>
            <a:custGeom>
              <a:avLst/>
              <a:gdLst>
                <a:gd name="T0" fmla="*/ 52 w 65"/>
                <a:gd name="T1" fmla="*/ 0 h 112"/>
                <a:gd name="T2" fmla="*/ 56 w 65"/>
                <a:gd name="T3" fmla="*/ 8 h 112"/>
                <a:gd name="T4" fmla="*/ 64 w 65"/>
                <a:gd name="T5" fmla="*/ 48 h 112"/>
                <a:gd name="T6" fmla="*/ 48 w 65"/>
                <a:gd name="T7" fmla="*/ 96 h 112"/>
                <a:gd name="T8" fmla="*/ 0 w 65"/>
                <a:gd name="T9" fmla="*/ 112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12"/>
                <a:gd name="T17" fmla="*/ 65 w 65"/>
                <a:gd name="T18" fmla="*/ 112 h 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9" name="Freeform 338"/>
            <p:cNvSpPr>
              <a:spLocks/>
            </p:cNvSpPr>
            <p:nvPr/>
          </p:nvSpPr>
          <p:spPr bwMode="auto">
            <a:xfrm>
              <a:off x="1824" y="1728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0" name="Freeform 339"/>
            <p:cNvSpPr>
              <a:spLocks/>
            </p:cNvSpPr>
            <p:nvPr/>
          </p:nvSpPr>
          <p:spPr bwMode="auto">
            <a:xfrm>
              <a:off x="1920" y="1584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1" name="Freeform 340"/>
            <p:cNvSpPr>
              <a:spLocks/>
            </p:cNvSpPr>
            <p:nvPr/>
          </p:nvSpPr>
          <p:spPr bwMode="auto">
            <a:xfrm rot="-365232">
              <a:off x="1872" y="1440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2" name="Freeform 341"/>
            <p:cNvSpPr>
              <a:spLocks/>
            </p:cNvSpPr>
            <p:nvPr/>
          </p:nvSpPr>
          <p:spPr bwMode="auto">
            <a:xfrm rot="-1429352">
              <a:off x="1872" y="1296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3" name="Freeform 342"/>
            <p:cNvSpPr>
              <a:spLocks/>
            </p:cNvSpPr>
            <p:nvPr/>
          </p:nvSpPr>
          <p:spPr bwMode="auto">
            <a:xfrm>
              <a:off x="2064" y="1248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4" name="Freeform 343"/>
            <p:cNvSpPr>
              <a:spLocks/>
            </p:cNvSpPr>
            <p:nvPr/>
          </p:nvSpPr>
          <p:spPr bwMode="auto">
            <a:xfrm>
              <a:off x="2105" y="1392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5" name="Freeform 344"/>
            <p:cNvSpPr>
              <a:spLocks/>
            </p:cNvSpPr>
            <p:nvPr/>
          </p:nvSpPr>
          <p:spPr bwMode="auto">
            <a:xfrm>
              <a:off x="2160" y="1344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6" name="Freeform 345"/>
            <p:cNvSpPr>
              <a:spLocks/>
            </p:cNvSpPr>
            <p:nvPr/>
          </p:nvSpPr>
          <p:spPr bwMode="auto">
            <a:xfrm>
              <a:off x="2064" y="1104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7" name="Freeform 346"/>
            <p:cNvSpPr>
              <a:spLocks/>
            </p:cNvSpPr>
            <p:nvPr/>
          </p:nvSpPr>
          <p:spPr bwMode="auto">
            <a:xfrm>
              <a:off x="2160" y="1200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8" name="Freeform 347"/>
            <p:cNvSpPr>
              <a:spLocks/>
            </p:cNvSpPr>
            <p:nvPr/>
          </p:nvSpPr>
          <p:spPr bwMode="auto">
            <a:xfrm>
              <a:off x="2153" y="1056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9" name="Freeform 348"/>
            <p:cNvSpPr>
              <a:spLocks/>
            </p:cNvSpPr>
            <p:nvPr/>
          </p:nvSpPr>
          <p:spPr bwMode="auto">
            <a:xfrm>
              <a:off x="2208" y="960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0" name="Freeform 349"/>
            <p:cNvSpPr>
              <a:spLocks/>
            </p:cNvSpPr>
            <p:nvPr/>
          </p:nvSpPr>
          <p:spPr bwMode="auto">
            <a:xfrm>
              <a:off x="2256" y="1104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1" name="Freeform 350"/>
            <p:cNvSpPr>
              <a:spLocks/>
            </p:cNvSpPr>
            <p:nvPr/>
          </p:nvSpPr>
          <p:spPr bwMode="auto">
            <a:xfrm>
              <a:off x="2256" y="1248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2" name="Freeform 351"/>
            <p:cNvSpPr>
              <a:spLocks/>
            </p:cNvSpPr>
            <p:nvPr/>
          </p:nvSpPr>
          <p:spPr bwMode="auto">
            <a:xfrm>
              <a:off x="2256" y="1392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3" name="Freeform 352"/>
            <p:cNvSpPr>
              <a:spLocks/>
            </p:cNvSpPr>
            <p:nvPr/>
          </p:nvSpPr>
          <p:spPr bwMode="auto">
            <a:xfrm>
              <a:off x="2304" y="960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784" name="Group 353"/>
            <p:cNvGrpSpPr>
              <a:grpSpLocks/>
            </p:cNvGrpSpPr>
            <p:nvPr/>
          </p:nvGrpSpPr>
          <p:grpSpPr bwMode="auto">
            <a:xfrm>
              <a:off x="2345" y="1104"/>
              <a:ext cx="62" cy="288"/>
              <a:chOff x="2345" y="1104"/>
              <a:chExt cx="62" cy="288"/>
            </a:xfrm>
          </p:grpSpPr>
          <p:sp>
            <p:nvSpPr>
              <p:cNvPr id="896" name="Freeform 354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7" name="Freeform 355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85" name="Group 356"/>
            <p:cNvGrpSpPr>
              <a:grpSpLocks/>
            </p:cNvGrpSpPr>
            <p:nvPr/>
          </p:nvGrpSpPr>
          <p:grpSpPr bwMode="auto">
            <a:xfrm>
              <a:off x="2448" y="1392"/>
              <a:ext cx="62" cy="288"/>
              <a:chOff x="2345" y="1104"/>
              <a:chExt cx="62" cy="288"/>
            </a:xfrm>
          </p:grpSpPr>
          <p:sp>
            <p:nvSpPr>
              <p:cNvPr id="894" name="Freeform 357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5" name="Freeform 358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86" name="Group 359"/>
            <p:cNvGrpSpPr>
              <a:grpSpLocks/>
            </p:cNvGrpSpPr>
            <p:nvPr/>
          </p:nvGrpSpPr>
          <p:grpSpPr bwMode="auto">
            <a:xfrm>
              <a:off x="2400" y="960"/>
              <a:ext cx="62" cy="288"/>
              <a:chOff x="2345" y="1104"/>
              <a:chExt cx="62" cy="288"/>
            </a:xfrm>
          </p:grpSpPr>
          <p:sp>
            <p:nvSpPr>
              <p:cNvPr id="892" name="Freeform 360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3" name="Freeform 361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87" name="Group 362"/>
            <p:cNvGrpSpPr>
              <a:grpSpLocks/>
            </p:cNvGrpSpPr>
            <p:nvPr/>
          </p:nvGrpSpPr>
          <p:grpSpPr bwMode="auto">
            <a:xfrm>
              <a:off x="2496" y="960"/>
              <a:ext cx="62" cy="288"/>
              <a:chOff x="2345" y="1104"/>
              <a:chExt cx="62" cy="288"/>
            </a:xfrm>
          </p:grpSpPr>
          <p:sp>
            <p:nvSpPr>
              <p:cNvPr id="890" name="Freeform 363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1" name="Freeform 364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88" name="Group 365"/>
            <p:cNvGrpSpPr>
              <a:grpSpLocks/>
            </p:cNvGrpSpPr>
            <p:nvPr/>
          </p:nvGrpSpPr>
          <p:grpSpPr bwMode="auto">
            <a:xfrm>
              <a:off x="2592" y="960"/>
              <a:ext cx="62" cy="288"/>
              <a:chOff x="2345" y="1104"/>
              <a:chExt cx="62" cy="288"/>
            </a:xfrm>
          </p:grpSpPr>
          <p:sp>
            <p:nvSpPr>
              <p:cNvPr id="888" name="Freeform 366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89" name="Freeform 367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89" name="Group 368"/>
            <p:cNvGrpSpPr>
              <a:grpSpLocks/>
            </p:cNvGrpSpPr>
            <p:nvPr/>
          </p:nvGrpSpPr>
          <p:grpSpPr bwMode="auto">
            <a:xfrm>
              <a:off x="2496" y="1248"/>
              <a:ext cx="62" cy="288"/>
              <a:chOff x="2345" y="1104"/>
              <a:chExt cx="62" cy="288"/>
            </a:xfrm>
          </p:grpSpPr>
          <p:sp>
            <p:nvSpPr>
              <p:cNvPr id="886" name="Freeform 369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87" name="Freeform 370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90" name="Group 371"/>
            <p:cNvGrpSpPr>
              <a:grpSpLocks/>
            </p:cNvGrpSpPr>
            <p:nvPr/>
          </p:nvGrpSpPr>
          <p:grpSpPr bwMode="auto">
            <a:xfrm>
              <a:off x="2688" y="960"/>
              <a:ext cx="62" cy="288"/>
              <a:chOff x="2345" y="1104"/>
              <a:chExt cx="62" cy="288"/>
            </a:xfrm>
          </p:grpSpPr>
          <p:sp>
            <p:nvSpPr>
              <p:cNvPr id="884" name="Freeform 372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85" name="Freeform 373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91" name="Group 374"/>
            <p:cNvGrpSpPr>
              <a:grpSpLocks/>
            </p:cNvGrpSpPr>
            <p:nvPr/>
          </p:nvGrpSpPr>
          <p:grpSpPr bwMode="auto">
            <a:xfrm>
              <a:off x="2784" y="960"/>
              <a:ext cx="62" cy="288"/>
              <a:chOff x="2345" y="1104"/>
              <a:chExt cx="62" cy="288"/>
            </a:xfrm>
          </p:grpSpPr>
          <p:sp>
            <p:nvSpPr>
              <p:cNvPr id="882" name="Freeform 375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83" name="Freeform 376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92" name="Group 377"/>
            <p:cNvGrpSpPr>
              <a:grpSpLocks/>
            </p:cNvGrpSpPr>
            <p:nvPr/>
          </p:nvGrpSpPr>
          <p:grpSpPr bwMode="auto">
            <a:xfrm>
              <a:off x="2880" y="960"/>
              <a:ext cx="62" cy="288"/>
              <a:chOff x="2345" y="1104"/>
              <a:chExt cx="62" cy="288"/>
            </a:xfrm>
          </p:grpSpPr>
          <p:sp>
            <p:nvSpPr>
              <p:cNvPr id="880" name="Freeform 378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81" name="Freeform 379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93" name="Group 380"/>
            <p:cNvGrpSpPr>
              <a:grpSpLocks/>
            </p:cNvGrpSpPr>
            <p:nvPr/>
          </p:nvGrpSpPr>
          <p:grpSpPr bwMode="auto">
            <a:xfrm>
              <a:off x="2592" y="1248"/>
              <a:ext cx="62" cy="288"/>
              <a:chOff x="2345" y="1104"/>
              <a:chExt cx="62" cy="288"/>
            </a:xfrm>
          </p:grpSpPr>
          <p:sp>
            <p:nvSpPr>
              <p:cNvPr id="878" name="Freeform 381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9" name="Freeform 382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94" name="Group 383"/>
            <p:cNvGrpSpPr>
              <a:grpSpLocks/>
            </p:cNvGrpSpPr>
            <p:nvPr/>
          </p:nvGrpSpPr>
          <p:grpSpPr bwMode="auto">
            <a:xfrm>
              <a:off x="2592" y="1536"/>
              <a:ext cx="62" cy="288"/>
              <a:chOff x="2345" y="1104"/>
              <a:chExt cx="62" cy="288"/>
            </a:xfrm>
          </p:grpSpPr>
          <p:sp>
            <p:nvSpPr>
              <p:cNvPr id="876" name="Freeform 384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7" name="Freeform 385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95" name="Group 386"/>
            <p:cNvGrpSpPr>
              <a:grpSpLocks/>
            </p:cNvGrpSpPr>
            <p:nvPr/>
          </p:nvGrpSpPr>
          <p:grpSpPr bwMode="auto">
            <a:xfrm>
              <a:off x="2496" y="1632"/>
              <a:ext cx="62" cy="288"/>
              <a:chOff x="2345" y="1104"/>
              <a:chExt cx="62" cy="288"/>
            </a:xfrm>
          </p:grpSpPr>
          <p:sp>
            <p:nvSpPr>
              <p:cNvPr id="874" name="Freeform 387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5" name="Freeform 388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96" name="Freeform 389"/>
            <p:cNvSpPr>
              <a:spLocks/>
            </p:cNvSpPr>
            <p:nvPr/>
          </p:nvSpPr>
          <p:spPr bwMode="auto">
            <a:xfrm>
              <a:off x="2256" y="1824"/>
              <a:ext cx="65" cy="112"/>
            </a:xfrm>
            <a:custGeom>
              <a:avLst/>
              <a:gdLst>
                <a:gd name="T0" fmla="*/ 52 w 65"/>
                <a:gd name="T1" fmla="*/ 0 h 112"/>
                <a:gd name="T2" fmla="*/ 56 w 65"/>
                <a:gd name="T3" fmla="*/ 8 h 112"/>
                <a:gd name="T4" fmla="*/ 64 w 65"/>
                <a:gd name="T5" fmla="*/ 48 h 112"/>
                <a:gd name="T6" fmla="*/ 48 w 65"/>
                <a:gd name="T7" fmla="*/ 96 h 112"/>
                <a:gd name="T8" fmla="*/ 0 w 65"/>
                <a:gd name="T9" fmla="*/ 112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12"/>
                <a:gd name="T17" fmla="*/ 65 w 65"/>
                <a:gd name="T18" fmla="*/ 112 h 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97" name="Freeform 390"/>
            <p:cNvSpPr>
              <a:spLocks/>
            </p:cNvSpPr>
            <p:nvPr/>
          </p:nvSpPr>
          <p:spPr bwMode="auto">
            <a:xfrm>
              <a:off x="2352" y="1680"/>
              <a:ext cx="65" cy="112"/>
            </a:xfrm>
            <a:custGeom>
              <a:avLst/>
              <a:gdLst>
                <a:gd name="T0" fmla="*/ 52 w 65"/>
                <a:gd name="T1" fmla="*/ 0 h 112"/>
                <a:gd name="T2" fmla="*/ 56 w 65"/>
                <a:gd name="T3" fmla="*/ 8 h 112"/>
                <a:gd name="T4" fmla="*/ 64 w 65"/>
                <a:gd name="T5" fmla="*/ 48 h 112"/>
                <a:gd name="T6" fmla="*/ 48 w 65"/>
                <a:gd name="T7" fmla="*/ 96 h 112"/>
                <a:gd name="T8" fmla="*/ 0 w 65"/>
                <a:gd name="T9" fmla="*/ 112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12"/>
                <a:gd name="T17" fmla="*/ 65 w 65"/>
                <a:gd name="T18" fmla="*/ 112 h 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98" name="Freeform 391"/>
            <p:cNvSpPr>
              <a:spLocks/>
            </p:cNvSpPr>
            <p:nvPr/>
          </p:nvSpPr>
          <p:spPr bwMode="auto">
            <a:xfrm>
              <a:off x="2400" y="1824"/>
              <a:ext cx="65" cy="112"/>
            </a:xfrm>
            <a:custGeom>
              <a:avLst/>
              <a:gdLst>
                <a:gd name="T0" fmla="*/ 52 w 65"/>
                <a:gd name="T1" fmla="*/ 0 h 112"/>
                <a:gd name="T2" fmla="*/ 56 w 65"/>
                <a:gd name="T3" fmla="*/ 8 h 112"/>
                <a:gd name="T4" fmla="*/ 64 w 65"/>
                <a:gd name="T5" fmla="*/ 48 h 112"/>
                <a:gd name="T6" fmla="*/ 48 w 65"/>
                <a:gd name="T7" fmla="*/ 96 h 112"/>
                <a:gd name="T8" fmla="*/ 0 w 65"/>
                <a:gd name="T9" fmla="*/ 112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12"/>
                <a:gd name="T17" fmla="*/ 65 w 65"/>
                <a:gd name="T18" fmla="*/ 112 h 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99" name="Freeform 392"/>
            <p:cNvSpPr>
              <a:spLocks/>
            </p:cNvSpPr>
            <p:nvPr/>
          </p:nvSpPr>
          <p:spPr bwMode="auto">
            <a:xfrm>
              <a:off x="2352" y="1392"/>
              <a:ext cx="65" cy="112"/>
            </a:xfrm>
            <a:custGeom>
              <a:avLst/>
              <a:gdLst>
                <a:gd name="T0" fmla="*/ 52 w 65"/>
                <a:gd name="T1" fmla="*/ 0 h 112"/>
                <a:gd name="T2" fmla="*/ 56 w 65"/>
                <a:gd name="T3" fmla="*/ 8 h 112"/>
                <a:gd name="T4" fmla="*/ 64 w 65"/>
                <a:gd name="T5" fmla="*/ 48 h 112"/>
                <a:gd name="T6" fmla="*/ 48 w 65"/>
                <a:gd name="T7" fmla="*/ 96 h 112"/>
                <a:gd name="T8" fmla="*/ 0 w 65"/>
                <a:gd name="T9" fmla="*/ 112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12"/>
                <a:gd name="T17" fmla="*/ 65 w 65"/>
                <a:gd name="T18" fmla="*/ 112 h 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800" name="Group 393"/>
            <p:cNvGrpSpPr>
              <a:grpSpLocks/>
            </p:cNvGrpSpPr>
            <p:nvPr/>
          </p:nvGrpSpPr>
          <p:grpSpPr bwMode="auto">
            <a:xfrm>
              <a:off x="2736" y="1248"/>
              <a:ext cx="62" cy="288"/>
              <a:chOff x="2345" y="1104"/>
              <a:chExt cx="62" cy="288"/>
            </a:xfrm>
          </p:grpSpPr>
          <p:sp>
            <p:nvSpPr>
              <p:cNvPr id="872" name="Freeform 394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3" name="Freeform 395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01" name="Group 396"/>
            <p:cNvGrpSpPr>
              <a:grpSpLocks/>
            </p:cNvGrpSpPr>
            <p:nvPr/>
          </p:nvGrpSpPr>
          <p:grpSpPr bwMode="auto">
            <a:xfrm>
              <a:off x="2688" y="1536"/>
              <a:ext cx="62" cy="288"/>
              <a:chOff x="2345" y="1104"/>
              <a:chExt cx="62" cy="288"/>
            </a:xfrm>
          </p:grpSpPr>
          <p:sp>
            <p:nvSpPr>
              <p:cNvPr id="870" name="Freeform 397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1" name="Freeform 398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02" name="Group 399"/>
            <p:cNvGrpSpPr>
              <a:grpSpLocks/>
            </p:cNvGrpSpPr>
            <p:nvPr/>
          </p:nvGrpSpPr>
          <p:grpSpPr bwMode="auto">
            <a:xfrm>
              <a:off x="2784" y="1632"/>
              <a:ext cx="62" cy="288"/>
              <a:chOff x="2345" y="1104"/>
              <a:chExt cx="62" cy="288"/>
            </a:xfrm>
          </p:grpSpPr>
          <p:sp>
            <p:nvSpPr>
              <p:cNvPr id="868" name="Freeform 400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9" name="Freeform 401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03" name="Group 402"/>
            <p:cNvGrpSpPr>
              <a:grpSpLocks/>
            </p:cNvGrpSpPr>
            <p:nvPr/>
          </p:nvGrpSpPr>
          <p:grpSpPr bwMode="auto">
            <a:xfrm>
              <a:off x="2880" y="1632"/>
              <a:ext cx="62" cy="288"/>
              <a:chOff x="2345" y="1104"/>
              <a:chExt cx="62" cy="288"/>
            </a:xfrm>
          </p:grpSpPr>
          <p:sp>
            <p:nvSpPr>
              <p:cNvPr id="866" name="Freeform 403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7" name="Freeform 404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04" name="Freeform 405"/>
            <p:cNvSpPr>
              <a:spLocks/>
            </p:cNvSpPr>
            <p:nvPr/>
          </p:nvSpPr>
          <p:spPr bwMode="auto">
            <a:xfrm>
              <a:off x="2640" y="1824"/>
              <a:ext cx="65" cy="112"/>
            </a:xfrm>
            <a:custGeom>
              <a:avLst/>
              <a:gdLst>
                <a:gd name="T0" fmla="*/ 52 w 65"/>
                <a:gd name="T1" fmla="*/ 0 h 112"/>
                <a:gd name="T2" fmla="*/ 56 w 65"/>
                <a:gd name="T3" fmla="*/ 8 h 112"/>
                <a:gd name="T4" fmla="*/ 64 w 65"/>
                <a:gd name="T5" fmla="*/ 48 h 112"/>
                <a:gd name="T6" fmla="*/ 48 w 65"/>
                <a:gd name="T7" fmla="*/ 96 h 112"/>
                <a:gd name="T8" fmla="*/ 0 w 65"/>
                <a:gd name="T9" fmla="*/ 112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12"/>
                <a:gd name="T17" fmla="*/ 65 w 65"/>
                <a:gd name="T18" fmla="*/ 112 h 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805" name="Group 406"/>
            <p:cNvGrpSpPr>
              <a:grpSpLocks/>
            </p:cNvGrpSpPr>
            <p:nvPr/>
          </p:nvGrpSpPr>
          <p:grpSpPr bwMode="auto">
            <a:xfrm>
              <a:off x="2832" y="1296"/>
              <a:ext cx="62" cy="288"/>
              <a:chOff x="2345" y="1104"/>
              <a:chExt cx="62" cy="288"/>
            </a:xfrm>
          </p:grpSpPr>
          <p:sp>
            <p:nvSpPr>
              <p:cNvPr id="864" name="Freeform 407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5" name="Freeform 408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06" name="Group 409"/>
            <p:cNvGrpSpPr>
              <a:grpSpLocks/>
            </p:cNvGrpSpPr>
            <p:nvPr/>
          </p:nvGrpSpPr>
          <p:grpSpPr bwMode="auto">
            <a:xfrm>
              <a:off x="2976" y="1632"/>
              <a:ext cx="62" cy="288"/>
              <a:chOff x="2345" y="1104"/>
              <a:chExt cx="62" cy="288"/>
            </a:xfrm>
          </p:grpSpPr>
          <p:sp>
            <p:nvSpPr>
              <p:cNvPr id="862" name="Freeform 410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3" name="Freeform 411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07" name="Group 412"/>
            <p:cNvGrpSpPr>
              <a:grpSpLocks/>
            </p:cNvGrpSpPr>
            <p:nvPr/>
          </p:nvGrpSpPr>
          <p:grpSpPr bwMode="auto">
            <a:xfrm>
              <a:off x="2976" y="1344"/>
              <a:ext cx="62" cy="288"/>
              <a:chOff x="2345" y="1104"/>
              <a:chExt cx="62" cy="288"/>
            </a:xfrm>
          </p:grpSpPr>
          <p:sp>
            <p:nvSpPr>
              <p:cNvPr id="860" name="Freeform 413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1" name="Freeform 414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08" name="Group 415"/>
            <p:cNvGrpSpPr>
              <a:grpSpLocks/>
            </p:cNvGrpSpPr>
            <p:nvPr/>
          </p:nvGrpSpPr>
          <p:grpSpPr bwMode="auto">
            <a:xfrm>
              <a:off x="2976" y="1056"/>
              <a:ext cx="62" cy="288"/>
              <a:chOff x="2345" y="1104"/>
              <a:chExt cx="62" cy="288"/>
            </a:xfrm>
          </p:grpSpPr>
          <p:sp>
            <p:nvSpPr>
              <p:cNvPr id="858" name="Freeform 416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9" name="Freeform 417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09" name="Group 418"/>
            <p:cNvGrpSpPr>
              <a:grpSpLocks/>
            </p:cNvGrpSpPr>
            <p:nvPr/>
          </p:nvGrpSpPr>
          <p:grpSpPr bwMode="auto">
            <a:xfrm>
              <a:off x="3120" y="1056"/>
              <a:ext cx="62" cy="288"/>
              <a:chOff x="2345" y="1104"/>
              <a:chExt cx="62" cy="288"/>
            </a:xfrm>
          </p:grpSpPr>
          <p:sp>
            <p:nvSpPr>
              <p:cNvPr id="856" name="Freeform 419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7" name="Freeform 420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10" name="Group 421"/>
            <p:cNvGrpSpPr>
              <a:grpSpLocks/>
            </p:cNvGrpSpPr>
            <p:nvPr/>
          </p:nvGrpSpPr>
          <p:grpSpPr bwMode="auto">
            <a:xfrm>
              <a:off x="3072" y="1296"/>
              <a:ext cx="62" cy="288"/>
              <a:chOff x="2345" y="1104"/>
              <a:chExt cx="62" cy="288"/>
            </a:xfrm>
          </p:grpSpPr>
          <p:sp>
            <p:nvSpPr>
              <p:cNvPr id="854" name="Freeform 422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5" name="Freeform 423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11" name="Group 424"/>
            <p:cNvGrpSpPr>
              <a:grpSpLocks/>
            </p:cNvGrpSpPr>
            <p:nvPr/>
          </p:nvGrpSpPr>
          <p:grpSpPr bwMode="auto">
            <a:xfrm>
              <a:off x="3120" y="1536"/>
              <a:ext cx="62" cy="288"/>
              <a:chOff x="2345" y="1104"/>
              <a:chExt cx="62" cy="288"/>
            </a:xfrm>
          </p:grpSpPr>
          <p:sp>
            <p:nvSpPr>
              <p:cNvPr id="852" name="Freeform 425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3" name="Freeform 426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12" name="Group 427"/>
            <p:cNvGrpSpPr>
              <a:grpSpLocks/>
            </p:cNvGrpSpPr>
            <p:nvPr/>
          </p:nvGrpSpPr>
          <p:grpSpPr bwMode="auto">
            <a:xfrm>
              <a:off x="3216" y="1488"/>
              <a:ext cx="62" cy="288"/>
              <a:chOff x="2345" y="1104"/>
              <a:chExt cx="62" cy="288"/>
            </a:xfrm>
          </p:grpSpPr>
          <p:sp>
            <p:nvSpPr>
              <p:cNvPr id="850" name="Freeform 428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1" name="Freeform 429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13" name="Group 430"/>
            <p:cNvGrpSpPr>
              <a:grpSpLocks/>
            </p:cNvGrpSpPr>
            <p:nvPr/>
          </p:nvGrpSpPr>
          <p:grpSpPr bwMode="auto">
            <a:xfrm>
              <a:off x="3168" y="1200"/>
              <a:ext cx="62" cy="288"/>
              <a:chOff x="2345" y="1104"/>
              <a:chExt cx="62" cy="288"/>
            </a:xfrm>
          </p:grpSpPr>
          <p:sp>
            <p:nvSpPr>
              <p:cNvPr id="848" name="Freeform 431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49" name="Freeform 432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14" name="Group 433"/>
            <p:cNvGrpSpPr>
              <a:grpSpLocks/>
            </p:cNvGrpSpPr>
            <p:nvPr/>
          </p:nvGrpSpPr>
          <p:grpSpPr bwMode="auto">
            <a:xfrm>
              <a:off x="3264" y="1104"/>
              <a:ext cx="62" cy="288"/>
              <a:chOff x="2345" y="1104"/>
              <a:chExt cx="62" cy="288"/>
            </a:xfrm>
          </p:grpSpPr>
          <p:sp>
            <p:nvSpPr>
              <p:cNvPr id="846" name="Freeform 434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47" name="Freeform 435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15" name="Group 436"/>
            <p:cNvGrpSpPr>
              <a:grpSpLocks/>
            </p:cNvGrpSpPr>
            <p:nvPr/>
          </p:nvGrpSpPr>
          <p:grpSpPr bwMode="auto">
            <a:xfrm>
              <a:off x="3264" y="1392"/>
              <a:ext cx="62" cy="288"/>
              <a:chOff x="2345" y="1104"/>
              <a:chExt cx="62" cy="288"/>
            </a:xfrm>
          </p:grpSpPr>
          <p:sp>
            <p:nvSpPr>
              <p:cNvPr id="844" name="Freeform 437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45" name="Freeform 438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16" name="Group 439"/>
            <p:cNvGrpSpPr>
              <a:grpSpLocks/>
            </p:cNvGrpSpPr>
            <p:nvPr/>
          </p:nvGrpSpPr>
          <p:grpSpPr bwMode="auto">
            <a:xfrm>
              <a:off x="3408" y="1392"/>
              <a:ext cx="62" cy="288"/>
              <a:chOff x="2345" y="1104"/>
              <a:chExt cx="62" cy="288"/>
            </a:xfrm>
          </p:grpSpPr>
          <p:sp>
            <p:nvSpPr>
              <p:cNvPr id="842" name="Freeform 440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43" name="Freeform 441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17" name="Group 442"/>
            <p:cNvGrpSpPr>
              <a:grpSpLocks/>
            </p:cNvGrpSpPr>
            <p:nvPr/>
          </p:nvGrpSpPr>
          <p:grpSpPr bwMode="auto">
            <a:xfrm>
              <a:off x="3600" y="1344"/>
              <a:ext cx="62" cy="288"/>
              <a:chOff x="2345" y="1104"/>
              <a:chExt cx="62" cy="288"/>
            </a:xfrm>
          </p:grpSpPr>
          <p:sp>
            <p:nvSpPr>
              <p:cNvPr id="840" name="Freeform 443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41" name="Freeform 444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18" name="Group 445"/>
            <p:cNvGrpSpPr>
              <a:grpSpLocks/>
            </p:cNvGrpSpPr>
            <p:nvPr/>
          </p:nvGrpSpPr>
          <p:grpSpPr bwMode="auto">
            <a:xfrm>
              <a:off x="3744" y="1296"/>
              <a:ext cx="62" cy="288"/>
              <a:chOff x="2345" y="1104"/>
              <a:chExt cx="62" cy="288"/>
            </a:xfrm>
          </p:grpSpPr>
          <p:sp>
            <p:nvSpPr>
              <p:cNvPr id="838" name="Freeform 446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9" name="Freeform 447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19" name="Group 448"/>
            <p:cNvGrpSpPr>
              <a:grpSpLocks/>
            </p:cNvGrpSpPr>
            <p:nvPr/>
          </p:nvGrpSpPr>
          <p:grpSpPr bwMode="auto">
            <a:xfrm>
              <a:off x="3504" y="1344"/>
              <a:ext cx="62" cy="288"/>
              <a:chOff x="2345" y="1104"/>
              <a:chExt cx="62" cy="288"/>
            </a:xfrm>
          </p:grpSpPr>
          <p:sp>
            <p:nvSpPr>
              <p:cNvPr id="836" name="Freeform 449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7" name="Freeform 450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20" name="Freeform 451"/>
            <p:cNvSpPr>
              <a:spLocks/>
            </p:cNvSpPr>
            <p:nvPr/>
          </p:nvSpPr>
          <p:spPr bwMode="auto">
            <a:xfrm rot="-1429352">
              <a:off x="3360" y="1248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" name="Freeform 452"/>
            <p:cNvSpPr>
              <a:spLocks/>
            </p:cNvSpPr>
            <p:nvPr/>
          </p:nvSpPr>
          <p:spPr bwMode="auto">
            <a:xfrm rot="-1429352">
              <a:off x="3456" y="1200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" name="Freeform 453"/>
            <p:cNvSpPr>
              <a:spLocks/>
            </p:cNvSpPr>
            <p:nvPr/>
          </p:nvSpPr>
          <p:spPr bwMode="auto">
            <a:xfrm rot="-1429352">
              <a:off x="3648" y="1248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823" name="Group 454"/>
            <p:cNvGrpSpPr>
              <a:grpSpLocks/>
            </p:cNvGrpSpPr>
            <p:nvPr/>
          </p:nvGrpSpPr>
          <p:grpSpPr bwMode="auto">
            <a:xfrm>
              <a:off x="3840" y="1296"/>
              <a:ext cx="62" cy="288"/>
              <a:chOff x="2345" y="1104"/>
              <a:chExt cx="62" cy="288"/>
            </a:xfrm>
          </p:grpSpPr>
          <p:sp>
            <p:nvSpPr>
              <p:cNvPr id="834" name="Freeform 455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5" name="Freeform 456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24" name="Freeform 457"/>
            <p:cNvSpPr>
              <a:spLocks/>
            </p:cNvSpPr>
            <p:nvPr/>
          </p:nvSpPr>
          <p:spPr bwMode="auto">
            <a:xfrm rot="-1429352">
              <a:off x="3888" y="1392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" name="Freeform 458"/>
            <p:cNvSpPr>
              <a:spLocks/>
            </p:cNvSpPr>
            <p:nvPr/>
          </p:nvSpPr>
          <p:spPr bwMode="auto">
            <a:xfrm rot="-1429352">
              <a:off x="3648" y="1440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6" name="Freeform 459"/>
            <p:cNvSpPr>
              <a:spLocks/>
            </p:cNvSpPr>
            <p:nvPr/>
          </p:nvSpPr>
          <p:spPr bwMode="auto">
            <a:xfrm rot="-1429352">
              <a:off x="3552" y="1248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7" name="Freeform 460"/>
            <p:cNvSpPr>
              <a:spLocks/>
            </p:cNvSpPr>
            <p:nvPr/>
          </p:nvSpPr>
          <p:spPr bwMode="auto">
            <a:xfrm rot="-1429352">
              <a:off x="3360" y="1104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8" name="Freeform 461"/>
            <p:cNvSpPr>
              <a:spLocks/>
            </p:cNvSpPr>
            <p:nvPr/>
          </p:nvSpPr>
          <p:spPr bwMode="auto">
            <a:xfrm>
              <a:off x="3936" y="1288"/>
              <a:ext cx="96" cy="344"/>
            </a:xfrm>
            <a:custGeom>
              <a:avLst/>
              <a:gdLst>
                <a:gd name="T0" fmla="*/ 0 w 96"/>
                <a:gd name="T1" fmla="*/ 8 h 344"/>
                <a:gd name="T2" fmla="*/ 48 w 96"/>
                <a:gd name="T3" fmla="*/ 8 h 344"/>
                <a:gd name="T4" fmla="*/ 48 w 96"/>
                <a:gd name="T5" fmla="*/ 56 h 344"/>
                <a:gd name="T6" fmla="*/ 48 w 96"/>
                <a:gd name="T7" fmla="*/ 152 h 344"/>
                <a:gd name="T8" fmla="*/ 48 w 96"/>
                <a:gd name="T9" fmla="*/ 200 h 344"/>
                <a:gd name="T10" fmla="*/ 96 w 96"/>
                <a:gd name="T11" fmla="*/ 296 h 344"/>
                <a:gd name="T12" fmla="*/ 48 w 96"/>
                <a:gd name="T13" fmla="*/ 344 h 3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"/>
                <a:gd name="T22" fmla="*/ 0 h 344"/>
                <a:gd name="T23" fmla="*/ 96 w 96"/>
                <a:gd name="T24" fmla="*/ 344 h 3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" h="344">
                  <a:moveTo>
                    <a:pt x="0" y="8"/>
                  </a:moveTo>
                  <a:cubicBezTo>
                    <a:pt x="20" y="4"/>
                    <a:pt x="40" y="0"/>
                    <a:pt x="48" y="8"/>
                  </a:cubicBezTo>
                  <a:cubicBezTo>
                    <a:pt x="56" y="16"/>
                    <a:pt x="48" y="32"/>
                    <a:pt x="48" y="56"/>
                  </a:cubicBezTo>
                  <a:cubicBezTo>
                    <a:pt x="48" y="80"/>
                    <a:pt x="48" y="128"/>
                    <a:pt x="48" y="152"/>
                  </a:cubicBezTo>
                  <a:cubicBezTo>
                    <a:pt x="48" y="176"/>
                    <a:pt x="40" y="176"/>
                    <a:pt x="48" y="200"/>
                  </a:cubicBezTo>
                  <a:cubicBezTo>
                    <a:pt x="56" y="224"/>
                    <a:pt x="96" y="272"/>
                    <a:pt x="96" y="296"/>
                  </a:cubicBezTo>
                  <a:cubicBezTo>
                    <a:pt x="96" y="320"/>
                    <a:pt x="56" y="336"/>
                    <a:pt x="48" y="3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9" name="Freeform 462"/>
            <p:cNvSpPr>
              <a:spLocks/>
            </p:cNvSpPr>
            <p:nvPr/>
          </p:nvSpPr>
          <p:spPr bwMode="auto">
            <a:xfrm>
              <a:off x="3984" y="1056"/>
              <a:ext cx="672" cy="816"/>
            </a:xfrm>
            <a:custGeom>
              <a:avLst/>
              <a:gdLst>
                <a:gd name="T0" fmla="*/ 576 w 672"/>
                <a:gd name="T1" fmla="*/ 0 h 816"/>
                <a:gd name="T2" fmla="*/ 0 w 672"/>
                <a:gd name="T3" fmla="*/ 240 h 816"/>
                <a:gd name="T4" fmla="*/ 672 w 672"/>
                <a:gd name="T5" fmla="*/ 48 h 816"/>
                <a:gd name="T6" fmla="*/ 48 w 672"/>
                <a:gd name="T7" fmla="*/ 288 h 816"/>
                <a:gd name="T8" fmla="*/ 624 w 672"/>
                <a:gd name="T9" fmla="*/ 192 h 816"/>
                <a:gd name="T10" fmla="*/ 572 w 672"/>
                <a:gd name="T11" fmla="*/ 240 h 816"/>
                <a:gd name="T12" fmla="*/ 48 w 672"/>
                <a:gd name="T13" fmla="*/ 288 h 816"/>
                <a:gd name="T14" fmla="*/ 432 w 672"/>
                <a:gd name="T15" fmla="*/ 336 h 816"/>
                <a:gd name="T16" fmla="*/ 0 w 672"/>
                <a:gd name="T17" fmla="*/ 384 h 816"/>
                <a:gd name="T18" fmla="*/ 384 w 672"/>
                <a:gd name="T19" fmla="*/ 384 h 816"/>
                <a:gd name="T20" fmla="*/ 76 w 672"/>
                <a:gd name="T21" fmla="*/ 408 h 816"/>
                <a:gd name="T22" fmla="*/ 420 w 672"/>
                <a:gd name="T23" fmla="*/ 424 h 816"/>
                <a:gd name="T24" fmla="*/ 432 w 672"/>
                <a:gd name="T25" fmla="*/ 432 h 816"/>
                <a:gd name="T26" fmla="*/ 96 w 672"/>
                <a:gd name="T27" fmla="*/ 432 h 816"/>
                <a:gd name="T28" fmla="*/ 528 w 672"/>
                <a:gd name="T29" fmla="*/ 576 h 816"/>
                <a:gd name="T30" fmla="*/ 48 w 672"/>
                <a:gd name="T31" fmla="*/ 480 h 816"/>
                <a:gd name="T32" fmla="*/ 624 w 672"/>
                <a:gd name="T33" fmla="*/ 720 h 816"/>
                <a:gd name="T34" fmla="*/ 96 w 672"/>
                <a:gd name="T35" fmla="*/ 528 h 816"/>
                <a:gd name="T36" fmla="*/ 480 w 672"/>
                <a:gd name="T37" fmla="*/ 816 h 816"/>
                <a:gd name="T38" fmla="*/ 48 w 672"/>
                <a:gd name="T39" fmla="*/ 576 h 81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72"/>
                <a:gd name="T61" fmla="*/ 0 h 816"/>
                <a:gd name="T62" fmla="*/ 672 w 672"/>
                <a:gd name="T63" fmla="*/ 816 h 81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72" h="816">
                  <a:moveTo>
                    <a:pt x="576" y="0"/>
                  </a:moveTo>
                  <a:lnTo>
                    <a:pt x="0" y="240"/>
                  </a:lnTo>
                  <a:lnTo>
                    <a:pt x="672" y="48"/>
                  </a:lnTo>
                  <a:lnTo>
                    <a:pt x="48" y="288"/>
                  </a:lnTo>
                  <a:lnTo>
                    <a:pt x="624" y="192"/>
                  </a:lnTo>
                  <a:lnTo>
                    <a:pt x="572" y="240"/>
                  </a:lnTo>
                  <a:lnTo>
                    <a:pt x="48" y="288"/>
                  </a:lnTo>
                  <a:lnTo>
                    <a:pt x="432" y="336"/>
                  </a:lnTo>
                  <a:lnTo>
                    <a:pt x="0" y="384"/>
                  </a:lnTo>
                  <a:lnTo>
                    <a:pt x="384" y="384"/>
                  </a:lnTo>
                  <a:lnTo>
                    <a:pt x="76" y="408"/>
                  </a:lnTo>
                  <a:lnTo>
                    <a:pt x="420" y="424"/>
                  </a:lnTo>
                  <a:lnTo>
                    <a:pt x="432" y="432"/>
                  </a:lnTo>
                  <a:lnTo>
                    <a:pt x="96" y="432"/>
                  </a:lnTo>
                  <a:lnTo>
                    <a:pt x="528" y="576"/>
                  </a:lnTo>
                  <a:lnTo>
                    <a:pt x="48" y="480"/>
                  </a:lnTo>
                  <a:lnTo>
                    <a:pt x="624" y="720"/>
                  </a:lnTo>
                  <a:lnTo>
                    <a:pt x="96" y="528"/>
                  </a:lnTo>
                  <a:lnTo>
                    <a:pt x="480" y="816"/>
                  </a:lnTo>
                  <a:lnTo>
                    <a:pt x="48" y="576"/>
                  </a:ln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0" name="Freeform 463"/>
            <p:cNvSpPr>
              <a:spLocks/>
            </p:cNvSpPr>
            <p:nvPr/>
          </p:nvSpPr>
          <p:spPr bwMode="auto">
            <a:xfrm>
              <a:off x="3072" y="768"/>
              <a:ext cx="672" cy="384"/>
            </a:xfrm>
            <a:custGeom>
              <a:avLst/>
              <a:gdLst>
                <a:gd name="T0" fmla="*/ 144 w 672"/>
                <a:gd name="T1" fmla="*/ 0 h 384"/>
                <a:gd name="T2" fmla="*/ 0 w 672"/>
                <a:gd name="T3" fmla="*/ 192 h 384"/>
                <a:gd name="T4" fmla="*/ 288 w 672"/>
                <a:gd name="T5" fmla="*/ 0 h 384"/>
                <a:gd name="T6" fmla="*/ 144 w 672"/>
                <a:gd name="T7" fmla="*/ 192 h 384"/>
                <a:gd name="T8" fmla="*/ 384 w 672"/>
                <a:gd name="T9" fmla="*/ 48 h 384"/>
                <a:gd name="T10" fmla="*/ 192 w 672"/>
                <a:gd name="T11" fmla="*/ 240 h 384"/>
                <a:gd name="T12" fmla="*/ 432 w 672"/>
                <a:gd name="T13" fmla="*/ 96 h 384"/>
                <a:gd name="T14" fmla="*/ 288 w 672"/>
                <a:gd name="T15" fmla="*/ 288 h 384"/>
                <a:gd name="T16" fmla="*/ 528 w 672"/>
                <a:gd name="T17" fmla="*/ 144 h 384"/>
                <a:gd name="T18" fmla="*/ 288 w 672"/>
                <a:gd name="T19" fmla="*/ 336 h 384"/>
                <a:gd name="T20" fmla="*/ 624 w 672"/>
                <a:gd name="T21" fmla="*/ 192 h 384"/>
                <a:gd name="T22" fmla="*/ 384 w 672"/>
                <a:gd name="T23" fmla="*/ 384 h 384"/>
                <a:gd name="T24" fmla="*/ 672 w 672"/>
                <a:gd name="T25" fmla="*/ 240 h 384"/>
                <a:gd name="T26" fmla="*/ 432 w 672"/>
                <a:gd name="T27" fmla="*/ 384 h 38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72"/>
                <a:gd name="T43" fmla="*/ 0 h 384"/>
                <a:gd name="T44" fmla="*/ 672 w 672"/>
                <a:gd name="T45" fmla="*/ 384 h 38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72" h="384">
                  <a:moveTo>
                    <a:pt x="144" y="0"/>
                  </a:moveTo>
                  <a:lnTo>
                    <a:pt x="0" y="192"/>
                  </a:lnTo>
                  <a:lnTo>
                    <a:pt x="288" y="0"/>
                  </a:lnTo>
                  <a:lnTo>
                    <a:pt x="144" y="192"/>
                  </a:lnTo>
                  <a:lnTo>
                    <a:pt x="384" y="48"/>
                  </a:lnTo>
                  <a:lnTo>
                    <a:pt x="192" y="240"/>
                  </a:lnTo>
                  <a:lnTo>
                    <a:pt x="432" y="96"/>
                  </a:lnTo>
                  <a:lnTo>
                    <a:pt x="288" y="288"/>
                  </a:lnTo>
                  <a:lnTo>
                    <a:pt x="528" y="144"/>
                  </a:lnTo>
                  <a:lnTo>
                    <a:pt x="288" y="336"/>
                  </a:lnTo>
                  <a:lnTo>
                    <a:pt x="624" y="192"/>
                  </a:lnTo>
                  <a:lnTo>
                    <a:pt x="384" y="384"/>
                  </a:lnTo>
                  <a:lnTo>
                    <a:pt x="672" y="240"/>
                  </a:lnTo>
                  <a:lnTo>
                    <a:pt x="432" y="384"/>
                  </a:ln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1" name="Freeform 464"/>
            <p:cNvSpPr>
              <a:spLocks/>
            </p:cNvSpPr>
            <p:nvPr/>
          </p:nvSpPr>
          <p:spPr bwMode="auto">
            <a:xfrm>
              <a:off x="3072" y="1824"/>
              <a:ext cx="480" cy="192"/>
            </a:xfrm>
            <a:custGeom>
              <a:avLst/>
              <a:gdLst>
                <a:gd name="T0" fmla="*/ 240 w 480"/>
                <a:gd name="T1" fmla="*/ 0 h 192"/>
                <a:gd name="T2" fmla="*/ 480 w 480"/>
                <a:gd name="T3" fmla="*/ 144 h 192"/>
                <a:gd name="T4" fmla="*/ 192 w 480"/>
                <a:gd name="T5" fmla="*/ 0 h 192"/>
                <a:gd name="T6" fmla="*/ 432 w 480"/>
                <a:gd name="T7" fmla="*/ 192 h 192"/>
                <a:gd name="T8" fmla="*/ 144 w 480"/>
                <a:gd name="T9" fmla="*/ 48 h 192"/>
                <a:gd name="T10" fmla="*/ 288 w 480"/>
                <a:gd name="T11" fmla="*/ 192 h 192"/>
                <a:gd name="T12" fmla="*/ 96 w 480"/>
                <a:gd name="T13" fmla="*/ 48 h 192"/>
                <a:gd name="T14" fmla="*/ 192 w 480"/>
                <a:gd name="T15" fmla="*/ 192 h 192"/>
                <a:gd name="T16" fmla="*/ 0 w 480"/>
                <a:gd name="T17" fmla="*/ 96 h 1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0"/>
                <a:gd name="T28" fmla="*/ 0 h 192"/>
                <a:gd name="T29" fmla="*/ 480 w 480"/>
                <a:gd name="T30" fmla="*/ 192 h 19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0" h="192">
                  <a:moveTo>
                    <a:pt x="240" y="0"/>
                  </a:moveTo>
                  <a:lnTo>
                    <a:pt x="480" y="144"/>
                  </a:lnTo>
                  <a:lnTo>
                    <a:pt x="192" y="0"/>
                  </a:lnTo>
                  <a:lnTo>
                    <a:pt x="432" y="192"/>
                  </a:lnTo>
                  <a:lnTo>
                    <a:pt x="144" y="48"/>
                  </a:lnTo>
                  <a:lnTo>
                    <a:pt x="288" y="192"/>
                  </a:lnTo>
                  <a:lnTo>
                    <a:pt x="96" y="48"/>
                  </a:lnTo>
                  <a:lnTo>
                    <a:pt x="192" y="192"/>
                  </a:lnTo>
                  <a:lnTo>
                    <a:pt x="0" y="96"/>
                  </a:ln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2" name="Freeform 465"/>
            <p:cNvSpPr>
              <a:spLocks/>
            </p:cNvSpPr>
            <p:nvPr/>
          </p:nvSpPr>
          <p:spPr bwMode="auto">
            <a:xfrm>
              <a:off x="1920" y="1968"/>
              <a:ext cx="480" cy="288"/>
            </a:xfrm>
            <a:custGeom>
              <a:avLst/>
              <a:gdLst>
                <a:gd name="T0" fmla="*/ 336 w 480"/>
                <a:gd name="T1" fmla="*/ 0 h 288"/>
                <a:gd name="T2" fmla="*/ 480 w 480"/>
                <a:gd name="T3" fmla="*/ 240 h 288"/>
                <a:gd name="T4" fmla="*/ 336 w 480"/>
                <a:gd name="T5" fmla="*/ 96 h 288"/>
                <a:gd name="T6" fmla="*/ 288 w 480"/>
                <a:gd name="T7" fmla="*/ 0 h 288"/>
                <a:gd name="T8" fmla="*/ 288 w 480"/>
                <a:gd name="T9" fmla="*/ 96 h 288"/>
                <a:gd name="T10" fmla="*/ 384 w 480"/>
                <a:gd name="T11" fmla="*/ 288 h 288"/>
                <a:gd name="T12" fmla="*/ 240 w 480"/>
                <a:gd name="T13" fmla="*/ 96 h 288"/>
                <a:gd name="T14" fmla="*/ 192 w 480"/>
                <a:gd name="T15" fmla="*/ 0 h 288"/>
                <a:gd name="T16" fmla="*/ 288 w 480"/>
                <a:gd name="T17" fmla="*/ 240 h 288"/>
                <a:gd name="T18" fmla="*/ 144 w 480"/>
                <a:gd name="T19" fmla="*/ 0 h 288"/>
                <a:gd name="T20" fmla="*/ 192 w 480"/>
                <a:gd name="T21" fmla="*/ 192 h 288"/>
                <a:gd name="T22" fmla="*/ 96 w 480"/>
                <a:gd name="T23" fmla="*/ 0 h 288"/>
                <a:gd name="T24" fmla="*/ 0 w 480"/>
                <a:gd name="T25" fmla="*/ 48 h 288"/>
                <a:gd name="T26" fmla="*/ 48 w 480"/>
                <a:gd name="T27" fmla="*/ 48 h 288"/>
                <a:gd name="T28" fmla="*/ 96 w 480"/>
                <a:gd name="T29" fmla="*/ 48 h 288"/>
                <a:gd name="T30" fmla="*/ 48 w 480"/>
                <a:gd name="T31" fmla="*/ 48 h 28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80"/>
                <a:gd name="T49" fmla="*/ 0 h 288"/>
                <a:gd name="T50" fmla="*/ 480 w 480"/>
                <a:gd name="T51" fmla="*/ 288 h 28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80" h="288">
                  <a:moveTo>
                    <a:pt x="336" y="0"/>
                  </a:moveTo>
                  <a:lnTo>
                    <a:pt x="480" y="240"/>
                  </a:lnTo>
                  <a:lnTo>
                    <a:pt x="336" y="96"/>
                  </a:lnTo>
                  <a:lnTo>
                    <a:pt x="288" y="0"/>
                  </a:lnTo>
                  <a:lnTo>
                    <a:pt x="288" y="96"/>
                  </a:lnTo>
                  <a:lnTo>
                    <a:pt x="384" y="288"/>
                  </a:lnTo>
                  <a:lnTo>
                    <a:pt x="240" y="96"/>
                  </a:lnTo>
                  <a:lnTo>
                    <a:pt x="192" y="0"/>
                  </a:lnTo>
                  <a:lnTo>
                    <a:pt x="288" y="240"/>
                  </a:lnTo>
                  <a:lnTo>
                    <a:pt x="144" y="0"/>
                  </a:lnTo>
                  <a:lnTo>
                    <a:pt x="192" y="192"/>
                  </a:lnTo>
                  <a:lnTo>
                    <a:pt x="96" y="0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96" y="48"/>
                  </a:lnTo>
                  <a:lnTo>
                    <a:pt x="48" y="48"/>
                  </a:ln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3" name="Freeform 466"/>
            <p:cNvSpPr>
              <a:spLocks/>
            </p:cNvSpPr>
            <p:nvPr/>
          </p:nvSpPr>
          <p:spPr bwMode="auto">
            <a:xfrm>
              <a:off x="1824" y="432"/>
              <a:ext cx="1104" cy="560"/>
            </a:xfrm>
            <a:custGeom>
              <a:avLst/>
              <a:gdLst>
                <a:gd name="T0" fmla="*/ 48 w 1104"/>
                <a:gd name="T1" fmla="*/ 264 h 560"/>
                <a:gd name="T2" fmla="*/ 0 w 1104"/>
                <a:gd name="T3" fmla="*/ 504 h 560"/>
                <a:gd name="T4" fmla="*/ 8 w 1104"/>
                <a:gd name="T5" fmla="*/ 560 h 560"/>
                <a:gd name="T6" fmla="*/ 48 w 1104"/>
                <a:gd name="T7" fmla="*/ 552 h 560"/>
                <a:gd name="T8" fmla="*/ 96 w 1104"/>
                <a:gd name="T9" fmla="*/ 456 h 560"/>
                <a:gd name="T10" fmla="*/ 240 w 1104"/>
                <a:gd name="T11" fmla="*/ 120 h 560"/>
                <a:gd name="T12" fmla="*/ 152 w 1104"/>
                <a:gd name="T13" fmla="*/ 544 h 560"/>
                <a:gd name="T14" fmla="*/ 240 w 1104"/>
                <a:gd name="T15" fmla="*/ 456 h 560"/>
                <a:gd name="T16" fmla="*/ 224 w 1104"/>
                <a:gd name="T17" fmla="*/ 456 h 560"/>
                <a:gd name="T18" fmla="*/ 384 w 1104"/>
                <a:gd name="T19" fmla="*/ 72 h 560"/>
                <a:gd name="T20" fmla="*/ 264 w 1104"/>
                <a:gd name="T21" fmla="*/ 520 h 560"/>
                <a:gd name="T22" fmla="*/ 336 w 1104"/>
                <a:gd name="T23" fmla="*/ 472 h 560"/>
                <a:gd name="T24" fmla="*/ 568 w 1104"/>
                <a:gd name="T25" fmla="*/ 0 h 560"/>
                <a:gd name="T26" fmla="*/ 384 w 1104"/>
                <a:gd name="T27" fmla="*/ 504 h 560"/>
                <a:gd name="T28" fmla="*/ 480 w 1104"/>
                <a:gd name="T29" fmla="*/ 456 h 560"/>
                <a:gd name="T30" fmla="*/ 720 w 1104"/>
                <a:gd name="T31" fmla="*/ 24 h 560"/>
                <a:gd name="T32" fmla="*/ 568 w 1104"/>
                <a:gd name="T33" fmla="*/ 472 h 560"/>
                <a:gd name="T34" fmla="*/ 664 w 1104"/>
                <a:gd name="T35" fmla="*/ 440 h 560"/>
                <a:gd name="T36" fmla="*/ 912 w 1104"/>
                <a:gd name="T37" fmla="*/ 72 h 560"/>
                <a:gd name="T38" fmla="*/ 720 w 1104"/>
                <a:gd name="T39" fmla="*/ 456 h 560"/>
                <a:gd name="T40" fmla="*/ 768 w 1104"/>
                <a:gd name="T41" fmla="*/ 456 h 560"/>
                <a:gd name="T42" fmla="*/ 960 w 1104"/>
                <a:gd name="T43" fmla="*/ 168 h 560"/>
                <a:gd name="T44" fmla="*/ 816 w 1104"/>
                <a:gd name="T45" fmla="*/ 456 h 560"/>
                <a:gd name="T46" fmla="*/ 928 w 1104"/>
                <a:gd name="T47" fmla="*/ 448 h 560"/>
                <a:gd name="T48" fmla="*/ 960 w 1104"/>
                <a:gd name="T49" fmla="*/ 408 h 560"/>
                <a:gd name="T50" fmla="*/ 1104 w 1104"/>
                <a:gd name="T51" fmla="*/ 264 h 560"/>
                <a:gd name="T52" fmla="*/ 1008 w 1104"/>
                <a:gd name="T53" fmla="*/ 456 h 560"/>
                <a:gd name="T54" fmla="*/ 1056 w 1104"/>
                <a:gd name="T55" fmla="*/ 456 h 56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04"/>
                <a:gd name="T85" fmla="*/ 0 h 560"/>
                <a:gd name="T86" fmla="*/ 1104 w 1104"/>
                <a:gd name="T87" fmla="*/ 560 h 56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04" h="560">
                  <a:moveTo>
                    <a:pt x="48" y="264"/>
                  </a:moveTo>
                  <a:lnTo>
                    <a:pt x="0" y="504"/>
                  </a:lnTo>
                  <a:lnTo>
                    <a:pt x="8" y="560"/>
                  </a:lnTo>
                  <a:lnTo>
                    <a:pt x="48" y="552"/>
                  </a:lnTo>
                  <a:lnTo>
                    <a:pt x="96" y="456"/>
                  </a:lnTo>
                  <a:lnTo>
                    <a:pt x="240" y="120"/>
                  </a:lnTo>
                  <a:lnTo>
                    <a:pt x="152" y="544"/>
                  </a:lnTo>
                  <a:lnTo>
                    <a:pt x="240" y="456"/>
                  </a:lnTo>
                  <a:lnTo>
                    <a:pt x="224" y="456"/>
                  </a:lnTo>
                  <a:lnTo>
                    <a:pt x="384" y="72"/>
                  </a:lnTo>
                  <a:lnTo>
                    <a:pt x="264" y="520"/>
                  </a:lnTo>
                  <a:lnTo>
                    <a:pt x="336" y="472"/>
                  </a:lnTo>
                  <a:lnTo>
                    <a:pt x="568" y="0"/>
                  </a:lnTo>
                  <a:lnTo>
                    <a:pt x="384" y="504"/>
                  </a:lnTo>
                  <a:lnTo>
                    <a:pt x="480" y="456"/>
                  </a:lnTo>
                  <a:lnTo>
                    <a:pt x="720" y="24"/>
                  </a:lnTo>
                  <a:lnTo>
                    <a:pt x="568" y="472"/>
                  </a:lnTo>
                  <a:lnTo>
                    <a:pt x="664" y="440"/>
                  </a:lnTo>
                  <a:lnTo>
                    <a:pt x="912" y="72"/>
                  </a:lnTo>
                  <a:lnTo>
                    <a:pt x="720" y="456"/>
                  </a:lnTo>
                  <a:lnTo>
                    <a:pt x="768" y="456"/>
                  </a:lnTo>
                  <a:lnTo>
                    <a:pt x="960" y="168"/>
                  </a:lnTo>
                  <a:lnTo>
                    <a:pt x="816" y="456"/>
                  </a:lnTo>
                  <a:lnTo>
                    <a:pt x="928" y="448"/>
                  </a:lnTo>
                  <a:lnTo>
                    <a:pt x="960" y="408"/>
                  </a:lnTo>
                  <a:lnTo>
                    <a:pt x="1104" y="264"/>
                  </a:lnTo>
                  <a:lnTo>
                    <a:pt x="1008" y="456"/>
                  </a:lnTo>
                  <a:lnTo>
                    <a:pt x="1056" y="456"/>
                  </a:ln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98" name="Group 318"/>
          <p:cNvGrpSpPr>
            <a:grpSpLocks/>
          </p:cNvGrpSpPr>
          <p:nvPr/>
        </p:nvGrpSpPr>
        <p:grpSpPr bwMode="auto">
          <a:xfrm rot="327503">
            <a:off x="3571524" y="1606143"/>
            <a:ext cx="3810000" cy="1676400"/>
            <a:chOff x="1142" y="432"/>
            <a:chExt cx="3523" cy="1857"/>
          </a:xfrm>
        </p:grpSpPr>
        <p:sp>
          <p:nvSpPr>
            <p:cNvPr id="899" name="Freeform 319"/>
            <p:cNvSpPr>
              <a:spLocks/>
            </p:cNvSpPr>
            <p:nvPr/>
          </p:nvSpPr>
          <p:spPr bwMode="auto">
            <a:xfrm>
              <a:off x="1144" y="887"/>
              <a:ext cx="3521" cy="1108"/>
            </a:xfrm>
            <a:custGeom>
              <a:avLst/>
              <a:gdLst>
                <a:gd name="T0" fmla="*/ 2408 w 3521"/>
                <a:gd name="T1" fmla="*/ 313 h 1108"/>
                <a:gd name="T2" fmla="*/ 2552 w 3521"/>
                <a:gd name="T3" fmla="*/ 361 h 1108"/>
                <a:gd name="T4" fmla="*/ 2696 w 3521"/>
                <a:gd name="T5" fmla="*/ 409 h 1108"/>
                <a:gd name="T6" fmla="*/ 2888 w 3521"/>
                <a:gd name="T7" fmla="*/ 361 h 1108"/>
                <a:gd name="T8" fmla="*/ 3032 w 3521"/>
                <a:gd name="T9" fmla="*/ 265 h 1108"/>
                <a:gd name="T10" fmla="*/ 3176 w 3521"/>
                <a:gd name="T11" fmla="*/ 201 h 1108"/>
                <a:gd name="T12" fmla="*/ 3388 w 3521"/>
                <a:gd name="T13" fmla="*/ 161 h 1108"/>
                <a:gd name="T14" fmla="*/ 3500 w 3521"/>
                <a:gd name="T15" fmla="*/ 209 h 1108"/>
                <a:gd name="T16" fmla="*/ 3512 w 3521"/>
                <a:gd name="T17" fmla="*/ 265 h 1108"/>
                <a:gd name="T18" fmla="*/ 3492 w 3521"/>
                <a:gd name="T19" fmla="*/ 345 h 1108"/>
                <a:gd name="T20" fmla="*/ 3416 w 3521"/>
                <a:gd name="T21" fmla="*/ 409 h 1108"/>
                <a:gd name="T22" fmla="*/ 3268 w 3521"/>
                <a:gd name="T23" fmla="*/ 473 h 1108"/>
                <a:gd name="T24" fmla="*/ 3228 w 3521"/>
                <a:gd name="T25" fmla="*/ 577 h 1108"/>
                <a:gd name="T26" fmla="*/ 3316 w 3521"/>
                <a:gd name="T27" fmla="*/ 657 h 1108"/>
                <a:gd name="T28" fmla="*/ 3416 w 3521"/>
                <a:gd name="T29" fmla="*/ 745 h 1108"/>
                <a:gd name="T30" fmla="*/ 3492 w 3521"/>
                <a:gd name="T31" fmla="*/ 849 h 1108"/>
                <a:gd name="T32" fmla="*/ 3476 w 3521"/>
                <a:gd name="T33" fmla="*/ 969 h 1108"/>
                <a:gd name="T34" fmla="*/ 3368 w 3521"/>
                <a:gd name="T35" fmla="*/ 985 h 1108"/>
                <a:gd name="T36" fmla="*/ 3224 w 3521"/>
                <a:gd name="T37" fmla="*/ 985 h 1108"/>
                <a:gd name="T38" fmla="*/ 3036 w 3521"/>
                <a:gd name="T39" fmla="*/ 905 h 1108"/>
                <a:gd name="T40" fmla="*/ 2932 w 3521"/>
                <a:gd name="T41" fmla="*/ 809 h 1108"/>
                <a:gd name="T42" fmla="*/ 2816 w 3521"/>
                <a:gd name="T43" fmla="*/ 737 h 1108"/>
                <a:gd name="T44" fmla="*/ 2552 w 3521"/>
                <a:gd name="T45" fmla="*/ 745 h 1108"/>
                <a:gd name="T46" fmla="*/ 2312 w 3521"/>
                <a:gd name="T47" fmla="*/ 841 h 1108"/>
                <a:gd name="T48" fmla="*/ 1936 w 3521"/>
                <a:gd name="T49" fmla="*/ 1017 h 1108"/>
                <a:gd name="T50" fmla="*/ 1480 w 3521"/>
                <a:gd name="T51" fmla="*/ 1097 h 1108"/>
                <a:gd name="T52" fmla="*/ 1064 w 3521"/>
                <a:gd name="T53" fmla="*/ 1081 h 1108"/>
                <a:gd name="T54" fmla="*/ 736 w 3521"/>
                <a:gd name="T55" fmla="*/ 1073 h 1108"/>
                <a:gd name="T56" fmla="*/ 504 w 3521"/>
                <a:gd name="T57" fmla="*/ 985 h 1108"/>
                <a:gd name="T58" fmla="*/ 280 w 3521"/>
                <a:gd name="T59" fmla="*/ 937 h 1108"/>
                <a:gd name="T60" fmla="*/ 152 w 3521"/>
                <a:gd name="T61" fmla="*/ 873 h 1108"/>
                <a:gd name="T62" fmla="*/ 88 w 3521"/>
                <a:gd name="T63" fmla="*/ 873 h 1108"/>
                <a:gd name="T64" fmla="*/ 16 w 3521"/>
                <a:gd name="T65" fmla="*/ 849 h 1108"/>
                <a:gd name="T66" fmla="*/ 8 w 3521"/>
                <a:gd name="T67" fmla="*/ 793 h 1108"/>
                <a:gd name="T68" fmla="*/ 8 w 3521"/>
                <a:gd name="T69" fmla="*/ 745 h 1108"/>
                <a:gd name="T70" fmla="*/ 8 w 3521"/>
                <a:gd name="T71" fmla="*/ 649 h 1108"/>
                <a:gd name="T72" fmla="*/ 56 w 3521"/>
                <a:gd name="T73" fmla="*/ 649 h 1108"/>
                <a:gd name="T74" fmla="*/ 104 w 3521"/>
                <a:gd name="T75" fmla="*/ 601 h 1108"/>
                <a:gd name="T76" fmla="*/ 208 w 3521"/>
                <a:gd name="T77" fmla="*/ 497 h 1108"/>
                <a:gd name="T78" fmla="*/ 328 w 3521"/>
                <a:gd name="T79" fmla="*/ 441 h 1108"/>
                <a:gd name="T80" fmla="*/ 392 w 3521"/>
                <a:gd name="T81" fmla="*/ 353 h 1108"/>
                <a:gd name="T82" fmla="*/ 472 w 3521"/>
                <a:gd name="T83" fmla="*/ 257 h 1108"/>
                <a:gd name="T84" fmla="*/ 584 w 3521"/>
                <a:gd name="T85" fmla="*/ 169 h 1108"/>
                <a:gd name="T86" fmla="*/ 696 w 3521"/>
                <a:gd name="T87" fmla="*/ 129 h 1108"/>
                <a:gd name="T88" fmla="*/ 920 w 3521"/>
                <a:gd name="T89" fmla="*/ 73 h 1108"/>
                <a:gd name="T90" fmla="*/ 1208 w 3521"/>
                <a:gd name="T91" fmla="*/ 25 h 1108"/>
                <a:gd name="T92" fmla="*/ 1456 w 3521"/>
                <a:gd name="T93" fmla="*/ 17 h 1108"/>
                <a:gd name="T94" fmla="*/ 1736 w 3521"/>
                <a:gd name="T95" fmla="*/ 25 h 1108"/>
                <a:gd name="T96" fmla="*/ 2168 w 3521"/>
                <a:gd name="T97" fmla="*/ 169 h 1108"/>
                <a:gd name="T98" fmla="*/ 2408 w 3521"/>
                <a:gd name="T99" fmla="*/ 313 h 110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521"/>
                <a:gd name="T151" fmla="*/ 0 h 1108"/>
                <a:gd name="T152" fmla="*/ 3521 w 3521"/>
                <a:gd name="T153" fmla="*/ 1108 h 110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521" h="1108">
                  <a:moveTo>
                    <a:pt x="2408" y="313"/>
                  </a:moveTo>
                  <a:cubicBezTo>
                    <a:pt x="2472" y="345"/>
                    <a:pt x="2504" y="345"/>
                    <a:pt x="2552" y="361"/>
                  </a:cubicBezTo>
                  <a:cubicBezTo>
                    <a:pt x="2600" y="377"/>
                    <a:pt x="2640" y="409"/>
                    <a:pt x="2696" y="409"/>
                  </a:cubicBezTo>
                  <a:cubicBezTo>
                    <a:pt x="2752" y="409"/>
                    <a:pt x="2832" y="385"/>
                    <a:pt x="2888" y="361"/>
                  </a:cubicBezTo>
                  <a:cubicBezTo>
                    <a:pt x="2944" y="337"/>
                    <a:pt x="2984" y="292"/>
                    <a:pt x="3032" y="265"/>
                  </a:cubicBezTo>
                  <a:cubicBezTo>
                    <a:pt x="3080" y="238"/>
                    <a:pt x="3117" y="218"/>
                    <a:pt x="3176" y="201"/>
                  </a:cubicBezTo>
                  <a:cubicBezTo>
                    <a:pt x="3235" y="184"/>
                    <a:pt x="3334" y="160"/>
                    <a:pt x="3388" y="161"/>
                  </a:cubicBezTo>
                  <a:cubicBezTo>
                    <a:pt x="3442" y="162"/>
                    <a:pt x="3479" y="192"/>
                    <a:pt x="3500" y="209"/>
                  </a:cubicBezTo>
                  <a:cubicBezTo>
                    <a:pt x="3521" y="226"/>
                    <a:pt x="3513" y="242"/>
                    <a:pt x="3512" y="265"/>
                  </a:cubicBezTo>
                  <a:cubicBezTo>
                    <a:pt x="3511" y="288"/>
                    <a:pt x="3508" y="321"/>
                    <a:pt x="3492" y="345"/>
                  </a:cubicBezTo>
                  <a:cubicBezTo>
                    <a:pt x="3476" y="369"/>
                    <a:pt x="3453" y="388"/>
                    <a:pt x="3416" y="409"/>
                  </a:cubicBezTo>
                  <a:cubicBezTo>
                    <a:pt x="3379" y="430"/>
                    <a:pt x="3299" y="445"/>
                    <a:pt x="3268" y="473"/>
                  </a:cubicBezTo>
                  <a:cubicBezTo>
                    <a:pt x="3237" y="501"/>
                    <a:pt x="3220" y="546"/>
                    <a:pt x="3228" y="577"/>
                  </a:cubicBezTo>
                  <a:cubicBezTo>
                    <a:pt x="3236" y="608"/>
                    <a:pt x="3285" y="629"/>
                    <a:pt x="3316" y="657"/>
                  </a:cubicBezTo>
                  <a:cubicBezTo>
                    <a:pt x="3347" y="685"/>
                    <a:pt x="3387" y="713"/>
                    <a:pt x="3416" y="745"/>
                  </a:cubicBezTo>
                  <a:cubicBezTo>
                    <a:pt x="3445" y="777"/>
                    <a:pt x="3482" y="812"/>
                    <a:pt x="3492" y="849"/>
                  </a:cubicBezTo>
                  <a:cubicBezTo>
                    <a:pt x="3502" y="886"/>
                    <a:pt x="3497" y="946"/>
                    <a:pt x="3476" y="969"/>
                  </a:cubicBezTo>
                  <a:cubicBezTo>
                    <a:pt x="3455" y="992"/>
                    <a:pt x="3410" y="982"/>
                    <a:pt x="3368" y="985"/>
                  </a:cubicBezTo>
                  <a:cubicBezTo>
                    <a:pt x="3326" y="988"/>
                    <a:pt x="3279" y="998"/>
                    <a:pt x="3224" y="985"/>
                  </a:cubicBezTo>
                  <a:cubicBezTo>
                    <a:pt x="3169" y="972"/>
                    <a:pt x="3085" y="934"/>
                    <a:pt x="3036" y="905"/>
                  </a:cubicBezTo>
                  <a:cubicBezTo>
                    <a:pt x="2987" y="876"/>
                    <a:pt x="2969" y="837"/>
                    <a:pt x="2932" y="809"/>
                  </a:cubicBezTo>
                  <a:cubicBezTo>
                    <a:pt x="2895" y="781"/>
                    <a:pt x="2879" y="748"/>
                    <a:pt x="2816" y="737"/>
                  </a:cubicBezTo>
                  <a:cubicBezTo>
                    <a:pt x="2753" y="726"/>
                    <a:pt x="2636" y="728"/>
                    <a:pt x="2552" y="745"/>
                  </a:cubicBezTo>
                  <a:cubicBezTo>
                    <a:pt x="2468" y="762"/>
                    <a:pt x="2415" y="796"/>
                    <a:pt x="2312" y="841"/>
                  </a:cubicBezTo>
                  <a:cubicBezTo>
                    <a:pt x="2209" y="886"/>
                    <a:pt x="2075" y="974"/>
                    <a:pt x="1936" y="1017"/>
                  </a:cubicBezTo>
                  <a:cubicBezTo>
                    <a:pt x="1797" y="1060"/>
                    <a:pt x="1625" y="1086"/>
                    <a:pt x="1480" y="1097"/>
                  </a:cubicBezTo>
                  <a:cubicBezTo>
                    <a:pt x="1335" y="1108"/>
                    <a:pt x="1188" y="1085"/>
                    <a:pt x="1064" y="1081"/>
                  </a:cubicBezTo>
                  <a:cubicBezTo>
                    <a:pt x="940" y="1077"/>
                    <a:pt x="829" y="1089"/>
                    <a:pt x="736" y="1073"/>
                  </a:cubicBezTo>
                  <a:cubicBezTo>
                    <a:pt x="643" y="1057"/>
                    <a:pt x="580" y="1008"/>
                    <a:pt x="504" y="985"/>
                  </a:cubicBezTo>
                  <a:cubicBezTo>
                    <a:pt x="428" y="962"/>
                    <a:pt x="339" y="956"/>
                    <a:pt x="280" y="937"/>
                  </a:cubicBezTo>
                  <a:cubicBezTo>
                    <a:pt x="221" y="918"/>
                    <a:pt x="184" y="884"/>
                    <a:pt x="152" y="873"/>
                  </a:cubicBezTo>
                  <a:cubicBezTo>
                    <a:pt x="120" y="862"/>
                    <a:pt x="111" y="877"/>
                    <a:pt x="88" y="873"/>
                  </a:cubicBezTo>
                  <a:cubicBezTo>
                    <a:pt x="65" y="869"/>
                    <a:pt x="29" y="862"/>
                    <a:pt x="16" y="849"/>
                  </a:cubicBezTo>
                  <a:cubicBezTo>
                    <a:pt x="3" y="836"/>
                    <a:pt x="9" y="810"/>
                    <a:pt x="8" y="793"/>
                  </a:cubicBezTo>
                  <a:cubicBezTo>
                    <a:pt x="7" y="776"/>
                    <a:pt x="8" y="769"/>
                    <a:pt x="8" y="745"/>
                  </a:cubicBezTo>
                  <a:cubicBezTo>
                    <a:pt x="8" y="721"/>
                    <a:pt x="0" y="665"/>
                    <a:pt x="8" y="649"/>
                  </a:cubicBezTo>
                  <a:cubicBezTo>
                    <a:pt x="16" y="633"/>
                    <a:pt x="40" y="657"/>
                    <a:pt x="56" y="649"/>
                  </a:cubicBezTo>
                  <a:cubicBezTo>
                    <a:pt x="72" y="641"/>
                    <a:pt x="79" y="626"/>
                    <a:pt x="104" y="601"/>
                  </a:cubicBezTo>
                  <a:cubicBezTo>
                    <a:pt x="129" y="576"/>
                    <a:pt x="171" y="524"/>
                    <a:pt x="208" y="497"/>
                  </a:cubicBezTo>
                  <a:cubicBezTo>
                    <a:pt x="245" y="470"/>
                    <a:pt x="297" y="465"/>
                    <a:pt x="328" y="441"/>
                  </a:cubicBezTo>
                  <a:cubicBezTo>
                    <a:pt x="359" y="417"/>
                    <a:pt x="368" y="384"/>
                    <a:pt x="392" y="353"/>
                  </a:cubicBezTo>
                  <a:cubicBezTo>
                    <a:pt x="416" y="322"/>
                    <a:pt x="440" y="288"/>
                    <a:pt x="472" y="257"/>
                  </a:cubicBezTo>
                  <a:cubicBezTo>
                    <a:pt x="504" y="226"/>
                    <a:pt x="547" y="190"/>
                    <a:pt x="584" y="169"/>
                  </a:cubicBezTo>
                  <a:cubicBezTo>
                    <a:pt x="621" y="148"/>
                    <a:pt x="640" y="145"/>
                    <a:pt x="696" y="129"/>
                  </a:cubicBezTo>
                  <a:cubicBezTo>
                    <a:pt x="752" y="113"/>
                    <a:pt x="835" y="90"/>
                    <a:pt x="920" y="73"/>
                  </a:cubicBezTo>
                  <a:cubicBezTo>
                    <a:pt x="1005" y="56"/>
                    <a:pt x="1119" y="34"/>
                    <a:pt x="1208" y="25"/>
                  </a:cubicBezTo>
                  <a:cubicBezTo>
                    <a:pt x="1297" y="16"/>
                    <a:pt x="1368" y="17"/>
                    <a:pt x="1456" y="17"/>
                  </a:cubicBezTo>
                  <a:cubicBezTo>
                    <a:pt x="1544" y="17"/>
                    <a:pt x="1617" y="0"/>
                    <a:pt x="1736" y="25"/>
                  </a:cubicBezTo>
                  <a:cubicBezTo>
                    <a:pt x="1855" y="50"/>
                    <a:pt x="2056" y="121"/>
                    <a:pt x="2168" y="169"/>
                  </a:cubicBezTo>
                  <a:cubicBezTo>
                    <a:pt x="2280" y="217"/>
                    <a:pt x="2344" y="281"/>
                    <a:pt x="2408" y="313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00" name="Freeform 320"/>
            <p:cNvSpPr>
              <a:spLocks/>
            </p:cNvSpPr>
            <p:nvPr/>
          </p:nvSpPr>
          <p:spPr bwMode="auto">
            <a:xfrm>
              <a:off x="3004" y="756"/>
              <a:ext cx="783" cy="444"/>
            </a:xfrm>
            <a:custGeom>
              <a:avLst/>
              <a:gdLst>
                <a:gd name="T0" fmla="*/ 548 w 783"/>
                <a:gd name="T1" fmla="*/ 444 h 444"/>
                <a:gd name="T2" fmla="*/ 644 w 783"/>
                <a:gd name="T3" fmla="*/ 348 h 444"/>
                <a:gd name="T4" fmla="*/ 740 w 783"/>
                <a:gd name="T5" fmla="*/ 300 h 444"/>
                <a:gd name="T6" fmla="*/ 768 w 783"/>
                <a:gd name="T7" fmla="*/ 212 h 444"/>
                <a:gd name="T8" fmla="*/ 648 w 783"/>
                <a:gd name="T9" fmla="*/ 132 h 444"/>
                <a:gd name="T10" fmla="*/ 512 w 783"/>
                <a:gd name="T11" fmla="*/ 84 h 444"/>
                <a:gd name="T12" fmla="*/ 356 w 783"/>
                <a:gd name="T13" fmla="*/ 12 h 444"/>
                <a:gd name="T14" fmla="*/ 260 w 783"/>
                <a:gd name="T15" fmla="*/ 12 h 444"/>
                <a:gd name="T16" fmla="*/ 144 w 783"/>
                <a:gd name="T17" fmla="*/ 68 h 444"/>
                <a:gd name="T18" fmla="*/ 48 w 783"/>
                <a:gd name="T19" fmla="*/ 180 h 444"/>
                <a:gd name="T20" fmla="*/ 20 w 783"/>
                <a:gd name="T21" fmla="*/ 204 h 444"/>
                <a:gd name="T22" fmla="*/ 168 w 783"/>
                <a:gd name="T23" fmla="*/ 236 h 444"/>
                <a:gd name="T24" fmla="*/ 288 w 783"/>
                <a:gd name="T25" fmla="*/ 292 h 444"/>
                <a:gd name="T26" fmla="*/ 404 w 783"/>
                <a:gd name="T27" fmla="*/ 348 h 444"/>
                <a:gd name="T28" fmla="*/ 548 w 783"/>
                <a:gd name="T29" fmla="*/ 444 h 4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83"/>
                <a:gd name="T46" fmla="*/ 0 h 444"/>
                <a:gd name="T47" fmla="*/ 783 w 783"/>
                <a:gd name="T48" fmla="*/ 444 h 44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83" h="444">
                  <a:moveTo>
                    <a:pt x="548" y="444"/>
                  </a:moveTo>
                  <a:cubicBezTo>
                    <a:pt x="588" y="444"/>
                    <a:pt x="612" y="372"/>
                    <a:pt x="644" y="348"/>
                  </a:cubicBezTo>
                  <a:cubicBezTo>
                    <a:pt x="676" y="324"/>
                    <a:pt x="719" y="323"/>
                    <a:pt x="740" y="300"/>
                  </a:cubicBezTo>
                  <a:cubicBezTo>
                    <a:pt x="761" y="277"/>
                    <a:pt x="783" y="240"/>
                    <a:pt x="768" y="212"/>
                  </a:cubicBezTo>
                  <a:cubicBezTo>
                    <a:pt x="753" y="184"/>
                    <a:pt x="691" y="153"/>
                    <a:pt x="648" y="132"/>
                  </a:cubicBezTo>
                  <a:cubicBezTo>
                    <a:pt x="605" y="111"/>
                    <a:pt x="561" y="104"/>
                    <a:pt x="512" y="84"/>
                  </a:cubicBezTo>
                  <a:cubicBezTo>
                    <a:pt x="463" y="64"/>
                    <a:pt x="398" y="24"/>
                    <a:pt x="356" y="12"/>
                  </a:cubicBezTo>
                  <a:cubicBezTo>
                    <a:pt x="314" y="0"/>
                    <a:pt x="295" y="3"/>
                    <a:pt x="260" y="12"/>
                  </a:cubicBezTo>
                  <a:cubicBezTo>
                    <a:pt x="225" y="21"/>
                    <a:pt x="179" y="40"/>
                    <a:pt x="144" y="68"/>
                  </a:cubicBezTo>
                  <a:cubicBezTo>
                    <a:pt x="109" y="96"/>
                    <a:pt x="69" y="157"/>
                    <a:pt x="48" y="180"/>
                  </a:cubicBezTo>
                  <a:cubicBezTo>
                    <a:pt x="27" y="203"/>
                    <a:pt x="0" y="195"/>
                    <a:pt x="20" y="204"/>
                  </a:cubicBezTo>
                  <a:cubicBezTo>
                    <a:pt x="40" y="213"/>
                    <a:pt x="123" y="221"/>
                    <a:pt x="168" y="236"/>
                  </a:cubicBezTo>
                  <a:cubicBezTo>
                    <a:pt x="213" y="251"/>
                    <a:pt x="249" y="273"/>
                    <a:pt x="288" y="292"/>
                  </a:cubicBezTo>
                  <a:cubicBezTo>
                    <a:pt x="327" y="311"/>
                    <a:pt x="361" y="323"/>
                    <a:pt x="404" y="348"/>
                  </a:cubicBezTo>
                  <a:cubicBezTo>
                    <a:pt x="447" y="373"/>
                    <a:pt x="508" y="444"/>
                    <a:pt x="548" y="444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01" name="Freeform 321"/>
            <p:cNvSpPr>
              <a:spLocks/>
            </p:cNvSpPr>
            <p:nvPr/>
          </p:nvSpPr>
          <p:spPr bwMode="auto">
            <a:xfrm>
              <a:off x="3024" y="1776"/>
              <a:ext cx="592" cy="341"/>
            </a:xfrm>
            <a:custGeom>
              <a:avLst/>
              <a:gdLst>
                <a:gd name="T0" fmla="*/ 0 w 592"/>
                <a:gd name="T1" fmla="*/ 144 h 341"/>
                <a:gd name="T2" fmla="*/ 276 w 592"/>
                <a:gd name="T3" fmla="*/ 320 h 341"/>
                <a:gd name="T4" fmla="*/ 268 w 592"/>
                <a:gd name="T5" fmla="*/ 272 h 341"/>
                <a:gd name="T6" fmla="*/ 288 w 592"/>
                <a:gd name="T7" fmla="*/ 240 h 341"/>
                <a:gd name="T8" fmla="*/ 316 w 592"/>
                <a:gd name="T9" fmla="*/ 272 h 341"/>
                <a:gd name="T10" fmla="*/ 336 w 592"/>
                <a:gd name="T11" fmla="*/ 288 h 341"/>
                <a:gd name="T12" fmla="*/ 336 w 592"/>
                <a:gd name="T13" fmla="*/ 240 h 341"/>
                <a:gd name="T14" fmla="*/ 480 w 592"/>
                <a:gd name="T15" fmla="*/ 240 h 341"/>
                <a:gd name="T16" fmla="*/ 576 w 592"/>
                <a:gd name="T17" fmla="*/ 192 h 341"/>
                <a:gd name="T18" fmla="*/ 576 w 592"/>
                <a:gd name="T19" fmla="*/ 144 h 341"/>
                <a:gd name="T20" fmla="*/ 508 w 592"/>
                <a:gd name="T21" fmla="*/ 64 h 341"/>
                <a:gd name="T22" fmla="*/ 396 w 592"/>
                <a:gd name="T23" fmla="*/ 40 h 341"/>
                <a:gd name="T24" fmla="*/ 308 w 592"/>
                <a:gd name="T25" fmla="*/ 8 h 341"/>
                <a:gd name="T26" fmla="*/ 164 w 592"/>
                <a:gd name="T27" fmla="*/ 88 h 341"/>
                <a:gd name="T28" fmla="*/ 60 w 592"/>
                <a:gd name="T29" fmla="*/ 120 h 341"/>
                <a:gd name="T30" fmla="*/ 0 w 592"/>
                <a:gd name="T31" fmla="*/ 144 h 34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92"/>
                <a:gd name="T49" fmla="*/ 0 h 341"/>
                <a:gd name="T50" fmla="*/ 592 w 592"/>
                <a:gd name="T51" fmla="*/ 341 h 34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92" h="341">
                  <a:moveTo>
                    <a:pt x="0" y="144"/>
                  </a:moveTo>
                  <a:cubicBezTo>
                    <a:pt x="36" y="177"/>
                    <a:pt x="231" y="299"/>
                    <a:pt x="276" y="320"/>
                  </a:cubicBezTo>
                  <a:cubicBezTo>
                    <a:pt x="321" y="341"/>
                    <a:pt x="266" y="285"/>
                    <a:pt x="268" y="272"/>
                  </a:cubicBezTo>
                  <a:cubicBezTo>
                    <a:pt x="270" y="259"/>
                    <a:pt x="280" y="240"/>
                    <a:pt x="288" y="240"/>
                  </a:cubicBezTo>
                  <a:cubicBezTo>
                    <a:pt x="296" y="240"/>
                    <a:pt x="308" y="264"/>
                    <a:pt x="316" y="272"/>
                  </a:cubicBezTo>
                  <a:cubicBezTo>
                    <a:pt x="324" y="280"/>
                    <a:pt x="333" y="293"/>
                    <a:pt x="336" y="288"/>
                  </a:cubicBezTo>
                  <a:cubicBezTo>
                    <a:pt x="339" y="283"/>
                    <a:pt x="312" y="248"/>
                    <a:pt x="336" y="240"/>
                  </a:cubicBezTo>
                  <a:cubicBezTo>
                    <a:pt x="360" y="232"/>
                    <a:pt x="440" y="248"/>
                    <a:pt x="480" y="240"/>
                  </a:cubicBezTo>
                  <a:cubicBezTo>
                    <a:pt x="520" y="232"/>
                    <a:pt x="560" y="208"/>
                    <a:pt x="576" y="192"/>
                  </a:cubicBezTo>
                  <a:cubicBezTo>
                    <a:pt x="592" y="176"/>
                    <a:pt x="587" y="165"/>
                    <a:pt x="576" y="144"/>
                  </a:cubicBezTo>
                  <a:cubicBezTo>
                    <a:pt x="565" y="123"/>
                    <a:pt x="538" y="81"/>
                    <a:pt x="508" y="64"/>
                  </a:cubicBezTo>
                  <a:cubicBezTo>
                    <a:pt x="478" y="47"/>
                    <a:pt x="429" y="49"/>
                    <a:pt x="396" y="40"/>
                  </a:cubicBezTo>
                  <a:cubicBezTo>
                    <a:pt x="363" y="31"/>
                    <a:pt x="347" y="0"/>
                    <a:pt x="308" y="8"/>
                  </a:cubicBezTo>
                  <a:cubicBezTo>
                    <a:pt x="269" y="16"/>
                    <a:pt x="205" y="69"/>
                    <a:pt x="164" y="88"/>
                  </a:cubicBezTo>
                  <a:cubicBezTo>
                    <a:pt x="123" y="107"/>
                    <a:pt x="87" y="111"/>
                    <a:pt x="60" y="120"/>
                  </a:cubicBezTo>
                  <a:cubicBezTo>
                    <a:pt x="33" y="129"/>
                    <a:pt x="12" y="139"/>
                    <a:pt x="0" y="144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02" name="Freeform 322"/>
            <p:cNvSpPr>
              <a:spLocks/>
            </p:cNvSpPr>
            <p:nvPr/>
          </p:nvSpPr>
          <p:spPr bwMode="auto">
            <a:xfrm>
              <a:off x="1877" y="1911"/>
              <a:ext cx="520" cy="378"/>
            </a:xfrm>
            <a:custGeom>
              <a:avLst/>
              <a:gdLst>
                <a:gd name="T0" fmla="*/ 15 w 520"/>
                <a:gd name="T1" fmla="*/ 41 h 378"/>
                <a:gd name="T2" fmla="*/ 191 w 520"/>
                <a:gd name="T3" fmla="*/ 337 h 378"/>
                <a:gd name="T4" fmla="*/ 215 w 520"/>
                <a:gd name="T5" fmla="*/ 289 h 378"/>
                <a:gd name="T6" fmla="*/ 206 w 520"/>
                <a:gd name="T7" fmla="*/ 239 h 378"/>
                <a:gd name="T8" fmla="*/ 218 w 520"/>
                <a:gd name="T9" fmla="*/ 280 h 378"/>
                <a:gd name="T10" fmla="*/ 229 w 520"/>
                <a:gd name="T11" fmla="*/ 302 h 378"/>
                <a:gd name="T12" fmla="*/ 250 w 520"/>
                <a:gd name="T13" fmla="*/ 259 h 378"/>
                <a:gd name="T14" fmla="*/ 391 w 520"/>
                <a:gd name="T15" fmla="*/ 353 h 378"/>
                <a:gd name="T16" fmla="*/ 495 w 520"/>
                <a:gd name="T17" fmla="*/ 337 h 378"/>
                <a:gd name="T18" fmla="*/ 519 w 520"/>
                <a:gd name="T19" fmla="*/ 257 h 378"/>
                <a:gd name="T20" fmla="*/ 503 w 520"/>
                <a:gd name="T21" fmla="*/ 169 h 378"/>
                <a:gd name="T22" fmla="*/ 439 w 520"/>
                <a:gd name="T23" fmla="*/ 113 h 378"/>
                <a:gd name="T24" fmla="*/ 367 w 520"/>
                <a:gd name="T25" fmla="*/ 57 h 378"/>
                <a:gd name="T26" fmla="*/ 158 w 520"/>
                <a:gd name="T27" fmla="*/ 49 h 378"/>
                <a:gd name="T28" fmla="*/ 71 w 520"/>
                <a:gd name="T29" fmla="*/ 57 h 378"/>
                <a:gd name="T30" fmla="*/ 15 w 520"/>
                <a:gd name="T31" fmla="*/ 41 h 37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20"/>
                <a:gd name="T49" fmla="*/ 0 h 378"/>
                <a:gd name="T50" fmla="*/ 520 w 520"/>
                <a:gd name="T51" fmla="*/ 378 h 37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20" h="378">
                  <a:moveTo>
                    <a:pt x="15" y="41"/>
                  </a:moveTo>
                  <a:cubicBezTo>
                    <a:pt x="35" y="88"/>
                    <a:pt x="158" y="296"/>
                    <a:pt x="191" y="337"/>
                  </a:cubicBezTo>
                  <a:cubicBezTo>
                    <a:pt x="224" y="378"/>
                    <a:pt x="213" y="305"/>
                    <a:pt x="215" y="289"/>
                  </a:cubicBezTo>
                  <a:cubicBezTo>
                    <a:pt x="217" y="273"/>
                    <a:pt x="206" y="240"/>
                    <a:pt x="206" y="239"/>
                  </a:cubicBezTo>
                  <a:cubicBezTo>
                    <a:pt x="206" y="238"/>
                    <a:pt x="214" y="269"/>
                    <a:pt x="218" y="280"/>
                  </a:cubicBezTo>
                  <a:cubicBezTo>
                    <a:pt x="222" y="290"/>
                    <a:pt x="225" y="306"/>
                    <a:pt x="229" y="302"/>
                  </a:cubicBezTo>
                  <a:cubicBezTo>
                    <a:pt x="234" y="299"/>
                    <a:pt x="223" y="251"/>
                    <a:pt x="250" y="259"/>
                  </a:cubicBezTo>
                  <a:cubicBezTo>
                    <a:pt x="277" y="267"/>
                    <a:pt x="350" y="340"/>
                    <a:pt x="391" y="353"/>
                  </a:cubicBezTo>
                  <a:cubicBezTo>
                    <a:pt x="432" y="366"/>
                    <a:pt x="474" y="353"/>
                    <a:pt x="495" y="337"/>
                  </a:cubicBezTo>
                  <a:cubicBezTo>
                    <a:pt x="516" y="321"/>
                    <a:pt x="518" y="285"/>
                    <a:pt x="519" y="257"/>
                  </a:cubicBezTo>
                  <a:cubicBezTo>
                    <a:pt x="520" y="229"/>
                    <a:pt x="516" y="193"/>
                    <a:pt x="503" y="169"/>
                  </a:cubicBezTo>
                  <a:cubicBezTo>
                    <a:pt x="490" y="145"/>
                    <a:pt x="462" y="132"/>
                    <a:pt x="439" y="113"/>
                  </a:cubicBezTo>
                  <a:cubicBezTo>
                    <a:pt x="416" y="94"/>
                    <a:pt x="414" y="68"/>
                    <a:pt x="367" y="57"/>
                  </a:cubicBezTo>
                  <a:cubicBezTo>
                    <a:pt x="320" y="46"/>
                    <a:pt x="207" y="49"/>
                    <a:pt x="158" y="49"/>
                  </a:cubicBezTo>
                  <a:cubicBezTo>
                    <a:pt x="109" y="49"/>
                    <a:pt x="95" y="58"/>
                    <a:pt x="71" y="57"/>
                  </a:cubicBezTo>
                  <a:cubicBezTo>
                    <a:pt x="47" y="56"/>
                    <a:pt x="0" y="0"/>
                    <a:pt x="15" y="41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03" name="Freeform 323"/>
            <p:cNvSpPr>
              <a:spLocks/>
            </p:cNvSpPr>
            <p:nvPr/>
          </p:nvSpPr>
          <p:spPr bwMode="auto">
            <a:xfrm>
              <a:off x="1756" y="459"/>
              <a:ext cx="1269" cy="605"/>
            </a:xfrm>
            <a:custGeom>
              <a:avLst/>
              <a:gdLst>
                <a:gd name="T0" fmla="*/ 1220 w 1269"/>
                <a:gd name="T1" fmla="*/ 501 h 605"/>
                <a:gd name="T2" fmla="*/ 1056 w 1269"/>
                <a:gd name="T3" fmla="*/ 437 h 605"/>
                <a:gd name="T4" fmla="*/ 644 w 1269"/>
                <a:gd name="T5" fmla="*/ 453 h 605"/>
                <a:gd name="T6" fmla="*/ 308 w 1269"/>
                <a:gd name="T7" fmla="*/ 501 h 605"/>
                <a:gd name="T8" fmla="*/ 68 w 1269"/>
                <a:gd name="T9" fmla="*/ 549 h 605"/>
                <a:gd name="T10" fmla="*/ 0 w 1269"/>
                <a:gd name="T11" fmla="*/ 573 h 605"/>
                <a:gd name="T12" fmla="*/ 68 w 1269"/>
                <a:gd name="T13" fmla="*/ 357 h 605"/>
                <a:gd name="T14" fmla="*/ 184 w 1269"/>
                <a:gd name="T15" fmla="*/ 61 h 605"/>
                <a:gd name="T16" fmla="*/ 184 w 1269"/>
                <a:gd name="T17" fmla="*/ 133 h 605"/>
                <a:gd name="T18" fmla="*/ 212 w 1269"/>
                <a:gd name="T19" fmla="*/ 165 h 605"/>
                <a:gd name="T20" fmla="*/ 280 w 1269"/>
                <a:gd name="T21" fmla="*/ 117 h 605"/>
                <a:gd name="T22" fmla="*/ 308 w 1269"/>
                <a:gd name="T23" fmla="*/ 69 h 605"/>
                <a:gd name="T24" fmla="*/ 356 w 1269"/>
                <a:gd name="T25" fmla="*/ 117 h 605"/>
                <a:gd name="T26" fmla="*/ 440 w 1269"/>
                <a:gd name="T27" fmla="*/ 77 h 605"/>
                <a:gd name="T28" fmla="*/ 472 w 1269"/>
                <a:gd name="T29" fmla="*/ 37 h 605"/>
                <a:gd name="T30" fmla="*/ 512 w 1269"/>
                <a:gd name="T31" fmla="*/ 77 h 605"/>
                <a:gd name="T32" fmla="*/ 576 w 1269"/>
                <a:gd name="T33" fmla="*/ 53 h 605"/>
                <a:gd name="T34" fmla="*/ 624 w 1269"/>
                <a:gd name="T35" fmla="*/ 5 h 605"/>
                <a:gd name="T36" fmla="*/ 616 w 1269"/>
                <a:gd name="T37" fmla="*/ 85 h 605"/>
                <a:gd name="T38" fmla="*/ 704 w 1269"/>
                <a:gd name="T39" fmla="*/ 101 h 605"/>
                <a:gd name="T40" fmla="*/ 788 w 1269"/>
                <a:gd name="T41" fmla="*/ 69 h 605"/>
                <a:gd name="T42" fmla="*/ 816 w 1269"/>
                <a:gd name="T43" fmla="*/ 133 h 605"/>
                <a:gd name="T44" fmla="*/ 880 w 1269"/>
                <a:gd name="T45" fmla="*/ 117 h 605"/>
                <a:gd name="T46" fmla="*/ 980 w 1269"/>
                <a:gd name="T47" fmla="*/ 69 h 605"/>
                <a:gd name="T48" fmla="*/ 932 w 1269"/>
                <a:gd name="T49" fmla="*/ 165 h 605"/>
                <a:gd name="T50" fmla="*/ 1008 w 1269"/>
                <a:gd name="T51" fmla="*/ 189 h 605"/>
                <a:gd name="T52" fmla="*/ 1076 w 1269"/>
                <a:gd name="T53" fmla="*/ 165 h 605"/>
                <a:gd name="T54" fmla="*/ 1032 w 1269"/>
                <a:gd name="T55" fmla="*/ 221 h 605"/>
                <a:gd name="T56" fmla="*/ 1048 w 1269"/>
                <a:gd name="T57" fmla="*/ 261 h 605"/>
                <a:gd name="T58" fmla="*/ 1112 w 1269"/>
                <a:gd name="T59" fmla="*/ 285 h 605"/>
                <a:gd name="T60" fmla="*/ 1220 w 1269"/>
                <a:gd name="T61" fmla="*/ 261 h 605"/>
                <a:gd name="T62" fmla="*/ 1160 w 1269"/>
                <a:gd name="T63" fmla="*/ 325 h 605"/>
                <a:gd name="T64" fmla="*/ 1172 w 1269"/>
                <a:gd name="T65" fmla="*/ 357 h 605"/>
                <a:gd name="T66" fmla="*/ 1220 w 1269"/>
                <a:gd name="T67" fmla="*/ 405 h 605"/>
                <a:gd name="T68" fmla="*/ 1184 w 1269"/>
                <a:gd name="T69" fmla="*/ 421 h 605"/>
                <a:gd name="T70" fmla="*/ 1268 w 1269"/>
                <a:gd name="T71" fmla="*/ 501 h 605"/>
                <a:gd name="T72" fmla="*/ 1192 w 1269"/>
                <a:gd name="T73" fmla="*/ 485 h 60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69"/>
                <a:gd name="T112" fmla="*/ 0 h 605"/>
                <a:gd name="T113" fmla="*/ 1269 w 1269"/>
                <a:gd name="T114" fmla="*/ 605 h 60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69" h="605">
                  <a:moveTo>
                    <a:pt x="1220" y="501"/>
                  </a:moveTo>
                  <a:cubicBezTo>
                    <a:pt x="1193" y="490"/>
                    <a:pt x="1152" y="445"/>
                    <a:pt x="1056" y="437"/>
                  </a:cubicBezTo>
                  <a:cubicBezTo>
                    <a:pt x="960" y="429"/>
                    <a:pt x="769" y="442"/>
                    <a:pt x="644" y="453"/>
                  </a:cubicBezTo>
                  <a:cubicBezTo>
                    <a:pt x="519" y="464"/>
                    <a:pt x="404" y="485"/>
                    <a:pt x="308" y="501"/>
                  </a:cubicBezTo>
                  <a:cubicBezTo>
                    <a:pt x="212" y="517"/>
                    <a:pt x="119" y="537"/>
                    <a:pt x="68" y="549"/>
                  </a:cubicBezTo>
                  <a:cubicBezTo>
                    <a:pt x="17" y="561"/>
                    <a:pt x="0" y="605"/>
                    <a:pt x="0" y="573"/>
                  </a:cubicBezTo>
                  <a:cubicBezTo>
                    <a:pt x="0" y="541"/>
                    <a:pt x="37" y="442"/>
                    <a:pt x="68" y="357"/>
                  </a:cubicBezTo>
                  <a:cubicBezTo>
                    <a:pt x="99" y="272"/>
                    <a:pt x="165" y="98"/>
                    <a:pt x="184" y="61"/>
                  </a:cubicBezTo>
                  <a:cubicBezTo>
                    <a:pt x="203" y="24"/>
                    <a:pt x="179" y="116"/>
                    <a:pt x="184" y="133"/>
                  </a:cubicBezTo>
                  <a:cubicBezTo>
                    <a:pt x="189" y="150"/>
                    <a:pt x="196" y="168"/>
                    <a:pt x="212" y="165"/>
                  </a:cubicBezTo>
                  <a:cubicBezTo>
                    <a:pt x="228" y="162"/>
                    <a:pt x="264" y="133"/>
                    <a:pt x="280" y="117"/>
                  </a:cubicBezTo>
                  <a:cubicBezTo>
                    <a:pt x="296" y="101"/>
                    <a:pt x="295" y="69"/>
                    <a:pt x="308" y="69"/>
                  </a:cubicBezTo>
                  <a:cubicBezTo>
                    <a:pt x="321" y="69"/>
                    <a:pt x="334" y="116"/>
                    <a:pt x="356" y="117"/>
                  </a:cubicBezTo>
                  <a:cubicBezTo>
                    <a:pt x="378" y="118"/>
                    <a:pt x="421" y="90"/>
                    <a:pt x="440" y="77"/>
                  </a:cubicBezTo>
                  <a:cubicBezTo>
                    <a:pt x="459" y="64"/>
                    <a:pt x="460" y="37"/>
                    <a:pt x="472" y="37"/>
                  </a:cubicBezTo>
                  <a:cubicBezTo>
                    <a:pt x="484" y="37"/>
                    <a:pt x="495" y="74"/>
                    <a:pt x="512" y="77"/>
                  </a:cubicBezTo>
                  <a:cubicBezTo>
                    <a:pt x="529" y="80"/>
                    <a:pt x="557" y="65"/>
                    <a:pt x="576" y="53"/>
                  </a:cubicBezTo>
                  <a:cubicBezTo>
                    <a:pt x="595" y="41"/>
                    <a:pt x="617" y="0"/>
                    <a:pt x="624" y="5"/>
                  </a:cubicBezTo>
                  <a:cubicBezTo>
                    <a:pt x="631" y="10"/>
                    <a:pt x="603" y="69"/>
                    <a:pt x="616" y="85"/>
                  </a:cubicBezTo>
                  <a:cubicBezTo>
                    <a:pt x="629" y="101"/>
                    <a:pt x="675" y="104"/>
                    <a:pt x="704" y="101"/>
                  </a:cubicBezTo>
                  <a:cubicBezTo>
                    <a:pt x="733" y="98"/>
                    <a:pt x="769" y="64"/>
                    <a:pt x="788" y="69"/>
                  </a:cubicBezTo>
                  <a:cubicBezTo>
                    <a:pt x="807" y="74"/>
                    <a:pt x="801" y="125"/>
                    <a:pt x="816" y="133"/>
                  </a:cubicBezTo>
                  <a:cubicBezTo>
                    <a:pt x="831" y="141"/>
                    <a:pt x="853" y="128"/>
                    <a:pt x="880" y="117"/>
                  </a:cubicBezTo>
                  <a:cubicBezTo>
                    <a:pt x="907" y="106"/>
                    <a:pt x="971" y="61"/>
                    <a:pt x="980" y="69"/>
                  </a:cubicBezTo>
                  <a:cubicBezTo>
                    <a:pt x="989" y="77"/>
                    <a:pt x="927" y="145"/>
                    <a:pt x="932" y="165"/>
                  </a:cubicBezTo>
                  <a:cubicBezTo>
                    <a:pt x="937" y="185"/>
                    <a:pt x="984" y="189"/>
                    <a:pt x="1008" y="189"/>
                  </a:cubicBezTo>
                  <a:cubicBezTo>
                    <a:pt x="1032" y="189"/>
                    <a:pt x="1072" y="160"/>
                    <a:pt x="1076" y="165"/>
                  </a:cubicBezTo>
                  <a:cubicBezTo>
                    <a:pt x="1080" y="170"/>
                    <a:pt x="1037" y="205"/>
                    <a:pt x="1032" y="221"/>
                  </a:cubicBezTo>
                  <a:cubicBezTo>
                    <a:pt x="1027" y="237"/>
                    <a:pt x="1035" y="250"/>
                    <a:pt x="1048" y="261"/>
                  </a:cubicBezTo>
                  <a:cubicBezTo>
                    <a:pt x="1061" y="272"/>
                    <a:pt x="1083" y="285"/>
                    <a:pt x="1112" y="285"/>
                  </a:cubicBezTo>
                  <a:cubicBezTo>
                    <a:pt x="1141" y="285"/>
                    <a:pt x="1212" y="254"/>
                    <a:pt x="1220" y="261"/>
                  </a:cubicBezTo>
                  <a:cubicBezTo>
                    <a:pt x="1228" y="268"/>
                    <a:pt x="1168" y="309"/>
                    <a:pt x="1160" y="325"/>
                  </a:cubicBezTo>
                  <a:cubicBezTo>
                    <a:pt x="1152" y="341"/>
                    <a:pt x="1162" y="344"/>
                    <a:pt x="1172" y="357"/>
                  </a:cubicBezTo>
                  <a:cubicBezTo>
                    <a:pt x="1182" y="370"/>
                    <a:pt x="1218" y="394"/>
                    <a:pt x="1220" y="405"/>
                  </a:cubicBezTo>
                  <a:cubicBezTo>
                    <a:pt x="1222" y="416"/>
                    <a:pt x="1176" y="405"/>
                    <a:pt x="1184" y="421"/>
                  </a:cubicBezTo>
                  <a:cubicBezTo>
                    <a:pt x="1192" y="437"/>
                    <a:pt x="1267" y="490"/>
                    <a:pt x="1268" y="501"/>
                  </a:cubicBezTo>
                  <a:cubicBezTo>
                    <a:pt x="1269" y="512"/>
                    <a:pt x="1208" y="488"/>
                    <a:pt x="1192" y="485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04" name="Freeform 324"/>
            <p:cNvSpPr>
              <a:spLocks/>
            </p:cNvSpPr>
            <p:nvPr/>
          </p:nvSpPr>
          <p:spPr bwMode="auto">
            <a:xfrm>
              <a:off x="1488" y="1192"/>
              <a:ext cx="399" cy="664"/>
            </a:xfrm>
            <a:custGeom>
              <a:avLst/>
              <a:gdLst>
                <a:gd name="T0" fmla="*/ 0 w 399"/>
                <a:gd name="T1" fmla="*/ 104 h 664"/>
                <a:gd name="T2" fmla="*/ 192 w 399"/>
                <a:gd name="T3" fmla="*/ 8 h 664"/>
                <a:gd name="T4" fmla="*/ 288 w 399"/>
                <a:gd name="T5" fmla="*/ 56 h 664"/>
                <a:gd name="T6" fmla="*/ 356 w 399"/>
                <a:gd name="T7" fmla="*/ 136 h 664"/>
                <a:gd name="T8" fmla="*/ 372 w 399"/>
                <a:gd name="T9" fmla="*/ 232 h 664"/>
                <a:gd name="T10" fmla="*/ 396 w 399"/>
                <a:gd name="T11" fmla="*/ 360 h 664"/>
                <a:gd name="T12" fmla="*/ 356 w 399"/>
                <a:gd name="T13" fmla="*/ 480 h 664"/>
                <a:gd name="T14" fmla="*/ 316 w 399"/>
                <a:gd name="T15" fmla="*/ 568 h 664"/>
                <a:gd name="T16" fmla="*/ 240 w 399"/>
                <a:gd name="T17" fmla="*/ 632 h 664"/>
                <a:gd name="T18" fmla="*/ 180 w 399"/>
                <a:gd name="T19" fmla="*/ 664 h 6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9"/>
                <a:gd name="T31" fmla="*/ 0 h 664"/>
                <a:gd name="T32" fmla="*/ 399 w 399"/>
                <a:gd name="T33" fmla="*/ 664 h 6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9" h="664">
                  <a:moveTo>
                    <a:pt x="0" y="104"/>
                  </a:moveTo>
                  <a:cubicBezTo>
                    <a:pt x="72" y="60"/>
                    <a:pt x="144" y="16"/>
                    <a:pt x="192" y="8"/>
                  </a:cubicBezTo>
                  <a:cubicBezTo>
                    <a:pt x="240" y="0"/>
                    <a:pt x="261" y="35"/>
                    <a:pt x="288" y="56"/>
                  </a:cubicBezTo>
                  <a:cubicBezTo>
                    <a:pt x="315" y="77"/>
                    <a:pt x="342" y="107"/>
                    <a:pt x="356" y="136"/>
                  </a:cubicBezTo>
                  <a:cubicBezTo>
                    <a:pt x="370" y="165"/>
                    <a:pt x="365" y="195"/>
                    <a:pt x="372" y="232"/>
                  </a:cubicBezTo>
                  <a:cubicBezTo>
                    <a:pt x="379" y="269"/>
                    <a:pt x="399" y="319"/>
                    <a:pt x="396" y="360"/>
                  </a:cubicBezTo>
                  <a:cubicBezTo>
                    <a:pt x="393" y="401"/>
                    <a:pt x="369" y="445"/>
                    <a:pt x="356" y="480"/>
                  </a:cubicBezTo>
                  <a:cubicBezTo>
                    <a:pt x="343" y="515"/>
                    <a:pt x="335" y="543"/>
                    <a:pt x="316" y="568"/>
                  </a:cubicBezTo>
                  <a:cubicBezTo>
                    <a:pt x="297" y="593"/>
                    <a:pt x="263" y="616"/>
                    <a:pt x="240" y="632"/>
                  </a:cubicBezTo>
                  <a:cubicBezTo>
                    <a:pt x="217" y="648"/>
                    <a:pt x="192" y="657"/>
                    <a:pt x="180" y="66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05" name="Freeform 325"/>
            <p:cNvSpPr>
              <a:spLocks/>
            </p:cNvSpPr>
            <p:nvPr/>
          </p:nvSpPr>
          <p:spPr bwMode="auto">
            <a:xfrm>
              <a:off x="1668" y="1387"/>
              <a:ext cx="129" cy="397"/>
            </a:xfrm>
            <a:custGeom>
              <a:avLst/>
              <a:gdLst>
                <a:gd name="T0" fmla="*/ 12 w 129"/>
                <a:gd name="T1" fmla="*/ 5 h 397"/>
                <a:gd name="T2" fmla="*/ 96 w 129"/>
                <a:gd name="T3" fmla="*/ 29 h 397"/>
                <a:gd name="T4" fmla="*/ 128 w 129"/>
                <a:gd name="T5" fmla="*/ 181 h 397"/>
                <a:gd name="T6" fmla="*/ 88 w 129"/>
                <a:gd name="T7" fmla="*/ 317 h 397"/>
                <a:gd name="T8" fmla="*/ 0 w 129"/>
                <a:gd name="T9" fmla="*/ 397 h 3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9"/>
                <a:gd name="T16" fmla="*/ 0 h 397"/>
                <a:gd name="T17" fmla="*/ 129 w 129"/>
                <a:gd name="T18" fmla="*/ 397 h 3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9" h="397">
                  <a:moveTo>
                    <a:pt x="12" y="5"/>
                  </a:moveTo>
                  <a:cubicBezTo>
                    <a:pt x="26" y="9"/>
                    <a:pt x="77" y="0"/>
                    <a:pt x="96" y="29"/>
                  </a:cubicBezTo>
                  <a:cubicBezTo>
                    <a:pt x="115" y="58"/>
                    <a:pt x="129" y="133"/>
                    <a:pt x="128" y="181"/>
                  </a:cubicBezTo>
                  <a:cubicBezTo>
                    <a:pt x="127" y="229"/>
                    <a:pt x="109" y="281"/>
                    <a:pt x="88" y="317"/>
                  </a:cubicBezTo>
                  <a:cubicBezTo>
                    <a:pt x="67" y="353"/>
                    <a:pt x="18" y="380"/>
                    <a:pt x="0" y="397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06" name="Oval 326"/>
            <p:cNvSpPr>
              <a:spLocks noChangeArrowheads="1"/>
            </p:cNvSpPr>
            <p:nvPr/>
          </p:nvSpPr>
          <p:spPr bwMode="auto">
            <a:xfrm>
              <a:off x="1344" y="1392"/>
              <a:ext cx="192" cy="192"/>
            </a:xfrm>
            <a:prstGeom prst="ellipse">
              <a:avLst/>
            </a:prstGeom>
            <a:solidFill>
              <a:srgbClr val="FFCC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7" name="Oval 327"/>
            <p:cNvSpPr>
              <a:spLocks noChangeArrowheads="1"/>
            </p:cNvSpPr>
            <p:nvPr/>
          </p:nvSpPr>
          <p:spPr bwMode="auto">
            <a:xfrm>
              <a:off x="1392" y="1440"/>
              <a:ext cx="96" cy="9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8" name="Freeform 328"/>
            <p:cNvSpPr>
              <a:spLocks/>
            </p:cNvSpPr>
            <p:nvPr/>
          </p:nvSpPr>
          <p:spPr bwMode="auto">
            <a:xfrm>
              <a:off x="1152" y="1584"/>
              <a:ext cx="366" cy="125"/>
            </a:xfrm>
            <a:custGeom>
              <a:avLst/>
              <a:gdLst>
                <a:gd name="T0" fmla="*/ 0 w 366"/>
                <a:gd name="T1" fmla="*/ 0 h 125"/>
                <a:gd name="T2" fmla="*/ 12 w 366"/>
                <a:gd name="T3" fmla="*/ 40 h 125"/>
                <a:gd name="T4" fmla="*/ 48 w 366"/>
                <a:gd name="T5" fmla="*/ 48 h 125"/>
                <a:gd name="T6" fmla="*/ 124 w 366"/>
                <a:gd name="T7" fmla="*/ 72 h 125"/>
                <a:gd name="T8" fmla="*/ 212 w 366"/>
                <a:gd name="T9" fmla="*/ 88 h 125"/>
                <a:gd name="T10" fmla="*/ 268 w 366"/>
                <a:gd name="T11" fmla="*/ 120 h 125"/>
                <a:gd name="T12" fmla="*/ 348 w 366"/>
                <a:gd name="T13" fmla="*/ 120 h 125"/>
                <a:gd name="T14" fmla="*/ 364 w 366"/>
                <a:gd name="T15" fmla="*/ 88 h 125"/>
                <a:gd name="T16" fmla="*/ 336 w 366"/>
                <a:gd name="T17" fmla="*/ 48 h 1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6"/>
                <a:gd name="T28" fmla="*/ 0 h 125"/>
                <a:gd name="T29" fmla="*/ 366 w 366"/>
                <a:gd name="T30" fmla="*/ 125 h 1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6" h="125">
                  <a:moveTo>
                    <a:pt x="0" y="0"/>
                  </a:moveTo>
                  <a:cubicBezTo>
                    <a:pt x="2" y="7"/>
                    <a:pt x="4" y="32"/>
                    <a:pt x="12" y="40"/>
                  </a:cubicBezTo>
                  <a:cubicBezTo>
                    <a:pt x="20" y="48"/>
                    <a:pt x="29" y="43"/>
                    <a:pt x="48" y="48"/>
                  </a:cubicBezTo>
                  <a:cubicBezTo>
                    <a:pt x="67" y="53"/>
                    <a:pt x="97" y="65"/>
                    <a:pt x="124" y="72"/>
                  </a:cubicBezTo>
                  <a:cubicBezTo>
                    <a:pt x="151" y="79"/>
                    <a:pt x="188" y="80"/>
                    <a:pt x="212" y="88"/>
                  </a:cubicBezTo>
                  <a:cubicBezTo>
                    <a:pt x="236" y="96"/>
                    <a:pt x="245" y="115"/>
                    <a:pt x="268" y="120"/>
                  </a:cubicBezTo>
                  <a:cubicBezTo>
                    <a:pt x="291" y="125"/>
                    <a:pt x="332" y="125"/>
                    <a:pt x="348" y="120"/>
                  </a:cubicBezTo>
                  <a:cubicBezTo>
                    <a:pt x="364" y="115"/>
                    <a:pt x="366" y="100"/>
                    <a:pt x="364" y="88"/>
                  </a:cubicBezTo>
                  <a:cubicBezTo>
                    <a:pt x="362" y="76"/>
                    <a:pt x="342" y="56"/>
                    <a:pt x="336" y="48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09" name="Freeform 329"/>
            <p:cNvSpPr>
              <a:spLocks/>
            </p:cNvSpPr>
            <p:nvPr/>
          </p:nvSpPr>
          <p:spPr bwMode="auto">
            <a:xfrm>
              <a:off x="1142" y="1632"/>
              <a:ext cx="250" cy="115"/>
            </a:xfrm>
            <a:custGeom>
              <a:avLst/>
              <a:gdLst>
                <a:gd name="T0" fmla="*/ 250 w 250"/>
                <a:gd name="T1" fmla="*/ 96 h 115"/>
                <a:gd name="T2" fmla="*/ 202 w 250"/>
                <a:gd name="T3" fmla="*/ 96 h 115"/>
                <a:gd name="T4" fmla="*/ 134 w 250"/>
                <a:gd name="T5" fmla="*/ 112 h 115"/>
                <a:gd name="T6" fmla="*/ 70 w 250"/>
                <a:gd name="T7" fmla="*/ 112 h 115"/>
                <a:gd name="T8" fmla="*/ 10 w 250"/>
                <a:gd name="T9" fmla="*/ 96 h 115"/>
                <a:gd name="T10" fmla="*/ 10 w 250"/>
                <a:gd name="T11" fmla="*/ 48 h 115"/>
                <a:gd name="T12" fmla="*/ 58 w 250"/>
                <a:gd name="T13" fmla="*/ 0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0"/>
                <a:gd name="T22" fmla="*/ 0 h 115"/>
                <a:gd name="T23" fmla="*/ 250 w 250"/>
                <a:gd name="T24" fmla="*/ 115 h 1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0" h="115">
                  <a:moveTo>
                    <a:pt x="250" y="96"/>
                  </a:moveTo>
                  <a:cubicBezTo>
                    <a:pt x="234" y="92"/>
                    <a:pt x="221" y="93"/>
                    <a:pt x="202" y="96"/>
                  </a:cubicBezTo>
                  <a:cubicBezTo>
                    <a:pt x="183" y="99"/>
                    <a:pt x="156" y="109"/>
                    <a:pt x="134" y="112"/>
                  </a:cubicBezTo>
                  <a:cubicBezTo>
                    <a:pt x="112" y="115"/>
                    <a:pt x="91" y="115"/>
                    <a:pt x="70" y="112"/>
                  </a:cubicBezTo>
                  <a:cubicBezTo>
                    <a:pt x="49" y="109"/>
                    <a:pt x="20" y="107"/>
                    <a:pt x="10" y="96"/>
                  </a:cubicBezTo>
                  <a:cubicBezTo>
                    <a:pt x="0" y="85"/>
                    <a:pt x="2" y="64"/>
                    <a:pt x="10" y="48"/>
                  </a:cubicBezTo>
                  <a:cubicBezTo>
                    <a:pt x="18" y="32"/>
                    <a:pt x="38" y="16"/>
                    <a:pt x="58" y="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0" name="Freeform 330"/>
            <p:cNvSpPr>
              <a:spLocks/>
            </p:cNvSpPr>
            <p:nvPr/>
          </p:nvSpPr>
          <p:spPr bwMode="auto">
            <a:xfrm>
              <a:off x="1204" y="1552"/>
              <a:ext cx="228" cy="160"/>
            </a:xfrm>
            <a:custGeom>
              <a:avLst/>
              <a:gdLst>
                <a:gd name="T0" fmla="*/ 0 w 228"/>
                <a:gd name="T1" fmla="*/ 0 h 160"/>
                <a:gd name="T2" fmla="*/ 136 w 228"/>
                <a:gd name="T3" fmla="*/ 48 h 160"/>
                <a:gd name="T4" fmla="*/ 168 w 228"/>
                <a:gd name="T5" fmla="*/ 88 h 160"/>
                <a:gd name="T6" fmla="*/ 184 w 228"/>
                <a:gd name="T7" fmla="*/ 128 h 160"/>
                <a:gd name="T8" fmla="*/ 224 w 228"/>
                <a:gd name="T9" fmla="*/ 152 h 160"/>
                <a:gd name="T10" fmla="*/ 208 w 228"/>
                <a:gd name="T11" fmla="*/ 80 h 160"/>
                <a:gd name="T12" fmla="*/ 176 w 228"/>
                <a:gd name="T13" fmla="*/ 48 h 1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8"/>
                <a:gd name="T22" fmla="*/ 0 h 160"/>
                <a:gd name="T23" fmla="*/ 228 w 228"/>
                <a:gd name="T24" fmla="*/ 160 h 1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8" h="160">
                  <a:moveTo>
                    <a:pt x="0" y="0"/>
                  </a:moveTo>
                  <a:cubicBezTo>
                    <a:pt x="23" y="8"/>
                    <a:pt x="108" y="33"/>
                    <a:pt x="136" y="48"/>
                  </a:cubicBezTo>
                  <a:cubicBezTo>
                    <a:pt x="164" y="63"/>
                    <a:pt x="160" y="75"/>
                    <a:pt x="168" y="88"/>
                  </a:cubicBezTo>
                  <a:cubicBezTo>
                    <a:pt x="176" y="101"/>
                    <a:pt x="175" y="117"/>
                    <a:pt x="184" y="128"/>
                  </a:cubicBezTo>
                  <a:cubicBezTo>
                    <a:pt x="193" y="139"/>
                    <a:pt x="220" y="160"/>
                    <a:pt x="224" y="152"/>
                  </a:cubicBezTo>
                  <a:cubicBezTo>
                    <a:pt x="228" y="144"/>
                    <a:pt x="216" y="97"/>
                    <a:pt x="208" y="80"/>
                  </a:cubicBezTo>
                  <a:cubicBezTo>
                    <a:pt x="200" y="63"/>
                    <a:pt x="183" y="55"/>
                    <a:pt x="176" y="48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1" name="Freeform 331"/>
            <p:cNvSpPr>
              <a:spLocks/>
            </p:cNvSpPr>
            <p:nvPr/>
          </p:nvSpPr>
          <p:spPr bwMode="auto">
            <a:xfrm>
              <a:off x="1968" y="1527"/>
              <a:ext cx="432" cy="281"/>
            </a:xfrm>
            <a:custGeom>
              <a:avLst/>
              <a:gdLst>
                <a:gd name="T0" fmla="*/ 36 w 432"/>
                <a:gd name="T1" fmla="*/ 73 h 281"/>
                <a:gd name="T2" fmla="*/ 28 w 432"/>
                <a:gd name="T3" fmla="*/ 73 h 281"/>
                <a:gd name="T4" fmla="*/ 48 w 432"/>
                <a:gd name="T5" fmla="*/ 105 h 281"/>
                <a:gd name="T6" fmla="*/ 44 w 432"/>
                <a:gd name="T7" fmla="*/ 65 h 281"/>
                <a:gd name="T8" fmla="*/ 240 w 432"/>
                <a:gd name="T9" fmla="*/ 9 h 281"/>
                <a:gd name="T10" fmla="*/ 384 w 432"/>
                <a:gd name="T11" fmla="*/ 9 h 281"/>
                <a:gd name="T12" fmla="*/ 432 w 432"/>
                <a:gd name="T13" fmla="*/ 57 h 281"/>
                <a:gd name="T14" fmla="*/ 384 w 432"/>
                <a:gd name="T15" fmla="*/ 153 h 281"/>
                <a:gd name="T16" fmla="*/ 276 w 432"/>
                <a:gd name="T17" fmla="*/ 265 h 281"/>
                <a:gd name="T18" fmla="*/ 192 w 432"/>
                <a:gd name="T19" fmla="*/ 249 h 281"/>
                <a:gd name="T20" fmla="*/ 48 w 432"/>
                <a:gd name="T21" fmla="*/ 249 h 281"/>
                <a:gd name="T22" fmla="*/ 0 w 432"/>
                <a:gd name="T23" fmla="*/ 249 h 281"/>
                <a:gd name="T24" fmla="*/ 48 w 432"/>
                <a:gd name="T25" fmla="*/ 201 h 281"/>
                <a:gd name="T26" fmla="*/ 48 w 432"/>
                <a:gd name="T27" fmla="*/ 105 h 2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32"/>
                <a:gd name="T43" fmla="*/ 0 h 281"/>
                <a:gd name="T44" fmla="*/ 432 w 432"/>
                <a:gd name="T45" fmla="*/ 281 h 28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32" h="281">
                  <a:moveTo>
                    <a:pt x="36" y="73"/>
                  </a:moveTo>
                  <a:cubicBezTo>
                    <a:pt x="35" y="73"/>
                    <a:pt x="26" y="68"/>
                    <a:pt x="28" y="73"/>
                  </a:cubicBezTo>
                  <a:cubicBezTo>
                    <a:pt x="30" y="78"/>
                    <a:pt x="45" y="106"/>
                    <a:pt x="48" y="105"/>
                  </a:cubicBezTo>
                  <a:cubicBezTo>
                    <a:pt x="51" y="104"/>
                    <a:pt x="12" y="81"/>
                    <a:pt x="44" y="65"/>
                  </a:cubicBezTo>
                  <a:cubicBezTo>
                    <a:pt x="76" y="49"/>
                    <a:pt x="183" y="18"/>
                    <a:pt x="240" y="9"/>
                  </a:cubicBezTo>
                  <a:cubicBezTo>
                    <a:pt x="297" y="0"/>
                    <a:pt x="352" y="1"/>
                    <a:pt x="384" y="9"/>
                  </a:cubicBezTo>
                  <a:cubicBezTo>
                    <a:pt x="416" y="17"/>
                    <a:pt x="432" y="33"/>
                    <a:pt x="432" y="57"/>
                  </a:cubicBezTo>
                  <a:cubicBezTo>
                    <a:pt x="432" y="81"/>
                    <a:pt x="410" y="118"/>
                    <a:pt x="384" y="153"/>
                  </a:cubicBezTo>
                  <a:cubicBezTo>
                    <a:pt x="358" y="188"/>
                    <a:pt x="308" y="249"/>
                    <a:pt x="276" y="265"/>
                  </a:cubicBezTo>
                  <a:cubicBezTo>
                    <a:pt x="244" y="281"/>
                    <a:pt x="230" y="252"/>
                    <a:pt x="192" y="249"/>
                  </a:cubicBezTo>
                  <a:cubicBezTo>
                    <a:pt x="154" y="246"/>
                    <a:pt x="80" y="249"/>
                    <a:pt x="48" y="249"/>
                  </a:cubicBezTo>
                  <a:cubicBezTo>
                    <a:pt x="16" y="249"/>
                    <a:pt x="0" y="257"/>
                    <a:pt x="0" y="249"/>
                  </a:cubicBezTo>
                  <a:cubicBezTo>
                    <a:pt x="0" y="241"/>
                    <a:pt x="40" y="225"/>
                    <a:pt x="48" y="201"/>
                  </a:cubicBezTo>
                  <a:cubicBezTo>
                    <a:pt x="56" y="177"/>
                    <a:pt x="48" y="121"/>
                    <a:pt x="48" y="105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2" name="Freeform 332"/>
            <p:cNvSpPr>
              <a:spLocks/>
            </p:cNvSpPr>
            <p:nvPr/>
          </p:nvSpPr>
          <p:spPr bwMode="auto">
            <a:xfrm>
              <a:off x="1949" y="1032"/>
              <a:ext cx="67" cy="120"/>
            </a:xfrm>
            <a:custGeom>
              <a:avLst/>
              <a:gdLst>
                <a:gd name="T0" fmla="*/ 0 w 67"/>
                <a:gd name="T1" fmla="*/ 0 h 120"/>
                <a:gd name="T2" fmla="*/ 56 w 67"/>
                <a:gd name="T3" fmla="*/ 16 h 120"/>
                <a:gd name="T4" fmla="*/ 64 w 67"/>
                <a:gd name="T5" fmla="*/ 56 h 120"/>
                <a:gd name="T6" fmla="*/ 48 w 67"/>
                <a:gd name="T7" fmla="*/ 104 h 120"/>
                <a:gd name="T8" fmla="*/ 0 w 67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"/>
                <a:gd name="T16" fmla="*/ 0 h 120"/>
                <a:gd name="T17" fmla="*/ 67 w 67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" h="120">
                  <a:moveTo>
                    <a:pt x="0" y="0"/>
                  </a:moveTo>
                  <a:cubicBezTo>
                    <a:pt x="9" y="3"/>
                    <a:pt x="45" y="7"/>
                    <a:pt x="56" y="16"/>
                  </a:cubicBezTo>
                  <a:cubicBezTo>
                    <a:pt x="67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3" name="Freeform 333"/>
            <p:cNvSpPr>
              <a:spLocks/>
            </p:cNvSpPr>
            <p:nvPr/>
          </p:nvSpPr>
          <p:spPr bwMode="auto">
            <a:xfrm>
              <a:off x="1956" y="1168"/>
              <a:ext cx="73" cy="136"/>
            </a:xfrm>
            <a:custGeom>
              <a:avLst/>
              <a:gdLst>
                <a:gd name="T0" fmla="*/ 0 w 73"/>
                <a:gd name="T1" fmla="*/ 0 h 136"/>
                <a:gd name="T2" fmla="*/ 56 w 73"/>
                <a:gd name="T3" fmla="*/ 16 h 136"/>
                <a:gd name="T4" fmla="*/ 72 w 73"/>
                <a:gd name="T5" fmla="*/ 48 h 136"/>
                <a:gd name="T6" fmla="*/ 60 w 73"/>
                <a:gd name="T7" fmla="*/ 88 h 136"/>
                <a:gd name="T8" fmla="*/ 32 w 73"/>
                <a:gd name="T9" fmla="*/ 136 h 1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"/>
                <a:gd name="T16" fmla="*/ 0 h 136"/>
                <a:gd name="T17" fmla="*/ 73 w 73"/>
                <a:gd name="T18" fmla="*/ 136 h 1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" h="136">
                  <a:moveTo>
                    <a:pt x="0" y="0"/>
                  </a:moveTo>
                  <a:cubicBezTo>
                    <a:pt x="9" y="3"/>
                    <a:pt x="44" y="8"/>
                    <a:pt x="56" y="16"/>
                  </a:cubicBezTo>
                  <a:cubicBezTo>
                    <a:pt x="68" y="24"/>
                    <a:pt x="71" y="36"/>
                    <a:pt x="72" y="48"/>
                  </a:cubicBezTo>
                  <a:cubicBezTo>
                    <a:pt x="73" y="60"/>
                    <a:pt x="67" y="73"/>
                    <a:pt x="60" y="88"/>
                  </a:cubicBezTo>
                  <a:cubicBezTo>
                    <a:pt x="53" y="103"/>
                    <a:pt x="38" y="126"/>
                    <a:pt x="32" y="136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4" name="Freeform 334"/>
            <p:cNvSpPr>
              <a:spLocks/>
            </p:cNvSpPr>
            <p:nvPr/>
          </p:nvSpPr>
          <p:spPr bwMode="auto">
            <a:xfrm>
              <a:off x="2004" y="1296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5" name="Freeform 335"/>
            <p:cNvSpPr>
              <a:spLocks/>
            </p:cNvSpPr>
            <p:nvPr/>
          </p:nvSpPr>
          <p:spPr bwMode="auto">
            <a:xfrm>
              <a:off x="1968" y="1440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6" name="Freeform 336"/>
            <p:cNvSpPr>
              <a:spLocks/>
            </p:cNvSpPr>
            <p:nvPr/>
          </p:nvSpPr>
          <p:spPr bwMode="auto">
            <a:xfrm>
              <a:off x="1964" y="1592"/>
              <a:ext cx="69" cy="176"/>
            </a:xfrm>
            <a:custGeom>
              <a:avLst/>
              <a:gdLst>
                <a:gd name="T0" fmla="*/ 32 w 69"/>
                <a:gd name="T1" fmla="*/ 0 h 176"/>
                <a:gd name="T2" fmla="*/ 60 w 69"/>
                <a:gd name="T3" fmla="*/ 56 h 176"/>
                <a:gd name="T4" fmla="*/ 68 w 69"/>
                <a:gd name="T5" fmla="*/ 96 h 176"/>
                <a:gd name="T6" fmla="*/ 52 w 69"/>
                <a:gd name="T7" fmla="*/ 144 h 176"/>
                <a:gd name="T8" fmla="*/ 0 w 69"/>
                <a:gd name="T9" fmla="*/ 176 h 1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176"/>
                <a:gd name="T17" fmla="*/ 69 w 69"/>
                <a:gd name="T18" fmla="*/ 176 h 1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176">
                  <a:moveTo>
                    <a:pt x="32" y="0"/>
                  </a:moveTo>
                  <a:cubicBezTo>
                    <a:pt x="37" y="8"/>
                    <a:pt x="54" y="40"/>
                    <a:pt x="60" y="56"/>
                  </a:cubicBezTo>
                  <a:cubicBezTo>
                    <a:pt x="66" y="72"/>
                    <a:pt x="69" y="81"/>
                    <a:pt x="68" y="96"/>
                  </a:cubicBezTo>
                  <a:cubicBezTo>
                    <a:pt x="67" y="111"/>
                    <a:pt x="63" y="131"/>
                    <a:pt x="52" y="144"/>
                  </a:cubicBezTo>
                  <a:cubicBezTo>
                    <a:pt x="41" y="157"/>
                    <a:pt x="11" y="169"/>
                    <a:pt x="0" y="176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7" name="Freeform 337"/>
            <p:cNvSpPr>
              <a:spLocks/>
            </p:cNvSpPr>
            <p:nvPr/>
          </p:nvSpPr>
          <p:spPr bwMode="auto">
            <a:xfrm>
              <a:off x="1920" y="1784"/>
              <a:ext cx="65" cy="112"/>
            </a:xfrm>
            <a:custGeom>
              <a:avLst/>
              <a:gdLst>
                <a:gd name="T0" fmla="*/ 52 w 65"/>
                <a:gd name="T1" fmla="*/ 0 h 112"/>
                <a:gd name="T2" fmla="*/ 56 w 65"/>
                <a:gd name="T3" fmla="*/ 8 h 112"/>
                <a:gd name="T4" fmla="*/ 64 w 65"/>
                <a:gd name="T5" fmla="*/ 48 h 112"/>
                <a:gd name="T6" fmla="*/ 48 w 65"/>
                <a:gd name="T7" fmla="*/ 96 h 112"/>
                <a:gd name="T8" fmla="*/ 0 w 65"/>
                <a:gd name="T9" fmla="*/ 112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12"/>
                <a:gd name="T17" fmla="*/ 65 w 65"/>
                <a:gd name="T18" fmla="*/ 112 h 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8" name="Freeform 338"/>
            <p:cNvSpPr>
              <a:spLocks/>
            </p:cNvSpPr>
            <p:nvPr/>
          </p:nvSpPr>
          <p:spPr bwMode="auto">
            <a:xfrm>
              <a:off x="1824" y="1728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9" name="Freeform 339"/>
            <p:cNvSpPr>
              <a:spLocks/>
            </p:cNvSpPr>
            <p:nvPr/>
          </p:nvSpPr>
          <p:spPr bwMode="auto">
            <a:xfrm>
              <a:off x="1920" y="1584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0" name="Freeform 340"/>
            <p:cNvSpPr>
              <a:spLocks/>
            </p:cNvSpPr>
            <p:nvPr/>
          </p:nvSpPr>
          <p:spPr bwMode="auto">
            <a:xfrm rot="-365232">
              <a:off x="1872" y="1440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1" name="Freeform 341"/>
            <p:cNvSpPr>
              <a:spLocks/>
            </p:cNvSpPr>
            <p:nvPr/>
          </p:nvSpPr>
          <p:spPr bwMode="auto">
            <a:xfrm rot="-1429352">
              <a:off x="1872" y="1296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2" name="Freeform 342"/>
            <p:cNvSpPr>
              <a:spLocks/>
            </p:cNvSpPr>
            <p:nvPr/>
          </p:nvSpPr>
          <p:spPr bwMode="auto">
            <a:xfrm>
              <a:off x="2064" y="1248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" name="Freeform 343"/>
            <p:cNvSpPr>
              <a:spLocks/>
            </p:cNvSpPr>
            <p:nvPr/>
          </p:nvSpPr>
          <p:spPr bwMode="auto">
            <a:xfrm>
              <a:off x="2105" y="1392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" name="Freeform 344"/>
            <p:cNvSpPr>
              <a:spLocks/>
            </p:cNvSpPr>
            <p:nvPr/>
          </p:nvSpPr>
          <p:spPr bwMode="auto">
            <a:xfrm>
              <a:off x="2160" y="1344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5" name="Freeform 345"/>
            <p:cNvSpPr>
              <a:spLocks/>
            </p:cNvSpPr>
            <p:nvPr/>
          </p:nvSpPr>
          <p:spPr bwMode="auto">
            <a:xfrm>
              <a:off x="2064" y="1104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6" name="Freeform 346"/>
            <p:cNvSpPr>
              <a:spLocks/>
            </p:cNvSpPr>
            <p:nvPr/>
          </p:nvSpPr>
          <p:spPr bwMode="auto">
            <a:xfrm>
              <a:off x="2160" y="1200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7" name="Freeform 347"/>
            <p:cNvSpPr>
              <a:spLocks/>
            </p:cNvSpPr>
            <p:nvPr/>
          </p:nvSpPr>
          <p:spPr bwMode="auto">
            <a:xfrm>
              <a:off x="2153" y="1056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8" name="Freeform 348"/>
            <p:cNvSpPr>
              <a:spLocks/>
            </p:cNvSpPr>
            <p:nvPr/>
          </p:nvSpPr>
          <p:spPr bwMode="auto">
            <a:xfrm>
              <a:off x="2208" y="960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9" name="Freeform 349"/>
            <p:cNvSpPr>
              <a:spLocks/>
            </p:cNvSpPr>
            <p:nvPr/>
          </p:nvSpPr>
          <p:spPr bwMode="auto">
            <a:xfrm>
              <a:off x="2256" y="1104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0" name="Freeform 350"/>
            <p:cNvSpPr>
              <a:spLocks/>
            </p:cNvSpPr>
            <p:nvPr/>
          </p:nvSpPr>
          <p:spPr bwMode="auto">
            <a:xfrm>
              <a:off x="2256" y="1248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1" name="Freeform 351"/>
            <p:cNvSpPr>
              <a:spLocks/>
            </p:cNvSpPr>
            <p:nvPr/>
          </p:nvSpPr>
          <p:spPr bwMode="auto">
            <a:xfrm>
              <a:off x="2256" y="1392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2" name="Freeform 352"/>
            <p:cNvSpPr>
              <a:spLocks/>
            </p:cNvSpPr>
            <p:nvPr/>
          </p:nvSpPr>
          <p:spPr bwMode="auto">
            <a:xfrm>
              <a:off x="2304" y="960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44"/>
                <a:gd name="T17" fmla="*/ 55 w 55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933" name="Group 353"/>
            <p:cNvGrpSpPr>
              <a:grpSpLocks/>
            </p:cNvGrpSpPr>
            <p:nvPr/>
          </p:nvGrpSpPr>
          <p:grpSpPr bwMode="auto">
            <a:xfrm>
              <a:off x="2345" y="1104"/>
              <a:ext cx="62" cy="288"/>
              <a:chOff x="2345" y="1104"/>
              <a:chExt cx="62" cy="288"/>
            </a:xfrm>
          </p:grpSpPr>
          <p:sp>
            <p:nvSpPr>
              <p:cNvPr id="1045" name="Freeform 354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6" name="Freeform 355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34" name="Group 356"/>
            <p:cNvGrpSpPr>
              <a:grpSpLocks/>
            </p:cNvGrpSpPr>
            <p:nvPr/>
          </p:nvGrpSpPr>
          <p:grpSpPr bwMode="auto">
            <a:xfrm>
              <a:off x="2448" y="1392"/>
              <a:ext cx="62" cy="288"/>
              <a:chOff x="2345" y="1104"/>
              <a:chExt cx="62" cy="288"/>
            </a:xfrm>
          </p:grpSpPr>
          <p:sp>
            <p:nvSpPr>
              <p:cNvPr id="1043" name="Freeform 357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4" name="Freeform 358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35" name="Group 359"/>
            <p:cNvGrpSpPr>
              <a:grpSpLocks/>
            </p:cNvGrpSpPr>
            <p:nvPr/>
          </p:nvGrpSpPr>
          <p:grpSpPr bwMode="auto">
            <a:xfrm>
              <a:off x="2400" y="960"/>
              <a:ext cx="62" cy="288"/>
              <a:chOff x="2345" y="1104"/>
              <a:chExt cx="62" cy="288"/>
            </a:xfrm>
          </p:grpSpPr>
          <p:sp>
            <p:nvSpPr>
              <p:cNvPr id="1041" name="Freeform 360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2" name="Freeform 361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36" name="Group 362"/>
            <p:cNvGrpSpPr>
              <a:grpSpLocks/>
            </p:cNvGrpSpPr>
            <p:nvPr/>
          </p:nvGrpSpPr>
          <p:grpSpPr bwMode="auto">
            <a:xfrm>
              <a:off x="2496" y="960"/>
              <a:ext cx="62" cy="288"/>
              <a:chOff x="2345" y="1104"/>
              <a:chExt cx="62" cy="288"/>
            </a:xfrm>
          </p:grpSpPr>
          <p:sp>
            <p:nvSpPr>
              <p:cNvPr id="1039" name="Freeform 363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0" name="Freeform 364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37" name="Group 365"/>
            <p:cNvGrpSpPr>
              <a:grpSpLocks/>
            </p:cNvGrpSpPr>
            <p:nvPr/>
          </p:nvGrpSpPr>
          <p:grpSpPr bwMode="auto">
            <a:xfrm>
              <a:off x="2592" y="960"/>
              <a:ext cx="62" cy="288"/>
              <a:chOff x="2345" y="1104"/>
              <a:chExt cx="62" cy="288"/>
            </a:xfrm>
          </p:grpSpPr>
          <p:sp>
            <p:nvSpPr>
              <p:cNvPr id="1037" name="Freeform 366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8" name="Freeform 367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38" name="Group 368"/>
            <p:cNvGrpSpPr>
              <a:grpSpLocks/>
            </p:cNvGrpSpPr>
            <p:nvPr/>
          </p:nvGrpSpPr>
          <p:grpSpPr bwMode="auto">
            <a:xfrm>
              <a:off x="2496" y="1248"/>
              <a:ext cx="62" cy="288"/>
              <a:chOff x="2345" y="1104"/>
              <a:chExt cx="62" cy="288"/>
            </a:xfrm>
          </p:grpSpPr>
          <p:sp>
            <p:nvSpPr>
              <p:cNvPr id="1035" name="Freeform 369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6" name="Freeform 370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39" name="Group 371"/>
            <p:cNvGrpSpPr>
              <a:grpSpLocks/>
            </p:cNvGrpSpPr>
            <p:nvPr/>
          </p:nvGrpSpPr>
          <p:grpSpPr bwMode="auto">
            <a:xfrm>
              <a:off x="2688" y="960"/>
              <a:ext cx="62" cy="288"/>
              <a:chOff x="2345" y="1104"/>
              <a:chExt cx="62" cy="288"/>
            </a:xfrm>
          </p:grpSpPr>
          <p:sp>
            <p:nvSpPr>
              <p:cNvPr id="1033" name="Freeform 372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4" name="Freeform 373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40" name="Group 374"/>
            <p:cNvGrpSpPr>
              <a:grpSpLocks/>
            </p:cNvGrpSpPr>
            <p:nvPr/>
          </p:nvGrpSpPr>
          <p:grpSpPr bwMode="auto">
            <a:xfrm>
              <a:off x="2784" y="960"/>
              <a:ext cx="62" cy="288"/>
              <a:chOff x="2345" y="1104"/>
              <a:chExt cx="62" cy="288"/>
            </a:xfrm>
          </p:grpSpPr>
          <p:sp>
            <p:nvSpPr>
              <p:cNvPr id="1031" name="Freeform 375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2" name="Freeform 376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41" name="Group 377"/>
            <p:cNvGrpSpPr>
              <a:grpSpLocks/>
            </p:cNvGrpSpPr>
            <p:nvPr/>
          </p:nvGrpSpPr>
          <p:grpSpPr bwMode="auto">
            <a:xfrm>
              <a:off x="2880" y="960"/>
              <a:ext cx="62" cy="288"/>
              <a:chOff x="2345" y="1104"/>
              <a:chExt cx="62" cy="288"/>
            </a:xfrm>
          </p:grpSpPr>
          <p:sp>
            <p:nvSpPr>
              <p:cNvPr id="1029" name="Freeform 378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0" name="Freeform 379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42" name="Group 380"/>
            <p:cNvGrpSpPr>
              <a:grpSpLocks/>
            </p:cNvGrpSpPr>
            <p:nvPr/>
          </p:nvGrpSpPr>
          <p:grpSpPr bwMode="auto">
            <a:xfrm>
              <a:off x="2592" y="1248"/>
              <a:ext cx="62" cy="288"/>
              <a:chOff x="2345" y="1104"/>
              <a:chExt cx="62" cy="288"/>
            </a:xfrm>
          </p:grpSpPr>
          <p:sp>
            <p:nvSpPr>
              <p:cNvPr id="1027" name="Freeform 381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8" name="Freeform 382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43" name="Group 383"/>
            <p:cNvGrpSpPr>
              <a:grpSpLocks/>
            </p:cNvGrpSpPr>
            <p:nvPr/>
          </p:nvGrpSpPr>
          <p:grpSpPr bwMode="auto">
            <a:xfrm>
              <a:off x="2592" y="1536"/>
              <a:ext cx="62" cy="288"/>
              <a:chOff x="2345" y="1104"/>
              <a:chExt cx="62" cy="288"/>
            </a:xfrm>
          </p:grpSpPr>
          <p:sp>
            <p:nvSpPr>
              <p:cNvPr id="1025" name="Freeform 384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6" name="Freeform 385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44" name="Group 386"/>
            <p:cNvGrpSpPr>
              <a:grpSpLocks/>
            </p:cNvGrpSpPr>
            <p:nvPr/>
          </p:nvGrpSpPr>
          <p:grpSpPr bwMode="auto">
            <a:xfrm>
              <a:off x="2496" y="1632"/>
              <a:ext cx="62" cy="288"/>
              <a:chOff x="2345" y="1104"/>
              <a:chExt cx="62" cy="288"/>
            </a:xfrm>
          </p:grpSpPr>
          <p:sp>
            <p:nvSpPr>
              <p:cNvPr id="1023" name="Freeform 387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4" name="Freeform 388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45" name="Freeform 389"/>
            <p:cNvSpPr>
              <a:spLocks/>
            </p:cNvSpPr>
            <p:nvPr/>
          </p:nvSpPr>
          <p:spPr bwMode="auto">
            <a:xfrm>
              <a:off x="2256" y="1824"/>
              <a:ext cx="65" cy="112"/>
            </a:xfrm>
            <a:custGeom>
              <a:avLst/>
              <a:gdLst>
                <a:gd name="T0" fmla="*/ 52 w 65"/>
                <a:gd name="T1" fmla="*/ 0 h 112"/>
                <a:gd name="T2" fmla="*/ 56 w 65"/>
                <a:gd name="T3" fmla="*/ 8 h 112"/>
                <a:gd name="T4" fmla="*/ 64 w 65"/>
                <a:gd name="T5" fmla="*/ 48 h 112"/>
                <a:gd name="T6" fmla="*/ 48 w 65"/>
                <a:gd name="T7" fmla="*/ 96 h 112"/>
                <a:gd name="T8" fmla="*/ 0 w 65"/>
                <a:gd name="T9" fmla="*/ 112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12"/>
                <a:gd name="T17" fmla="*/ 65 w 65"/>
                <a:gd name="T18" fmla="*/ 112 h 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6" name="Freeform 390"/>
            <p:cNvSpPr>
              <a:spLocks/>
            </p:cNvSpPr>
            <p:nvPr/>
          </p:nvSpPr>
          <p:spPr bwMode="auto">
            <a:xfrm>
              <a:off x="2352" y="1680"/>
              <a:ext cx="65" cy="112"/>
            </a:xfrm>
            <a:custGeom>
              <a:avLst/>
              <a:gdLst>
                <a:gd name="T0" fmla="*/ 52 w 65"/>
                <a:gd name="T1" fmla="*/ 0 h 112"/>
                <a:gd name="T2" fmla="*/ 56 w 65"/>
                <a:gd name="T3" fmla="*/ 8 h 112"/>
                <a:gd name="T4" fmla="*/ 64 w 65"/>
                <a:gd name="T5" fmla="*/ 48 h 112"/>
                <a:gd name="T6" fmla="*/ 48 w 65"/>
                <a:gd name="T7" fmla="*/ 96 h 112"/>
                <a:gd name="T8" fmla="*/ 0 w 65"/>
                <a:gd name="T9" fmla="*/ 112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12"/>
                <a:gd name="T17" fmla="*/ 65 w 65"/>
                <a:gd name="T18" fmla="*/ 112 h 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7" name="Freeform 391"/>
            <p:cNvSpPr>
              <a:spLocks/>
            </p:cNvSpPr>
            <p:nvPr/>
          </p:nvSpPr>
          <p:spPr bwMode="auto">
            <a:xfrm>
              <a:off x="2400" y="1824"/>
              <a:ext cx="65" cy="112"/>
            </a:xfrm>
            <a:custGeom>
              <a:avLst/>
              <a:gdLst>
                <a:gd name="T0" fmla="*/ 52 w 65"/>
                <a:gd name="T1" fmla="*/ 0 h 112"/>
                <a:gd name="T2" fmla="*/ 56 w 65"/>
                <a:gd name="T3" fmla="*/ 8 h 112"/>
                <a:gd name="T4" fmla="*/ 64 w 65"/>
                <a:gd name="T5" fmla="*/ 48 h 112"/>
                <a:gd name="T6" fmla="*/ 48 w 65"/>
                <a:gd name="T7" fmla="*/ 96 h 112"/>
                <a:gd name="T8" fmla="*/ 0 w 65"/>
                <a:gd name="T9" fmla="*/ 112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12"/>
                <a:gd name="T17" fmla="*/ 65 w 65"/>
                <a:gd name="T18" fmla="*/ 112 h 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8" name="Freeform 392"/>
            <p:cNvSpPr>
              <a:spLocks/>
            </p:cNvSpPr>
            <p:nvPr/>
          </p:nvSpPr>
          <p:spPr bwMode="auto">
            <a:xfrm>
              <a:off x="2352" y="1392"/>
              <a:ext cx="65" cy="112"/>
            </a:xfrm>
            <a:custGeom>
              <a:avLst/>
              <a:gdLst>
                <a:gd name="T0" fmla="*/ 52 w 65"/>
                <a:gd name="T1" fmla="*/ 0 h 112"/>
                <a:gd name="T2" fmla="*/ 56 w 65"/>
                <a:gd name="T3" fmla="*/ 8 h 112"/>
                <a:gd name="T4" fmla="*/ 64 w 65"/>
                <a:gd name="T5" fmla="*/ 48 h 112"/>
                <a:gd name="T6" fmla="*/ 48 w 65"/>
                <a:gd name="T7" fmla="*/ 96 h 112"/>
                <a:gd name="T8" fmla="*/ 0 w 65"/>
                <a:gd name="T9" fmla="*/ 112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12"/>
                <a:gd name="T17" fmla="*/ 65 w 65"/>
                <a:gd name="T18" fmla="*/ 112 h 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949" name="Group 393"/>
            <p:cNvGrpSpPr>
              <a:grpSpLocks/>
            </p:cNvGrpSpPr>
            <p:nvPr/>
          </p:nvGrpSpPr>
          <p:grpSpPr bwMode="auto">
            <a:xfrm>
              <a:off x="2736" y="1248"/>
              <a:ext cx="62" cy="288"/>
              <a:chOff x="2345" y="1104"/>
              <a:chExt cx="62" cy="288"/>
            </a:xfrm>
          </p:grpSpPr>
          <p:sp>
            <p:nvSpPr>
              <p:cNvPr id="1021" name="Freeform 394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2" name="Freeform 395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50" name="Group 396"/>
            <p:cNvGrpSpPr>
              <a:grpSpLocks/>
            </p:cNvGrpSpPr>
            <p:nvPr/>
          </p:nvGrpSpPr>
          <p:grpSpPr bwMode="auto">
            <a:xfrm>
              <a:off x="2688" y="1536"/>
              <a:ext cx="62" cy="288"/>
              <a:chOff x="2345" y="1104"/>
              <a:chExt cx="62" cy="288"/>
            </a:xfrm>
          </p:grpSpPr>
          <p:sp>
            <p:nvSpPr>
              <p:cNvPr id="1019" name="Freeform 397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0" name="Freeform 398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51" name="Group 399"/>
            <p:cNvGrpSpPr>
              <a:grpSpLocks/>
            </p:cNvGrpSpPr>
            <p:nvPr/>
          </p:nvGrpSpPr>
          <p:grpSpPr bwMode="auto">
            <a:xfrm>
              <a:off x="2784" y="1632"/>
              <a:ext cx="62" cy="288"/>
              <a:chOff x="2345" y="1104"/>
              <a:chExt cx="62" cy="288"/>
            </a:xfrm>
          </p:grpSpPr>
          <p:sp>
            <p:nvSpPr>
              <p:cNvPr id="1017" name="Freeform 400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8" name="Freeform 401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52" name="Group 402"/>
            <p:cNvGrpSpPr>
              <a:grpSpLocks/>
            </p:cNvGrpSpPr>
            <p:nvPr/>
          </p:nvGrpSpPr>
          <p:grpSpPr bwMode="auto">
            <a:xfrm>
              <a:off x="2880" y="1632"/>
              <a:ext cx="62" cy="288"/>
              <a:chOff x="2345" y="1104"/>
              <a:chExt cx="62" cy="288"/>
            </a:xfrm>
          </p:grpSpPr>
          <p:sp>
            <p:nvSpPr>
              <p:cNvPr id="1015" name="Freeform 403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6" name="Freeform 404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53" name="Freeform 405"/>
            <p:cNvSpPr>
              <a:spLocks/>
            </p:cNvSpPr>
            <p:nvPr/>
          </p:nvSpPr>
          <p:spPr bwMode="auto">
            <a:xfrm>
              <a:off x="2640" y="1824"/>
              <a:ext cx="65" cy="112"/>
            </a:xfrm>
            <a:custGeom>
              <a:avLst/>
              <a:gdLst>
                <a:gd name="T0" fmla="*/ 52 w 65"/>
                <a:gd name="T1" fmla="*/ 0 h 112"/>
                <a:gd name="T2" fmla="*/ 56 w 65"/>
                <a:gd name="T3" fmla="*/ 8 h 112"/>
                <a:gd name="T4" fmla="*/ 64 w 65"/>
                <a:gd name="T5" fmla="*/ 48 h 112"/>
                <a:gd name="T6" fmla="*/ 48 w 65"/>
                <a:gd name="T7" fmla="*/ 96 h 112"/>
                <a:gd name="T8" fmla="*/ 0 w 65"/>
                <a:gd name="T9" fmla="*/ 112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12"/>
                <a:gd name="T17" fmla="*/ 65 w 65"/>
                <a:gd name="T18" fmla="*/ 112 h 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954" name="Group 406"/>
            <p:cNvGrpSpPr>
              <a:grpSpLocks/>
            </p:cNvGrpSpPr>
            <p:nvPr/>
          </p:nvGrpSpPr>
          <p:grpSpPr bwMode="auto">
            <a:xfrm>
              <a:off x="2832" y="1296"/>
              <a:ext cx="62" cy="288"/>
              <a:chOff x="2345" y="1104"/>
              <a:chExt cx="62" cy="288"/>
            </a:xfrm>
          </p:grpSpPr>
          <p:sp>
            <p:nvSpPr>
              <p:cNvPr id="1013" name="Freeform 407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4" name="Freeform 408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55" name="Group 409"/>
            <p:cNvGrpSpPr>
              <a:grpSpLocks/>
            </p:cNvGrpSpPr>
            <p:nvPr/>
          </p:nvGrpSpPr>
          <p:grpSpPr bwMode="auto">
            <a:xfrm>
              <a:off x="2976" y="1632"/>
              <a:ext cx="62" cy="288"/>
              <a:chOff x="2345" y="1104"/>
              <a:chExt cx="62" cy="288"/>
            </a:xfrm>
          </p:grpSpPr>
          <p:sp>
            <p:nvSpPr>
              <p:cNvPr id="1011" name="Freeform 410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2" name="Freeform 411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56" name="Group 412"/>
            <p:cNvGrpSpPr>
              <a:grpSpLocks/>
            </p:cNvGrpSpPr>
            <p:nvPr/>
          </p:nvGrpSpPr>
          <p:grpSpPr bwMode="auto">
            <a:xfrm>
              <a:off x="2976" y="1344"/>
              <a:ext cx="62" cy="288"/>
              <a:chOff x="2345" y="1104"/>
              <a:chExt cx="62" cy="288"/>
            </a:xfrm>
          </p:grpSpPr>
          <p:sp>
            <p:nvSpPr>
              <p:cNvPr id="1009" name="Freeform 413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0" name="Freeform 414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57" name="Group 415"/>
            <p:cNvGrpSpPr>
              <a:grpSpLocks/>
            </p:cNvGrpSpPr>
            <p:nvPr/>
          </p:nvGrpSpPr>
          <p:grpSpPr bwMode="auto">
            <a:xfrm>
              <a:off x="2976" y="1056"/>
              <a:ext cx="62" cy="288"/>
              <a:chOff x="2345" y="1104"/>
              <a:chExt cx="62" cy="288"/>
            </a:xfrm>
          </p:grpSpPr>
          <p:sp>
            <p:nvSpPr>
              <p:cNvPr id="1007" name="Freeform 416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08" name="Freeform 417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58" name="Group 418"/>
            <p:cNvGrpSpPr>
              <a:grpSpLocks/>
            </p:cNvGrpSpPr>
            <p:nvPr/>
          </p:nvGrpSpPr>
          <p:grpSpPr bwMode="auto">
            <a:xfrm>
              <a:off x="3120" y="1056"/>
              <a:ext cx="62" cy="288"/>
              <a:chOff x="2345" y="1104"/>
              <a:chExt cx="62" cy="288"/>
            </a:xfrm>
          </p:grpSpPr>
          <p:sp>
            <p:nvSpPr>
              <p:cNvPr id="1005" name="Freeform 419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06" name="Freeform 420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59" name="Group 421"/>
            <p:cNvGrpSpPr>
              <a:grpSpLocks/>
            </p:cNvGrpSpPr>
            <p:nvPr/>
          </p:nvGrpSpPr>
          <p:grpSpPr bwMode="auto">
            <a:xfrm>
              <a:off x="3072" y="1296"/>
              <a:ext cx="62" cy="288"/>
              <a:chOff x="2345" y="1104"/>
              <a:chExt cx="62" cy="288"/>
            </a:xfrm>
          </p:grpSpPr>
          <p:sp>
            <p:nvSpPr>
              <p:cNvPr id="1003" name="Freeform 422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04" name="Freeform 423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60" name="Group 424"/>
            <p:cNvGrpSpPr>
              <a:grpSpLocks/>
            </p:cNvGrpSpPr>
            <p:nvPr/>
          </p:nvGrpSpPr>
          <p:grpSpPr bwMode="auto">
            <a:xfrm>
              <a:off x="3120" y="1536"/>
              <a:ext cx="62" cy="288"/>
              <a:chOff x="2345" y="1104"/>
              <a:chExt cx="62" cy="288"/>
            </a:xfrm>
          </p:grpSpPr>
          <p:sp>
            <p:nvSpPr>
              <p:cNvPr id="1001" name="Freeform 425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02" name="Freeform 426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61" name="Group 427"/>
            <p:cNvGrpSpPr>
              <a:grpSpLocks/>
            </p:cNvGrpSpPr>
            <p:nvPr/>
          </p:nvGrpSpPr>
          <p:grpSpPr bwMode="auto">
            <a:xfrm>
              <a:off x="3216" y="1488"/>
              <a:ext cx="62" cy="288"/>
              <a:chOff x="2345" y="1104"/>
              <a:chExt cx="62" cy="288"/>
            </a:xfrm>
          </p:grpSpPr>
          <p:sp>
            <p:nvSpPr>
              <p:cNvPr id="999" name="Freeform 428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00" name="Freeform 429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62" name="Group 430"/>
            <p:cNvGrpSpPr>
              <a:grpSpLocks/>
            </p:cNvGrpSpPr>
            <p:nvPr/>
          </p:nvGrpSpPr>
          <p:grpSpPr bwMode="auto">
            <a:xfrm>
              <a:off x="3168" y="1200"/>
              <a:ext cx="62" cy="288"/>
              <a:chOff x="2345" y="1104"/>
              <a:chExt cx="62" cy="288"/>
            </a:xfrm>
          </p:grpSpPr>
          <p:sp>
            <p:nvSpPr>
              <p:cNvPr id="997" name="Freeform 431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98" name="Freeform 432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63" name="Group 433"/>
            <p:cNvGrpSpPr>
              <a:grpSpLocks/>
            </p:cNvGrpSpPr>
            <p:nvPr/>
          </p:nvGrpSpPr>
          <p:grpSpPr bwMode="auto">
            <a:xfrm>
              <a:off x="3264" y="1104"/>
              <a:ext cx="62" cy="288"/>
              <a:chOff x="2345" y="1104"/>
              <a:chExt cx="62" cy="288"/>
            </a:xfrm>
          </p:grpSpPr>
          <p:sp>
            <p:nvSpPr>
              <p:cNvPr id="995" name="Freeform 434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96" name="Freeform 435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64" name="Group 436"/>
            <p:cNvGrpSpPr>
              <a:grpSpLocks/>
            </p:cNvGrpSpPr>
            <p:nvPr/>
          </p:nvGrpSpPr>
          <p:grpSpPr bwMode="auto">
            <a:xfrm>
              <a:off x="3264" y="1392"/>
              <a:ext cx="62" cy="288"/>
              <a:chOff x="2345" y="1104"/>
              <a:chExt cx="62" cy="288"/>
            </a:xfrm>
          </p:grpSpPr>
          <p:sp>
            <p:nvSpPr>
              <p:cNvPr id="993" name="Freeform 437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94" name="Freeform 438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65" name="Group 439"/>
            <p:cNvGrpSpPr>
              <a:grpSpLocks/>
            </p:cNvGrpSpPr>
            <p:nvPr/>
          </p:nvGrpSpPr>
          <p:grpSpPr bwMode="auto">
            <a:xfrm>
              <a:off x="3408" y="1392"/>
              <a:ext cx="62" cy="288"/>
              <a:chOff x="2345" y="1104"/>
              <a:chExt cx="62" cy="288"/>
            </a:xfrm>
          </p:grpSpPr>
          <p:sp>
            <p:nvSpPr>
              <p:cNvPr id="991" name="Freeform 440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92" name="Freeform 441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66" name="Group 442"/>
            <p:cNvGrpSpPr>
              <a:grpSpLocks/>
            </p:cNvGrpSpPr>
            <p:nvPr/>
          </p:nvGrpSpPr>
          <p:grpSpPr bwMode="auto">
            <a:xfrm>
              <a:off x="3600" y="1344"/>
              <a:ext cx="62" cy="288"/>
              <a:chOff x="2345" y="1104"/>
              <a:chExt cx="62" cy="288"/>
            </a:xfrm>
          </p:grpSpPr>
          <p:sp>
            <p:nvSpPr>
              <p:cNvPr id="989" name="Freeform 443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90" name="Freeform 444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67" name="Group 445"/>
            <p:cNvGrpSpPr>
              <a:grpSpLocks/>
            </p:cNvGrpSpPr>
            <p:nvPr/>
          </p:nvGrpSpPr>
          <p:grpSpPr bwMode="auto">
            <a:xfrm>
              <a:off x="3744" y="1296"/>
              <a:ext cx="62" cy="288"/>
              <a:chOff x="2345" y="1104"/>
              <a:chExt cx="62" cy="288"/>
            </a:xfrm>
          </p:grpSpPr>
          <p:sp>
            <p:nvSpPr>
              <p:cNvPr id="987" name="Freeform 446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8" name="Freeform 447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68" name="Group 448"/>
            <p:cNvGrpSpPr>
              <a:grpSpLocks/>
            </p:cNvGrpSpPr>
            <p:nvPr/>
          </p:nvGrpSpPr>
          <p:grpSpPr bwMode="auto">
            <a:xfrm>
              <a:off x="3504" y="1344"/>
              <a:ext cx="62" cy="288"/>
              <a:chOff x="2345" y="1104"/>
              <a:chExt cx="62" cy="288"/>
            </a:xfrm>
          </p:grpSpPr>
          <p:sp>
            <p:nvSpPr>
              <p:cNvPr id="985" name="Freeform 449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6" name="Freeform 450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69" name="Freeform 451"/>
            <p:cNvSpPr>
              <a:spLocks/>
            </p:cNvSpPr>
            <p:nvPr/>
          </p:nvSpPr>
          <p:spPr bwMode="auto">
            <a:xfrm rot="-1429352">
              <a:off x="3360" y="1248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70" name="Freeform 452"/>
            <p:cNvSpPr>
              <a:spLocks/>
            </p:cNvSpPr>
            <p:nvPr/>
          </p:nvSpPr>
          <p:spPr bwMode="auto">
            <a:xfrm rot="-1429352">
              <a:off x="3456" y="1200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71" name="Freeform 453"/>
            <p:cNvSpPr>
              <a:spLocks/>
            </p:cNvSpPr>
            <p:nvPr/>
          </p:nvSpPr>
          <p:spPr bwMode="auto">
            <a:xfrm rot="-1429352">
              <a:off x="3648" y="1248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972" name="Group 454"/>
            <p:cNvGrpSpPr>
              <a:grpSpLocks/>
            </p:cNvGrpSpPr>
            <p:nvPr/>
          </p:nvGrpSpPr>
          <p:grpSpPr bwMode="auto">
            <a:xfrm>
              <a:off x="3840" y="1296"/>
              <a:ext cx="62" cy="288"/>
              <a:chOff x="2345" y="1104"/>
              <a:chExt cx="62" cy="288"/>
            </a:xfrm>
          </p:grpSpPr>
          <p:sp>
            <p:nvSpPr>
              <p:cNvPr id="983" name="Freeform 455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4" name="Freeform 456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144"/>
                  <a:gd name="T17" fmla="*/ 55 w 55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73" name="Freeform 457"/>
            <p:cNvSpPr>
              <a:spLocks/>
            </p:cNvSpPr>
            <p:nvPr/>
          </p:nvSpPr>
          <p:spPr bwMode="auto">
            <a:xfrm rot="-1429352">
              <a:off x="3888" y="1392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74" name="Freeform 458"/>
            <p:cNvSpPr>
              <a:spLocks/>
            </p:cNvSpPr>
            <p:nvPr/>
          </p:nvSpPr>
          <p:spPr bwMode="auto">
            <a:xfrm rot="-1429352">
              <a:off x="3648" y="1440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75" name="Freeform 459"/>
            <p:cNvSpPr>
              <a:spLocks/>
            </p:cNvSpPr>
            <p:nvPr/>
          </p:nvSpPr>
          <p:spPr bwMode="auto">
            <a:xfrm rot="-1429352">
              <a:off x="3552" y="1248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76" name="Freeform 460"/>
            <p:cNvSpPr>
              <a:spLocks/>
            </p:cNvSpPr>
            <p:nvPr/>
          </p:nvSpPr>
          <p:spPr bwMode="auto">
            <a:xfrm rot="-1429352">
              <a:off x="3360" y="1104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20"/>
                <a:gd name="T17" fmla="*/ 65 w 6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77" name="Freeform 461"/>
            <p:cNvSpPr>
              <a:spLocks/>
            </p:cNvSpPr>
            <p:nvPr/>
          </p:nvSpPr>
          <p:spPr bwMode="auto">
            <a:xfrm>
              <a:off x="3936" y="1288"/>
              <a:ext cx="96" cy="344"/>
            </a:xfrm>
            <a:custGeom>
              <a:avLst/>
              <a:gdLst>
                <a:gd name="T0" fmla="*/ 0 w 96"/>
                <a:gd name="T1" fmla="*/ 8 h 344"/>
                <a:gd name="T2" fmla="*/ 48 w 96"/>
                <a:gd name="T3" fmla="*/ 8 h 344"/>
                <a:gd name="T4" fmla="*/ 48 w 96"/>
                <a:gd name="T5" fmla="*/ 56 h 344"/>
                <a:gd name="T6" fmla="*/ 48 w 96"/>
                <a:gd name="T7" fmla="*/ 152 h 344"/>
                <a:gd name="T8" fmla="*/ 48 w 96"/>
                <a:gd name="T9" fmla="*/ 200 h 344"/>
                <a:gd name="T10" fmla="*/ 96 w 96"/>
                <a:gd name="T11" fmla="*/ 296 h 344"/>
                <a:gd name="T12" fmla="*/ 48 w 96"/>
                <a:gd name="T13" fmla="*/ 344 h 3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"/>
                <a:gd name="T22" fmla="*/ 0 h 344"/>
                <a:gd name="T23" fmla="*/ 96 w 96"/>
                <a:gd name="T24" fmla="*/ 344 h 3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" h="344">
                  <a:moveTo>
                    <a:pt x="0" y="8"/>
                  </a:moveTo>
                  <a:cubicBezTo>
                    <a:pt x="20" y="4"/>
                    <a:pt x="40" y="0"/>
                    <a:pt x="48" y="8"/>
                  </a:cubicBezTo>
                  <a:cubicBezTo>
                    <a:pt x="56" y="16"/>
                    <a:pt x="48" y="32"/>
                    <a:pt x="48" y="56"/>
                  </a:cubicBezTo>
                  <a:cubicBezTo>
                    <a:pt x="48" y="80"/>
                    <a:pt x="48" y="128"/>
                    <a:pt x="48" y="152"/>
                  </a:cubicBezTo>
                  <a:cubicBezTo>
                    <a:pt x="48" y="176"/>
                    <a:pt x="40" y="176"/>
                    <a:pt x="48" y="200"/>
                  </a:cubicBezTo>
                  <a:cubicBezTo>
                    <a:pt x="56" y="224"/>
                    <a:pt x="96" y="272"/>
                    <a:pt x="96" y="296"/>
                  </a:cubicBezTo>
                  <a:cubicBezTo>
                    <a:pt x="96" y="320"/>
                    <a:pt x="56" y="336"/>
                    <a:pt x="48" y="3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78" name="Freeform 462"/>
            <p:cNvSpPr>
              <a:spLocks/>
            </p:cNvSpPr>
            <p:nvPr/>
          </p:nvSpPr>
          <p:spPr bwMode="auto">
            <a:xfrm>
              <a:off x="3984" y="1056"/>
              <a:ext cx="672" cy="816"/>
            </a:xfrm>
            <a:custGeom>
              <a:avLst/>
              <a:gdLst>
                <a:gd name="T0" fmla="*/ 576 w 672"/>
                <a:gd name="T1" fmla="*/ 0 h 816"/>
                <a:gd name="T2" fmla="*/ 0 w 672"/>
                <a:gd name="T3" fmla="*/ 240 h 816"/>
                <a:gd name="T4" fmla="*/ 672 w 672"/>
                <a:gd name="T5" fmla="*/ 48 h 816"/>
                <a:gd name="T6" fmla="*/ 48 w 672"/>
                <a:gd name="T7" fmla="*/ 288 h 816"/>
                <a:gd name="T8" fmla="*/ 624 w 672"/>
                <a:gd name="T9" fmla="*/ 192 h 816"/>
                <a:gd name="T10" fmla="*/ 572 w 672"/>
                <a:gd name="T11" fmla="*/ 240 h 816"/>
                <a:gd name="T12" fmla="*/ 48 w 672"/>
                <a:gd name="T13" fmla="*/ 288 h 816"/>
                <a:gd name="T14" fmla="*/ 432 w 672"/>
                <a:gd name="T15" fmla="*/ 336 h 816"/>
                <a:gd name="T16" fmla="*/ 0 w 672"/>
                <a:gd name="T17" fmla="*/ 384 h 816"/>
                <a:gd name="T18" fmla="*/ 384 w 672"/>
                <a:gd name="T19" fmla="*/ 384 h 816"/>
                <a:gd name="T20" fmla="*/ 76 w 672"/>
                <a:gd name="T21" fmla="*/ 408 h 816"/>
                <a:gd name="T22" fmla="*/ 420 w 672"/>
                <a:gd name="T23" fmla="*/ 424 h 816"/>
                <a:gd name="T24" fmla="*/ 432 w 672"/>
                <a:gd name="T25" fmla="*/ 432 h 816"/>
                <a:gd name="T26" fmla="*/ 96 w 672"/>
                <a:gd name="T27" fmla="*/ 432 h 816"/>
                <a:gd name="T28" fmla="*/ 528 w 672"/>
                <a:gd name="T29" fmla="*/ 576 h 816"/>
                <a:gd name="T30" fmla="*/ 48 w 672"/>
                <a:gd name="T31" fmla="*/ 480 h 816"/>
                <a:gd name="T32" fmla="*/ 624 w 672"/>
                <a:gd name="T33" fmla="*/ 720 h 816"/>
                <a:gd name="T34" fmla="*/ 96 w 672"/>
                <a:gd name="T35" fmla="*/ 528 h 816"/>
                <a:gd name="T36" fmla="*/ 480 w 672"/>
                <a:gd name="T37" fmla="*/ 816 h 816"/>
                <a:gd name="T38" fmla="*/ 48 w 672"/>
                <a:gd name="T39" fmla="*/ 576 h 81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72"/>
                <a:gd name="T61" fmla="*/ 0 h 816"/>
                <a:gd name="T62" fmla="*/ 672 w 672"/>
                <a:gd name="T63" fmla="*/ 816 h 81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72" h="816">
                  <a:moveTo>
                    <a:pt x="576" y="0"/>
                  </a:moveTo>
                  <a:lnTo>
                    <a:pt x="0" y="240"/>
                  </a:lnTo>
                  <a:lnTo>
                    <a:pt x="672" y="48"/>
                  </a:lnTo>
                  <a:lnTo>
                    <a:pt x="48" y="288"/>
                  </a:lnTo>
                  <a:lnTo>
                    <a:pt x="624" y="192"/>
                  </a:lnTo>
                  <a:lnTo>
                    <a:pt x="572" y="240"/>
                  </a:lnTo>
                  <a:lnTo>
                    <a:pt x="48" y="288"/>
                  </a:lnTo>
                  <a:lnTo>
                    <a:pt x="432" y="336"/>
                  </a:lnTo>
                  <a:lnTo>
                    <a:pt x="0" y="384"/>
                  </a:lnTo>
                  <a:lnTo>
                    <a:pt x="384" y="384"/>
                  </a:lnTo>
                  <a:lnTo>
                    <a:pt x="76" y="408"/>
                  </a:lnTo>
                  <a:lnTo>
                    <a:pt x="420" y="424"/>
                  </a:lnTo>
                  <a:lnTo>
                    <a:pt x="432" y="432"/>
                  </a:lnTo>
                  <a:lnTo>
                    <a:pt x="96" y="432"/>
                  </a:lnTo>
                  <a:lnTo>
                    <a:pt x="528" y="576"/>
                  </a:lnTo>
                  <a:lnTo>
                    <a:pt x="48" y="480"/>
                  </a:lnTo>
                  <a:lnTo>
                    <a:pt x="624" y="720"/>
                  </a:lnTo>
                  <a:lnTo>
                    <a:pt x="96" y="528"/>
                  </a:lnTo>
                  <a:lnTo>
                    <a:pt x="480" y="816"/>
                  </a:lnTo>
                  <a:lnTo>
                    <a:pt x="48" y="576"/>
                  </a:ln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79" name="Freeform 463"/>
            <p:cNvSpPr>
              <a:spLocks/>
            </p:cNvSpPr>
            <p:nvPr/>
          </p:nvSpPr>
          <p:spPr bwMode="auto">
            <a:xfrm>
              <a:off x="3072" y="768"/>
              <a:ext cx="672" cy="384"/>
            </a:xfrm>
            <a:custGeom>
              <a:avLst/>
              <a:gdLst>
                <a:gd name="T0" fmla="*/ 144 w 672"/>
                <a:gd name="T1" fmla="*/ 0 h 384"/>
                <a:gd name="T2" fmla="*/ 0 w 672"/>
                <a:gd name="T3" fmla="*/ 192 h 384"/>
                <a:gd name="T4" fmla="*/ 288 w 672"/>
                <a:gd name="T5" fmla="*/ 0 h 384"/>
                <a:gd name="T6" fmla="*/ 144 w 672"/>
                <a:gd name="T7" fmla="*/ 192 h 384"/>
                <a:gd name="T8" fmla="*/ 384 w 672"/>
                <a:gd name="T9" fmla="*/ 48 h 384"/>
                <a:gd name="T10" fmla="*/ 192 w 672"/>
                <a:gd name="T11" fmla="*/ 240 h 384"/>
                <a:gd name="T12" fmla="*/ 432 w 672"/>
                <a:gd name="T13" fmla="*/ 96 h 384"/>
                <a:gd name="T14" fmla="*/ 288 w 672"/>
                <a:gd name="T15" fmla="*/ 288 h 384"/>
                <a:gd name="T16" fmla="*/ 528 w 672"/>
                <a:gd name="T17" fmla="*/ 144 h 384"/>
                <a:gd name="T18" fmla="*/ 288 w 672"/>
                <a:gd name="T19" fmla="*/ 336 h 384"/>
                <a:gd name="T20" fmla="*/ 624 w 672"/>
                <a:gd name="T21" fmla="*/ 192 h 384"/>
                <a:gd name="T22" fmla="*/ 384 w 672"/>
                <a:gd name="T23" fmla="*/ 384 h 384"/>
                <a:gd name="T24" fmla="*/ 672 w 672"/>
                <a:gd name="T25" fmla="*/ 240 h 384"/>
                <a:gd name="T26" fmla="*/ 432 w 672"/>
                <a:gd name="T27" fmla="*/ 384 h 38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72"/>
                <a:gd name="T43" fmla="*/ 0 h 384"/>
                <a:gd name="T44" fmla="*/ 672 w 672"/>
                <a:gd name="T45" fmla="*/ 384 h 38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72" h="384">
                  <a:moveTo>
                    <a:pt x="144" y="0"/>
                  </a:moveTo>
                  <a:lnTo>
                    <a:pt x="0" y="192"/>
                  </a:lnTo>
                  <a:lnTo>
                    <a:pt x="288" y="0"/>
                  </a:lnTo>
                  <a:lnTo>
                    <a:pt x="144" y="192"/>
                  </a:lnTo>
                  <a:lnTo>
                    <a:pt x="384" y="48"/>
                  </a:lnTo>
                  <a:lnTo>
                    <a:pt x="192" y="240"/>
                  </a:lnTo>
                  <a:lnTo>
                    <a:pt x="432" y="96"/>
                  </a:lnTo>
                  <a:lnTo>
                    <a:pt x="288" y="288"/>
                  </a:lnTo>
                  <a:lnTo>
                    <a:pt x="528" y="144"/>
                  </a:lnTo>
                  <a:lnTo>
                    <a:pt x="288" y="336"/>
                  </a:lnTo>
                  <a:lnTo>
                    <a:pt x="624" y="192"/>
                  </a:lnTo>
                  <a:lnTo>
                    <a:pt x="384" y="384"/>
                  </a:lnTo>
                  <a:lnTo>
                    <a:pt x="672" y="240"/>
                  </a:lnTo>
                  <a:lnTo>
                    <a:pt x="432" y="384"/>
                  </a:ln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80" name="Freeform 464"/>
            <p:cNvSpPr>
              <a:spLocks/>
            </p:cNvSpPr>
            <p:nvPr/>
          </p:nvSpPr>
          <p:spPr bwMode="auto">
            <a:xfrm>
              <a:off x="3072" y="1824"/>
              <a:ext cx="480" cy="192"/>
            </a:xfrm>
            <a:custGeom>
              <a:avLst/>
              <a:gdLst>
                <a:gd name="T0" fmla="*/ 240 w 480"/>
                <a:gd name="T1" fmla="*/ 0 h 192"/>
                <a:gd name="T2" fmla="*/ 480 w 480"/>
                <a:gd name="T3" fmla="*/ 144 h 192"/>
                <a:gd name="T4" fmla="*/ 192 w 480"/>
                <a:gd name="T5" fmla="*/ 0 h 192"/>
                <a:gd name="T6" fmla="*/ 432 w 480"/>
                <a:gd name="T7" fmla="*/ 192 h 192"/>
                <a:gd name="T8" fmla="*/ 144 w 480"/>
                <a:gd name="T9" fmla="*/ 48 h 192"/>
                <a:gd name="T10" fmla="*/ 288 w 480"/>
                <a:gd name="T11" fmla="*/ 192 h 192"/>
                <a:gd name="T12" fmla="*/ 96 w 480"/>
                <a:gd name="T13" fmla="*/ 48 h 192"/>
                <a:gd name="T14" fmla="*/ 192 w 480"/>
                <a:gd name="T15" fmla="*/ 192 h 192"/>
                <a:gd name="T16" fmla="*/ 0 w 480"/>
                <a:gd name="T17" fmla="*/ 96 h 1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0"/>
                <a:gd name="T28" fmla="*/ 0 h 192"/>
                <a:gd name="T29" fmla="*/ 480 w 480"/>
                <a:gd name="T30" fmla="*/ 192 h 19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0" h="192">
                  <a:moveTo>
                    <a:pt x="240" y="0"/>
                  </a:moveTo>
                  <a:lnTo>
                    <a:pt x="480" y="144"/>
                  </a:lnTo>
                  <a:lnTo>
                    <a:pt x="192" y="0"/>
                  </a:lnTo>
                  <a:lnTo>
                    <a:pt x="432" y="192"/>
                  </a:lnTo>
                  <a:lnTo>
                    <a:pt x="144" y="48"/>
                  </a:lnTo>
                  <a:lnTo>
                    <a:pt x="288" y="192"/>
                  </a:lnTo>
                  <a:lnTo>
                    <a:pt x="96" y="48"/>
                  </a:lnTo>
                  <a:lnTo>
                    <a:pt x="192" y="192"/>
                  </a:lnTo>
                  <a:lnTo>
                    <a:pt x="0" y="96"/>
                  </a:ln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81" name="Freeform 465"/>
            <p:cNvSpPr>
              <a:spLocks/>
            </p:cNvSpPr>
            <p:nvPr/>
          </p:nvSpPr>
          <p:spPr bwMode="auto">
            <a:xfrm>
              <a:off x="1920" y="1968"/>
              <a:ext cx="480" cy="288"/>
            </a:xfrm>
            <a:custGeom>
              <a:avLst/>
              <a:gdLst>
                <a:gd name="T0" fmla="*/ 336 w 480"/>
                <a:gd name="T1" fmla="*/ 0 h 288"/>
                <a:gd name="T2" fmla="*/ 480 w 480"/>
                <a:gd name="T3" fmla="*/ 240 h 288"/>
                <a:gd name="T4" fmla="*/ 336 w 480"/>
                <a:gd name="T5" fmla="*/ 96 h 288"/>
                <a:gd name="T6" fmla="*/ 288 w 480"/>
                <a:gd name="T7" fmla="*/ 0 h 288"/>
                <a:gd name="T8" fmla="*/ 288 w 480"/>
                <a:gd name="T9" fmla="*/ 96 h 288"/>
                <a:gd name="T10" fmla="*/ 384 w 480"/>
                <a:gd name="T11" fmla="*/ 288 h 288"/>
                <a:gd name="T12" fmla="*/ 240 w 480"/>
                <a:gd name="T13" fmla="*/ 96 h 288"/>
                <a:gd name="T14" fmla="*/ 192 w 480"/>
                <a:gd name="T15" fmla="*/ 0 h 288"/>
                <a:gd name="T16" fmla="*/ 288 w 480"/>
                <a:gd name="T17" fmla="*/ 240 h 288"/>
                <a:gd name="T18" fmla="*/ 144 w 480"/>
                <a:gd name="T19" fmla="*/ 0 h 288"/>
                <a:gd name="T20" fmla="*/ 192 w 480"/>
                <a:gd name="T21" fmla="*/ 192 h 288"/>
                <a:gd name="T22" fmla="*/ 96 w 480"/>
                <a:gd name="T23" fmla="*/ 0 h 288"/>
                <a:gd name="T24" fmla="*/ 0 w 480"/>
                <a:gd name="T25" fmla="*/ 48 h 288"/>
                <a:gd name="T26" fmla="*/ 48 w 480"/>
                <a:gd name="T27" fmla="*/ 48 h 288"/>
                <a:gd name="T28" fmla="*/ 96 w 480"/>
                <a:gd name="T29" fmla="*/ 48 h 288"/>
                <a:gd name="T30" fmla="*/ 48 w 480"/>
                <a:gd name="T31" fmla="*/ 48 h 28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80"/>
                <a:gd name="T49" fmla="*/ 0 h 288"/>
                <a:gd name="T50" fmla="*/ 480 w 480"/>
                <a:gd name="T51" fmla="*/ 288 h 28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80" h="288">
                  <a:moveTo>
                    <a:pt x="336" y="0"/>
                  </a:moveTo>
                  <a:lnTo>
                    <a:pt x="480" y="240"/>
                  </a:lnTo>
                  <a:lnTo>
                    <a:pt x="336" y="96"/>
                  </a:lnTo>
                  <a:lnTo>
                    <a:pt x="288" y="0"/>
                  </a:lnTo>
                  <a:lnTo>
                    <a:pt x="288" y="96"/>
                  </a:lnTo>
                  <a:lnTo>
                    <a:pt x="384" y="288"/>
                  </a:lnTo>
                  <a:lnTo>
                    <a:pt x="240" y="96"/>
                  </a:lnTo>
                  <a:lnTo>
                    <a:pt x="192" y="0"/>
                  </a:lnTo>
                  <a:lnTo>
                    <a:pt x="288" y="240"/>
                  </a:lnTo>
                  <a:lnTo>
                    <a:pt x="144" y="0"/>
                  </a:lnTo>
                  <a:lnTo>
                    <a:pt x="192" y="192"/>
                  </a:lnTo>
                  <a:lnTo>
                    <a:pt x="96" y="0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96" y="48"/>
                  </a:lnTo>
                  <a:lnTo>
                    <a:pt x="48" y="48"/>
                  </a:ln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82" name="Freeform 466"/>
            <p:cNvSpPr>
              <a:spLocks/>
            </p:cNvSpPr>
            <p:nvPr/>
          </p:nvSpPr>
          <p:spPr bwMode="auto">
            <a:xfrm>
              <a:off x="1824" y="432"/>
              <a:ext cx="1104" cy="560"/>
            </a:xfrm>
            <a:custGeom>
              <a:avLst/>
              <a:gdLst>
                <a:gd name="T0" fmla="*/ 48 w 1104"/>
                <a:gd name="T1" fmla="*/ 264 h 560"/>
                <a:gd name="T2" fmla="*/ 0 w 1104"/>
                <a:gd name="T3" fmla="*/ 504 h 560"/>
                <a:gd name="T4" fmla="*/ 8 w 1104"/>
                <a:gd name="T5" fmla="*/ 560 h 560"/>
                <a:gd name="T6" fmla="*/ 48 w 1104"/>
                <a:gd name="T7" fmla="*/ 552 h 560"/>
                <a:gd name="T8" fmla="*/ 96 w 1104"/>
                <a:gd name="T9" fmla="*/ 456 h 560"/>
                <a:gd name="T10" fmla="*/ 240 w 1104"/>
                <a:gd name="T11" fmla="*/ 120 h 560"/>
                <a:gd name="T12" fmla="*/ 152 w 1104"/>
                <a:gd name="T13" fmla="*/ 544 h 560"/>
                <a:gd name="T14" fmla="*/ 240 w 1104"/>
                <a:gd name="T15" fmla="*/ 456 h 560"/>
                <a:gd name="T16" fmla="*/ 224 w 1104"/>
                <a:gd name="T17" fmla="*/ 456 h 560"/>
                <a:gd name="T18" fmla="*/ 384 w 1104"/>
                <a:gd name="T19" fmla="*/ 72 h 560"/>
                <a:gd name="T20" fmla="*/ 264 w 1104"/>
                <a:gd name="T21" fmla="*/ 520 h 560"/>
                <a:gd name="T22" fmla="*/ 336 w 1104"/>
                <a:gd name="T23" fmla="*/ 472 h 560"/>
                <a:gd name="T24" fmla="*/ 568 w 1104"/>
                <a:gd name="T25" fmla="*/ 0 h 560"/>
                <a:gd name="T26" fmla="*/ 384 w 1104"/>
                <a:gd name="T27" fmla="*/ 504 h 560"/>
                <a:gd name="T28" fmla="*/ 480 w 1104"/>
                <a:gd name="T29" fmla="*/ 456 h 560"/>
                <a:gd name="T30" fmla="*/ 720 w 1104"/>
                <a:gd name="T31" fmla="*/ 24 h 560"/>
                <a:gd name="T32" fmla="*/ 568 w 1104"/>
                <a:gd name="T33" fmla="*/ 472 h 560"/>
                <a:gd name="T34" fmla="*/ 664 w 1104"/>
                <a:gd name="T35" fmla="*/ 440 h 560"/>
                <a:gd name="T36" fmla="*/ 912 w 1104"/>
                <a:gd name="T37" fmla="*/ 72 h 560"/>
                <a:gd name="T38" fmla="*/ 720 w 1104"/>
                <a:gd name="T39" fmla="*/ 456 h 560"/>
                <a:gd name="T40" fmla="*/ 768 w 1104"/>
                <a:gd name="T41" fmla="*/ 456 h 560"/>
                <a:gd name="T42" fmla="*/ 960 w 1104"/>
                <a:gd name="T43" fmla="*/ 168 h 560"/>
                <a:gd name="T44" fmla="*/ 816 w 1104"/>
                <a:gd name="T45" fmla="*/ 456 h 560"/>
                <a:gd name="T46" fmla="*/ 928 w 1104"/>
                <a:gd name="T47" fmla="*/ 448 h 560"/>
                <a:gd name="T48" fmla="*/ 960 w 1104"/>
                <a:gd name="T49" fmla="*/ 408 h 560"/>
                <a:gd name="T50" fmla="*/ 1104 w 1104"/>
                <a:gd name="T51" fmla="*/ 264 h 560"/>
                <a:gd name="T52" fmla="*/ 1008 w 1104"/>
                <a:gd name="T53" fmla="*/ 456 h 560"/>
                <a:gd name="T54" fmla="*/ 1056 w 1104"/>
                <a:gd name="T55" fmla="*/ 456 h 56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04"/>
                <a:gd name="T85" fmla="*/ 0 h 560"/>
                <a:gd name="T86" fmla="*/ 1104 w 1104"/>
                <a:gd name="T87" fmla="*/ 560 h 56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04" h="560">
                  <a:moveTo>
                    <a:pt x="48" y="264"/>
                  </a:moveTo>
                  <a:lnTo>
                    <a:pt x="0" y="504"/>
                  </a:lnTo>
                  <a:lnTo>
                    <a:pt x="8" y="560"/>
                  </a:lnTo>
                  <a:lnTo>
                    <a:pt x="48" y="552"/>
                  </a:lnTo>
                  <a:lnTo>
                    <a:pt x="96" y="456"/>
                  </a:lnTo>
                  <a:lnTo>
                    <a:pt x="240" y="120"/>
                  </a:lnTo>
                  <a:lnTo>
                    <a:pt x="152" y="544"/>
                  </a:lnTo>
                  <a:lnTo>
                    <a:pt x="240" y="456"/>
                  </a:lnTo>
                  <a:lnTo>
                    <a:pt x="224" y="456"/>
                  </a:lnTo>
                  <a:lnTo>
                    <a:pt x="384" y="72"/>
                  </a:lnTo>
                  <a:lnTo>
                    <a:pt x="264" y="520"/>
                  </a:lnTo>
                  <a:lnTo>
                    <a:pt x="336" y="472"/>
                  </a:lnTo>
                  <a:lnTo>
                    <a:pt x="568" y="0"/>
                  </a:lnTo>
                  <a:lnTo>
                    <a:pt x="384" y="504"/>
                  </a:lnTo>
                  <a:lnTo>
                    <a:pt x="480" y="456"/>
                  </a:lnTo>
                  <a:lnTo>
                    <a:pt x="720" y="24"/>
                  </a:lnTo>
                  <a:lnTo>
                    <a:pt x="568" y="472"/>
                  </a:lnTo>
                  <a:lnTo>
                    <a:pt x="664" y="440"/>
                  </a:lnTo>
                  <a:lnTo>
                    <a:pt x="912" y="72"/>
                  </a:lnTo>
                  <a:lnTo>
                    <a:pt x="720" y="456"/>
                  </a:lnTo>
                  <a:lnTo>
                    <a:pt x="768" y="456"/>
                  </a:lnTo>
                  <a:lnTo>
                    <a:pt x="960" y="168"/>
                  </a:lnTo>
                  <a:lnTo>
                    <a:pt x="816" y="456"/>
                  </a:lnTo>
                  <a:lnTo>
                    <a:pt x="928" y="448"/>
                  </a:lnTo>
                  <a:lnTo>
                    <a:pt x="960" y="408"/>
                  </a:lnTo>
                  <a:lnTo>
                    <a:pt x="1104" y="264"/>
                  </a:lnTo>
                  <a:lnTo>
                    <a:pt x="1008" y="456"/>
                  </a:lnTo>
                  <a:lnTo>
                    <a:pt x="1056" y="456"/>
                  </a:ln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47" name="Прямоугольник 1046"/>
          <p:cNvSpPr/>
          <p:nvPr/>
        </p:nvSpPr>
        <p:spPr>
          <a:xfrm>
            <a:off x="251520" y="1412776"/>
            <a:ext cx="8352928" cy="3960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8" name="TextBox 1047"/>
          <p:cNvSpPr txBox="1"/>
          <p:nvPr/>
        </p:nvSpPr>
        <p:spPr>
          <a:xfrm>
            <a:off x="2699792" y="4725144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3х7=21(кг)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7" grpId="0" animBg="1"/>
      <p:bldP spid="10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         </a:t>
            </a:r>
            <a:r>
              <a:rPr lang="ru-RU" b="1" dirty="0" smtClean="0"/>
              <a:t>4 </a:t>
            </a:r>
            <a:r>
              <a:rPr lang="ru-RU" b="1" dirty="0" err="1" smtClean="0"/>
              <a:t>х</a:t>
            </a:r>
            <a:r>
              <a:rPr lang="ru-RU" b="1" dirty="0" smtClean="0"/>
              <a:t> 6 = 24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Тетрадь стоит 4 рубля. Сколько стоят 6 таких тетрадей?</a:t>
            </a:r>
            <a:endParaRPr lang="ru-RU" sz="3600" dirty="0"/>
          </a:p>
        </p:txBody>
      </p:sp>
      <p:pic>
        <p:nvPicPr>
          <p:cNvPr id="5" name="Picture 5" descr="Безымян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643049"/>
            <a:ext cx="1357322" cy="1913631"/>
          </a:xfrm>
          <a:prstGeom prst="rect">
            <a:avLst/>
          </a:prstGeom>
          <a:noFill/>
        </p:spPr>
      </p:pic>
      <p:pic>
        <p:nvPicPr>
          <p:cNvPr id="6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1643049"/>
            <a:ext cx="1285884" cy="1812913"/>
          </a:xfrm>
          <a:prstGeom prst="rect">
            <a:avLst/>
          </a:prstGeom>
          <a:noFill/>
        </p:spPr>
      </p:pic>
      <p:pic>
        <p:nvPicPr>
          <p:cNvPr id="7" name="Picture 5" descr="Безымянны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1643050"/>
            <a:ext cx="1317430" cy="1857388"/>
          </a:xfrm>
          <a:prstGeom prst="rect">
            <a:avLst/>
          </a:prstGeom>
          <a:noFill/>
        </p:spPr>
      </p:pic>
      <p:pic>
        <p:nvPicPr>
          <p:cNvPr id="8" name="Picture 5" descr="Безымянны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1643049"/>
            <a:ext cx="1317430" cy="1857389"/>
          </a:xfrm>
          <a:prstGeom prst="rect">
            <a:avLst/>
          </a:prstGeom>
          <a:noFill/>
        </p:spPr>
      </p:pic>
      <p:pic>
        <p:nvPicPr>
          <p:cNvPr id="9" name="Picture 5" descr="Безымянный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3857628"/>
            <a:ext cx="1368100" cy="1928826"/>
          </a:xfrm>
          <a:prstGeom prst="rect">
            <a:avLst/>
          </a:prstGeom>
          <a:noFill/>
        </p:spPr>
      </p:pic>
      <p:pic>
        <p:nvPicPr>
          <p:cNvPr id="10" name="Picture 5" descr="Безымянный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3857628"/>
            <a:ext cx="1368100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b="1" dirty="0" smtClean="0"/>
              <a:t>3 +3 +3 = 9</a:t>
            </a:r>
          </a:p>
          <a:p>
            <a:r>
              <a:rPr lang="ru-RU" b="1" dirty="0" smtClean="0"/>
              <a:t>3 </a:t>
            </a:r>
            <a:r>
              <a:rPr lang="ru-RU" b="1" dirty="0" err="1" smtClean="0"/>
              <a:t>х</a:t>
            </a:r>
            <a:r>
              <a:rPr lang="ru-RU" b="1" dirty="0" smtClean="0"/>
              <a:t> 3 = 9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 тарелке …</a:t>
            </a:r>
            <a:br>
              <a:rPr lang="ru-RU" dirty="0" smtClean="0"/>
            </a:br>
            <a:r>
              <a:rPr lang="ru-RU" dirty="0" smtClean="0"/>
              <a:t>Сколько … ?</a:t>
            </a:r>
            <a:endParaRPr lang="ru-RU" dirty="0"/>
          </a:p>
        </p:txBody>
      </p:sp>
      <p:grpSp>
        <p:nvGrpSpPr>
          <p:cNvPr id="4" name="Group 442"/>
          <p:cNvGrpSpPr>
            <a:grpSpLocks/>
          </p:cNvGrpSpPr>
          <p:nvPr/>
        </p:nvGrpSpPr>
        <p:grpSpPr bwMode="auto">
          <a:xfrm>
            <a:off x="3143240" y="2786058"/>
            <a:ext cx="2590800" cy="1524000"/>
            <a:chOff x="4128" y="1200"/>
            <a:chExt cx="1632" cy="960"/>
          </a:xfrm>
        </p:grpSpPr>
        <p:sp>
          <p:nvSpPr>
            <p:cNvPr id="5" name="Freeform 443"/>
            <p:cNvSpPr>
              <a:spLocks/>
            </p:cNvSpPr>
            <p:nvPr/>
          </p:nvSpPr>
          <p:spPr bwMode="auto">
            <a:xfrm>
              <a:off x="4128" y="1567"/>
              <a:ext cx="1632" cy="593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272" y="392"/>
                </a:cxn>
                <a:cxn ang="0">
                  <a:pos x="792" y="640"/>
                </a:cxn>
                <a:cxn ang="0">
                  <a:pos x="1640" y="632"/>
                </a:cxn>
                <a:cxn ang="0">
                  <a:pos x="2080" y="392"/>
                </a:cxn>
                <a:cxn ang="0">
                  <a:pos x="2344" y="0"/>
                </a:cxn>
              </a:cxnLst>
              <a:rect l="0" t="0" r="r" b="b"/>
              <a:pathLst>
                <a:path w="2344" h="680">
                  <a:moveTo>
                    <a:pt x="0" y="56"/>
                  </a:moveTo>
                  <a:cubicBezTo>
                    <a:pt x="65" y="185"/>
                    <a:pt x="140" y="295"/>
                    <a:pt x="272" y="392"/>
                  </a:cubicBezTo>
                  <a:cubicBezTo>
                    <a:pt x="404" y="489"/>
                    <a:pt x="564" y="600"/>
                    <a:pt x="792" y="640"/>
                  </a:cubicBezTo>
                  <a:cubicBezTo>
                    <a:pt x="1020" y="680"/>
                    <a:pt x="1425" y="673"/>
                    <a:pt x="1640" y="632"/>
                  </a:cubicBezTo>
                  <a:cubicBezTo>
                    <a:pt x="1855" y="591"/>
                    <a:pt x="1963" y="497"/>
                    <a:pt x="2080" y="392"/>
                  </a:cubicBezTo>
                  <a:cubicBezTo>
                    <a:pt x="2197" y="287"/>
                    <a:pt x="2274" y="153"/>
                    <a:pt x="2344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33CCCC"/>
                </a:gs>
                <a:gs pos="100000">
                  <a:schemeClr val="bg1"/>
                </a:gs>
              </a:gsLst>
              <a:lin ang="18900000" scaled="1"/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Oval 444"/>
            <p:cNvSpPr>
              <a:spLocks noChangeArrowheads="1"/>
            </p:cNvSpPr>
            <p:nvPr/>
          </p:nvSpPr>
          <p:spPr bwMode="auto">
            <a:xfrm>
              <a:off x="4128" y="1296"/>
              <a:ext cx="1632" cy="559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7" name="Picture 445" descr="uz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40" y="1914"/>
              <a:ext cx="1042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Freeform 446"/>
            <p:cNvSpPr>
              <a:spLocks/>
            </p:cNvSpPr>
            <p:nvPr/>
          </p:nvSpPr>
          <p:spPr bwMode="auto">
            <a:xfrm>
              <a:off x="4315" y="1260"/>
              <a:ext cx="563" cy="248"/>
            </a:xfrm>
            <a:custGeom>
              <a:avLst/>
              <a:gdLst>
                <a:gd name="T0" fmla="*/ 0 w 2019"/>
                <a:gd name="T1" fmla="*/ 96 h 480"/>
                <a:gd name="T2" fmla="*/ 2019 w 2019"/>
                <a:gd name="T3" fmla="*/ 0 h 480"/>
                <a:gd name="T4" fmla="*/ 1171 w 2019"/>
                <a:gd name="T5" fmla="*/ 480 h 480"/>
                <a:gd name="T6" fmla="*/ 0 w 2019"/>
                <a:gd name="T7" fmla="*/ 96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19"/>
                <a:gd name="T13" fmla="*/ 0 h 480"/>
                <a:gd name="T14" fmla="*/ 2019 w 2019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19" h="480">
                  <a:moveTo>
                    <a:pt x="0" y="96"/>
                  </a:moveTo>
                  <a:lnTo>
                    <a:pt x="2019" y="0"/>
                  </a:lnTo>
                  <a:lnTo>
                    <a:pt x="1171" y="480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447"/>
            <p:cNvSpPr>
              <a:spLocks/>
            </p:cNvSpPr>
            <p:nvPr/>
          </p:nvSpPr>
          <p:spPr bwMode="auto">
            <a:xfrm>
              <a:off x="4639" y="1258"/>
              <a:ext cx="246" cy="514"/>
            </a:xfrm>
            <a:custGeom>
              <a:avLst/>
              <a:gdLst>
                <a:gd name="T0" fmla="*/ 0 w 880"/>
                <a:gd name="T1" fmla="*/ 996 h 996"/>
                <a:gd name="T2" fmla="*/ 880 w 880"/>
                <a:gd name="T3" fmla="*/ 508 h 996"/>
                <a:gd name="T4" fmla="*/ 849 w 880"/>
                <a:gd name="T5" fmla="*/ 0 h 996"/>
                <a:gd name="T6" fmla="*/ 8 w 880"/>
                <a:gd name="T7" fmla="*/ 492 h 9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80"/>
                <a:gd name="T13" fmla="*/ 0 h 996"/>
                <a:gd name="T14" fmla="*/ 880 w 880"/>
                <a:gd name="T15" fmla="*/ 996 h 9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80" h="996">
                  <a:moveTo>
                    <a:pt x="0" y="996"/>
                  </a:moveTo>
                  <a:lnTo>
                    <a:pt x="880" y="508"/>
                  </a:lnTo>
                  <a:cubicBezTo>
                    <a:pt x="868" y="337"/>
                    <a:pt x="860" y="170"/>
                    <a:pt x="849" y="0"/>
                  </a:cubicBezTo>
                  <a:lnTo>
                    <a:pt x="8" y="492"/>
                  </a:lnTo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448"/>
            <p:cNvSpPr>
              <a:spLocks/>
            </p:cNvSpPr>
            <p:nvPr/>
          </p:nvSpPr>
          <p:spPr bwMode="auto">
            <a:xfrm>
              <a:off x="4309" y="1305"/>
              <a:ext cx="335" cy="471"/>
            </a:xfrm>
            <a:custGeom>
              <a:avLst/>
              <a:gdLst>
                <a:gd name="T0" fmla="*/ 1200 w 1200"/>
                <a:gd name="T1" fmla="*/ 912 h 912"/>
                <a:gd name="T2" fmla="*/ 48 w 1200"/>
                <a:gd name="T3" fmla="*/ 472 h 912"/>
                <a:gd name="T4" fmla="*/ 0 w 1200"/>
                <a:gd name="T5" fmla="*/ 0 h 912"/>
                <a:gd name="T6" fmla="*/ 1192 w 1200"/>
                <a:gd name="T7" fmla="*/ 400 h 912"/>
                <a:gd name="T8" fmla="*/ 1200 w 1200"/>
                <a:gd name="T9" fmla="*/ 912 h 9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0"/>
                <a:gd name="T16" fmla="*/ 0 h 912"/>
                <a:gd name="T17" fmla="*/ 1200 w 1200"/>
                <a:gd name="T18" fmla="*/ 912 h 9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0" h="912">
                  <a:moveTo>
                    <a:pt x="1200" y="912"/>
                  </a:moveTo>
                  <a:lnTo>
                    <a:pt x="48" y="472"/>
                  </a:lnTo>
                  <a:lnTo>
                    <a:pt x="0" y="0"/>
                  </a:lnTo>
                  <a:lnTo>
                    <a:pt x="1192" y="400"/>
                  </a:lnTo>
                  <a:lnTo>
                    <a:pt x="1200" y="912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449"/>
            <p:cNvSpPr>
              <a:spLocks/>
            </p:cNvSpPr>
            <p:nvPr/>
          </p:nvSpPr>
          <p:spPr bwMode="auto">
            <a:xfrm>
              <a:off x="4312" y="1200"/>
              <a:ext cx="569" cy="109"/>
            </a:xfrm>
            <a:custGeom>
              <a:avLst/>
              <a:gdLst>
                <a:gd name="T0" fmla="*/ 0 w 2039"/>
                <a:gd name="T1" fmla="*/ 212 h 212"/>
                <a:gd name="T2" fmla="*/ 330 w 2039"/>
                <a:gd name="T3" fmla="*/ 109 h 212"/>
                <a:gd name="T4" fmla="*/ 637 w 2039"/>
                <a:gd name="T5" fmla="*/ 43 h 212"/>
                <a:gd name="T6" fmla="*/ 1236 w 2039"/>
                <a:gd name="T7" fmla="*/ 1 h 212"/>
                <a:gd name="T8" fmla="*/ 1551 w 2039"/>
                <a:gd name="T9" fmla="*/ 31 h 212"/>
                <a:gd name="T10" fmla="*/ 2039 w 2039"/>
                <a:gd name="T11" fmla="*/ 108 h 2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39"/>
                <a:gd name="T19" fmla="*/ 0 h 212"/>
                <a:gd name="T20" fmla="*/ 2039 w 2039"/>
                <a:gd name="T21" fmla="*/ 212 h 2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39" h="212">
                  <a:moveTo>
                    <a:pt x="0" y="212"/>
                  </a:moveTo>
                  <a:cubicBezTo>
                    <a:pt x="55" y="196"/>
                    <a:pt x="224" y="137"/>
                    <a:pt x="330" y="109"/>
                  </a:cubicBezTo>
                  <a:cubicBezTo>
                    <a:pt x="436" y="81"/>
                    <a:pt x="486" y="61"/>
                    <a:pt x="637" y="43"/>
                  </a:cubicBezTo>
                  <a:cubicBezTo>
                    <a:pt x="788" y="25"/>
                    <a:pt x="1083" y="3"/>
                    <a:pt x="1236" y="1"/>
                  </a:cubicBezTo>
                  <a:cubicBezTo>
                    <a:pt x="1388" y="0"/>
                    <a:pt x="1417" y="13"/>
                    <a:pt x="1551" y="31"/>
                  </a:cubicBezTo>
                  <a:cubicBezTo>
                    <a:pt x="1685" y="49"/>
                    <a:pt x="1937" y="92"/>
                    <a:pt x="2039" y="108"/>
                  </a:cubicBezTo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450"/>
            <p:cNvSpPr>
              <a:spLocks/>
            </p:cNvSpPr>
            <p:nvPr/>
          </p:nvSpPr>
          <p:spPr bwMode="auto">
            <a:xfrm>
              <a:off x="4387" y="1439"/>
              <a:ext cx="15" cy="40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451"/>
            <p:cNvSpPr>
              <a:spLocks/>
            </p:cNvSpPr>
            <p:nvPr/>
          </p:nvSpPr>
          <p:spPr bwMode="auto">
            <a:xfrm>
              <a:off x="4430" y="1483"/>
              <a:ext cx="15" cy="40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452"/>
            <p:cNvSpPr>
              <a:spLocks/>
            </p:cNvSpPr>
            <p:nvPr/>
          </p:nvSpPr>
          <p:spPr bwMode="auto">
            <a:xfrm>
              <a:off x="4546" y="1607"/>
              <a:ext cx="15" cy="39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453"/>
            <p:cNvSpPr>
              <a:spLocks/>
            </p:cNvSpPr>
            <p:nvPr/>
          </p:nvSpPr>
          <p:spPr bwMode="auto">
            <a:xfrm>
              <a:off x="4721" y="1516"/>
              <a:ext cx="23" cy="48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454"/>
            <p:cNvSpPr>
              <a:spLocks/>
            </p:cNvSpPr>
            <p:nvPr/>
          </p:nvSpPr>
          <p:spPr bwMode="auto">
            <a:xfrm>
              <a:off x="4819" y="1384"/>
              <a:ext cx="28" cy="64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455"/>
            <p:cNvSpPr>
              <a:spLocks/>
            </p:cNvSpPr>
            <p:nvPr/>
          </p:nvSpPr>
          <p:spPr bwMode="auto">
            <a:xfrm flipH="1">
              <a:off x="4797" y="1524"/>
              <a:ext cx="14" cy="40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456"/>
            <p:cNvSpPr>
              <a:spLocks/>
            </p:cNvSpPr>
            <p:nvPr/>
          </p:nvSpPr>
          <p:spPr bwMode="auto">
            <a:xfrm>
              <a:off x="4676" y="1665"/>
              <a:ext cx="15" cy="39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457"/>
            <p:cNvSpPr>
              <a:spLocks/>
            </p:cNvSpPr>
            <p:nvPr/>
          </p:nvSpPr>
          <p:spPr bwMode="auto">
            <a:xfrm>
              <a:off x="4533" y="1285"/>
              <a:ext cx="33" cy="64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0" name="Group 458"/>
            <p:cNvGrpSpPr>
              <a:grpSpLocks/>
            </p:cNvGrpSpPr>
            <p:nvPr/>
          </p:nvGrpSpPr>
          <p:grpSpPr bwMode="auto">
            <a:xfrm>
              <a:off x="4950" y="1248"/>
              <a:ext cx="770" cy="487"/>
              <a:chOff x="3868" y="888"/>
              <a:chExt cx="1478" cy="1308"/>
            </a:xfrm>
          </p:grpSpPr>
          <p:sp>
            <p:nvSpPr>
              <p:cNvPr id="44" name="Freeform 459"/>
              <p:cNvSpPr>
                <a:spLocks/>
              </p:cNvSpPr>
              <p:nvPr/>
            </p:nvSpPr>
            <p:spPr bwMode="auto">
              <a:xfrm>
                <a:off x="3868" y="888"/>
                <a:ext cx="1120" cy="1308"/>
              </a:xfrm>
              <a:custGeom>
                <a:avLst/>
                <a:gdLst>
                  <a:gd name="T0" fmla="*/ 876 w 1120"/>
                  <a:gd name="T1" fmla="*/ 0 h 1308"/>
                  <a:gd name="T2" fmla="*/ 0 w 1120"/>
                  <a:gd name="T3" fmla="*/ 508 h 1308"/>
                  <a:gd name="T4" fmla="*/ 1120 w 1120"/>
                  <a:gd name="T5" fmla="*/ 820 h 1308"/>
                  <a:gd name="T6" fmla="*/ 1120 w 1120"/>
                  <a:gd name="T7" fmla="*/ 1308 h 1308"/>
                  <a:gd name="T8" fmla="*/ 36 w 1120"/>
                  <a:gd name="T9" fmla="*/ 1016 h 1308"/>
                  <a:gd name="T10" fmla="*/ 8 w 1120"/>
                  <a:gd name="T11" fmla="*/ 508 h 1308"/>
                  <a:gd name="T12" fmla="*/ 32 w 1120"/>
                  <a:gd name="T13" fmla="*/ 1020 h 1308"/>
                  <a:gd name="T14" fmla="*/ 880 w 1120"/>
                  <a:gd name="T15" fmla="*/ 488 h 1308"/>
                  <a:gd name="T16" fmla="*/ 876 w 1120"/>
                  <a:gd name="T17" fmla="*/ 0 h 130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20"/>
                  <a:gd name="T28" fmla="*/ 0 h 1308"/>
                  <a:gd name="T29" fmla="*/ 1120 w 1120"/>
                  <a:gd name="T30" fmla="*/ 1308 h 130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20" h="1308">
                    <a:moveTo>
                      <a:pt x="876" y="0"/>
                    </a:moveTo>
                    <a:lnTo>
                      <a:pt x="0" y="508"/>
                    </a:lnTo>
                    <a:lnTo>
                      <a:pt x="1120" y="820"/>
                    </a:lnTo>
                    <a:lnTo>
                      <a:pt x="1120" y="1308"/>
                    </a:lnTo>
                    <a:lnTo>
                      <a:pt x="36" y="1016"/>
                    </a:lnTo>
                    <a:lnTo>
                      <a:pt x="8" y="508"/>
                    </a:lnTo>
                    <a:lnTo>
                      <a:pt x="32" y="1020"/>
                    </a:lnTo>
                    <a:lnTo>
                      <a:pt x="880" y="488"/>
                    </a:lnTo>
                    <a:lnTo>
                      <a:pt x="876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" name="Freeform 460"/>
              <p:cNvSpPr>
                <a:spLocks/>
              </p:cNvSpPr>
              <p:nvPr/>
            </p:nvSpPr>
            <p:spPr bwMode="auto">
              <a:xfrm>
                <a:off x="4744" y="896"/>
                <a:ext cx="586" cy="828"/>
              </a:xfrm>
              <a:custGeom>
                <a:avLst/>
                <a:gdLst>
                  <a:gd name="T0" fmla="*/ 0 w 586"/>
                  <a:gd name="T1" fmla="*/ 0 h 828"/>
                  <a:gd name="T2" fmla="*/ 204 w 586"/>
                  <a:gd name="T3" fmla="*/ 72 h 828"/>
                  <a:gd name="T4" fmla="*/ 388 w 586"/>
                  <a:gd name="T5" fmla="*/ 172 h 828"/>
                  <a:gd name="T6" fmla="*/ 532 w 586"/>
                  <a:gd name="T7" fmla="*/ 300 h 828"/>
                  <a:gd name="T8" fmla="*/ 584 w 586"/>
                  <a:gd name="T9" fmla="*/ 464 h 828"/>
                  <a:gd name="T10" fmla="*/ 544 w 586"/>
                  <a:gd name="T11" fmla="*/ 596 h 828"/>
                  <a:gd name="T12" fmla="*/ 456 w 586"/>
                  <a:gd name="T13" fmla="*/ 688 h 828"/>
                  <a:gd name="T14" fmla="*/ 428 w 586"/>
                  <a:gd name="T15" fmla="*/ 708 h 828"/>
                  <a:gd name="T16" fmla="*/ 324 w 586"/>
                  <a:gd name="T17" fmla="*/ 788 h 828"/>
                  <a:gd name="T18" fmla="*/ 244 w 586"/>
                  <a:gd name="T19" fmla="*/ 828 h 82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86"/>
                  <a:gd name="T31" fmla="*/ 0 h 828"/>
                  <a:gd name="T32" fmla="*/ 586 w 586"/>
                  <a:gd name="T33" fmla="*/ 828 h 82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86" h="828">
                    <a:moveTo>
                      <a:pt x="0" y="0"/>
                    </a:moveTo>
                    <a:cubicBezTo>
                      <a:pt x="34" y="12"/>
                      <a:pt x="139" y="43"/>
                      <a:pt x="204" y="72"/>
                    </a:cubicBezTo>
                    <a:cubicBezTo>
                      <a:pt x="269" y="101"/>
                      <a:pt x="333" y="134"/>
                      <a:pt x="388" y="172"/>
                    </a:cubicBezTo>
                    <a:cubicBezTo>
                      <a:pt x="443" y="210"/>
                      <a:pt x="499" y="251"/>
                      <a:pt x="532" y="300"/>
                    </a:cubicBezTo>
                    <a:cubicBezTo>
                      <a:pt x="565" y="349"/>
                      <a:pt x="582" y="415"/>
                      <a:pt x="584" y="464"/>
                    </a:cubicBezTo>
                    <a:cubicBezTo>
                      <a:pt x="586" y="513"/>
                      <a:pt x="565" y="559"/>
                      <a:pt x="544" y="596"/>
                    </a:cubicBezTo>
                    <a:cubicBezTo>
                      <a:pt x="523" y="633"/>
                      <a:pt x="475" y="669"/>
                      <a:pt x="456" y="688"/>
                    </a:cubicBezTo>
                    <a:cubicBezTo>
                      <a:pt x="437" y="707"/>
                      <a:pt x="450" y="691"/>
                      <a:pt x="428" y="708"/>
                    </a:cubicBezTo>
                    <a:cubicBezTo>
                      <a:pt x="406" y="725"/>
                      <a:pt x="355" y="768"/>
                      <a:pt x="324" y="788"/>
                    </a:cubicBezTo>
                    <a:cubicBezTo>
                      <a:pt x="293" y="808"/>
                      <a:pt x="268" y="818"/>
                      <a:pt x="244" y="82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" name="Freeform 461"/>
              <p:cNvSpPr>
                <a:spLocks/>
              </p:cNvSpPr>
              <p:nvPr/>
            </p:nvSpPr>
            <p:spPr bwMode="auto">
              <a:xfrm>
                <a:off x="4748" y="1376"/>
                <a:ext cx="595" cy="816"/>
              </a:xfrm>
              <a:custGeom>
                <a:avLst/>
                <a:gdLst>
                  <a:gd name="T0" fmla="*/ 0 w 595"/>
                  <a:gd name="T1" fmla="*/ 0 h 816"/>
                  <a:gd name="T2" fmla="*/ 220 w 595"/>
                  <a:gd name="T3" fmla="*/ 76 h 816"/>
                  <a:gd name="T4" fmla="*/ 400 w 595"/>
                  <a:gd name="T5" fmla="*/ 172 h 816"/>
                  <a:gd name="T6" fmla="*/ 532 w 595"/>
                  <a:gd name="T7" fmla="*/ 292 h 816"/>
                  <a:gd name="T8" fmla="*/ 592 w 595"/>
                  <a:gd name="T9" fmla="*/ 452 h 816"/>
                  <a:gd name="T10" fmla="*/ 552 w 595"/>
                  <a:gd name="T11" fmla="*/ 588 h 816"/>
                  <a:gd name="T12" fmla="*/ 440 w 595"/>
                  <a:gd name="T13" fmla="*/ 708 h 816"/>
                  <a:gd name="T14" fmla="*/ 332 w 595"/>
                  <a:gd name="T15" fmla="*/ 776 h 816"/>
                  <a:gd name="T16" fmla="*/ 248 w 595"/>
                  <a:gd name="T17" fmla="*/ 816 h 8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95"/>
                  <a:gd name="T28" fmla="*/ 0 h 816"/>
                  <a:gd name="T29" fmla="*/ 595 w 595"/>
                  <a:gd name="T30" fmla="*/ 816 h 8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95" h="816">
                    <a:moveTo>
                      <a:pt x="0" y="0"/>
                    </a:moveTo>
                    <a:cubicBezTo>
                      <a:pt x="37" y="13"/>
                      <a:pt x="153" y="47"/>
                      <a:pt x="220" y="76"/>
                    </a:cubicBezTo>
                    <a:cubicBezTo>
                      <a:pt x="287" y="105"/>
                      <a:pt x="348" y="136"/>
                      <a:pt x="400" y="172"/>
                    </a:cubicBezTo>
                    <a:cubicBezTo>
                      <a:pt x="452" y="208"/>
                      <a:pt x="500" y="245"/>
                      <a:pt x="532" y="292"/>
                    </a:cubicBezTo>
                    <a:cubicBezTo>
                      <a:pt x="564" y="339"/>
                      <a:pt x="589" y="403"/>
                      <a:pt x="592" y="452"/>
                    </a:cubicBezTo>
                    <a:cubicBezTo>
                      <a:pt x="595" y="501"/>
                      <a:pt x="577" y="545"/>
                      <a:pt x="552" y="588"/>
                    </a:cubicBezTo>
                    <a:cubicBezTo>
                      <a:pt x="527" y="631"/>
                      <a:pt x="477" y="677"/>
                      <a:pt x="440" y="708"/>
                    </a:cubicBezTo>
                    <a:cubicBezTo>
                      <a:pt x="403" y="739"/>
                      <a:pt x="364" y="758"/>
                      <a:pt x="332" y="776"/>
                    </a:cubicBezTo>
                    <a:cubicBezTo>
                      <a:pt x="300" y="794"/>
                      <a:pt x="266" y="808"/>
                      <a:pt x="248" y="81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" name="Freeform 462"/>
              <p:cNvSpPr>
                <a:spLocks/>
              </p:cNvSpPr>
              <p:nvPr/>
            </p:nvSpPr>
            <p:spPr bwMode="auto">
              <a:xfrm>
                <a:off x="5320" y="1312"/>
                <a:ext cx="26" cy="533"/>
              </a:xfrm>
              <a:custGeom>
                <a:avLst/>
                <a:gdLst>
                  <a:gd name="T0" fmla="*/ 0 w 26"/>
                  <a:gd name="T1" fmla="*/ 0 h 533"/>
                  <a:gd name="T2" fmla="*/ 26 w 26"/>
                  <a:gd name="T3" fmla="*/ 533 h 533"/>
                  <a:gd name="T4" fmla="*/ 0 60000 65536"/>
                  <a:gd name="T5" fmla="*/ 0 60000 65536"/>
                  <a:gd name="T6" fmla="*/ 0 w 26"/>
                  <a:gd name="T7" fmla="*/ 0 h 533"/>
                  <a:gd name="T8" fmla="*/ 26 w 26"/>
                  <a:gd name="T9" fmla="*/ 533 h 53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6" h="533">
                    <a:moveTo>
                      <a:pt x="0" y="0"/>
                    </a:moveTo>
                    <a:lnTo>
                      <a:pt x="26" y="533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" name="Freeform 463"/>
              <p:cNvSpPr>
                <a:spLocks/>
              </p:cNvSpPr>
              <p:nvPr/>
            </p:nvSpPr>
            <p:spPr bwMode="auto">
              <a:xfrm>
                <a:off x="3870" y="897"/>
                <a:ext cx="1458" cy="816"/>
              </a:xfrm>
              <a:custGeom>
                <a:avLst/>
                <a:gdLst>
                  <a:gd name="T0" fmla="*/ 858 w 1458"/>
                  <a:gd name="T1" fmla="*/ 0 h 816"/>
                  <a:gd name="T2" fmla="*/ 0 w 1458"/>
                  <a:gd name="T3" fmla="*/ 498 h 816"/>
                  <a:gd name="T4" fmla="*/ 1134 w 1458"/>
                  <a:gd name="T5" fmla="*/ 816 h 816"/>
                  <a:gd name="T6" fmla="*/ 1258 w 1458"/>
                  <a:gd name="T7" fmla="*/ 751 h 816"/>
                  <a:gd name="T8" fmla="*/ 1374 w 1458"/>
                  <a:gd name="T9" fmla="*/ 648 h 816"/>
                  <a:gd name="T10" fmla="*/ 1428 w 1458"/>
                  <a:gd name="T11" fmla="*/ 594 h 816"/>
                  <a:gd name="T12" fmla="*/ 1458 w 1458"/>
                  <a:gd name="T13" fmla="*/ 498 h 816"/>
                  <a:gd name="T14" fmla="*/ 1452 w 1458"/>
                  <a:gd name="T15" fmla="*/ 396 h 816"/>
                  <a:gd name="T16" fmla="*/ 1386 w 1458"/>
                  <a:gd name="T17" fmla="*/ 271 h 816"/>
                  <a:gd name="T18" fmla="*/ 1254 w 1458"/>
                  <a:gd name="T19" fmla="*/ 162 h 816"/>
                  <a:gd name="T20" fmla="*/ 1098 w 1458"/>
                  <a:gd name="T21" fmla="*/ 79 h 816"/>
                  <a:gd name="T22" fmla="*/ 1002 w 1458"/>
                  <a:gd name="T23" fmla="*/ 47 h 816"/>
                  <a:gd name="T24" fmla="*/ 858 w 1458"/>
                  <a:gd name="T25" fmla="*/ 0 h 8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58"/>
                  <a:gd name="T40" fmla="*/ 0 h 816"/>
                  <a:gd name="T41" fmla="*/ 1458 w 1458"/>
                  <a:gd name="T42" fmla="*/ 816 h 81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58" h="816">
                    <a:moveTo>
                      <a:pt x="858" y="0"/>
                    </a:moveTo>
                    <a:lnTo>
                      <a:pt x="0" y="498"/>
                    </a:lnTo>
                    <a:lnTo>
                      <a:pt x="1134" y="816"/>
                    </a:lnTo>
                    <a:lnTo>
                      <a:pt x="1258" y="751"/>
                    </a:lnTo>
                    <a:lnTo>
                      <a:pt x="1374" y="648"/>
                    </a:lnTo>
                    <a:lnTo>
                      <a:pt x="1428" y="594"/>
                    </a:lnTo>
                    <a:lnTo>
                      <a:pt x="1458" y="498"/>
                    </a:lnTo>
                    <a:lnTo>
                      <a:pt x="1452" y="396"/>
                    </a:lnTo>
                    <a:lnTo>
                      <a:pt x="1386" y="271"/>
                    </a:lnTo>
                    <a:lnTo>
                      <a:pt x="1254" y="162"/>
                    </a:lnTo>
                    <a:lnTo>
                      <a:pt x="1098" y="79"/>
                    </a:lnTo>
                    <a:lnTo>
                      <a:pt x="1002" y="47"/>
                    </a:lnTo>
                    <a:lnTo>
                      <a:pt x="85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FF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" name="Freeform 464"/>
              <p:cNvSpPr>
                <a:spLocks/>
              </p:cNvSpPr>
              <p:nvPr/>
            </p:nvSpPr>
            <p:spPr bwMode="auto">
              <a:xfrm>
                <a:off x="3870" y="1401"/>
                <a:ext cx="1116" cy="792"/>
              </a:xfrm>
              <a:custGeom>
                <a:avLst/>
                <a:gdLst>
                  <a:gd name="T0" fmla="*/ 0 w 1116"/>
                  <a:gd name="T1" fmla="*/ 0 h 792"/>
                  <a:gd name="T2" fmla="*/ 1116 w 1116"/>
                  <a:gd name="T3" fmla="*/ 312 h 792"/>
                  <a:gd name="T4" fmla="*/ 1116 w 1116"/>
                  <a:gd name="T5" fmla="*/ 792 h 792"/>
                  <a:gd name="T6" fmla="*/ 36 w 1116"/>
                  <a:gd name="T7" fmla="*/ 504 h 792"/>
                  <a:gd name="T8" fmla="*/ 0 w 1116"/>
                  <a:gd name="T9" fmla="*/ 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16"/>
                  <a:gd name="T16" fmla="*/ 0 h 792"/>
                  <a:gd name="T17" fmla="*/ 1116 w 1116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16" h="792">
                    <a:moveTo>
                      <a:pt x="0" y="0"/>
                    </a:moveTo>
                    <a:lnTo>
                      <a:pt x="1116" y="312"/>
                    </a:lnTo>
                    <a:lnTo>
                      <a:pt x="1116" y="792"/>
                    </a:lnTo>
                    <a:lnTo>
                      <a:pt x="36" y="504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FF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" name="Freeform 465"/>
              <p:cNvSpPr>
                <a:spLocks/>
              </p:cNvSpPr>
              <p:nvPr/>
            </p:nvSpPr>
            <p:spPr bwMode="auto">
              <a:xfrm>
                <a:off x="4992" y="1401"/>
                <a:ext cx="354" cy="792"/>
              </a:xfrm>
              <a:custGeom>
                <a:avLst/>
                <a:gdLst>
                  <a:gd name="T0" fmla="*/ 0 w 354"/>
                  <a:gd name="T1" fmla="*/ 318 h 792"/>
                  <a:gd name="T2" fmla="*/ 6 w 354"/>
                  <a:gd name="T3" fmla="*/ 792 h 792"/>
                  <a:gd name="T4" fmla="*/ 66 w 354"/>
                  <a:gd name="T5" fmla="*/ 756 h 792"/>
                  <a:gd name="T6" fmla="*/ 126 w 354"/>
                  <a:gd name="T7" fmla="*/ 726 h 792"/>
                  <a:gd name="T8" fmla="*/ 204 w 354"/>
                  <a:gd name="T9" fmla="*/ 672 h 792"/>
                  <a:gd name="T10" fmla="*/ 240 w 354"/>
                  <a:gd name="T11" fmla="*/ 636 h 792"/>
                  <a:gd name="T12" fmla="*/ 288 w 354"/>
                  <a:gd name="T13" fmla="*/ 588 h 792"/>
                  <a:gd name="T14" fmla="*/ 324 w 354"/>
                  <a:gd name="T15" fmla="*/ 522 h 792"/>
                  <a:gd name="T16" fmla="*/ 354 w 354"/>
                  <a:gd name="T17" fmla="*/ 450 h 792"/>
                  <a:gd name="T18" fmla="*/ 330 w 354"/>
                  <a:gd name="T19" fmla="*/ 0 h 792"/>
                  <a:gd name="T20" fmla="*/ 312 w 354"/>
                  <a:gd name="T21" fmla="*/ 78 h 792"/>
                  <a:gd name="T22" fmla="*/ 252 w 354"/>
                  <a:gd name="T23" fmla="*/ 150 h 792"/>
                  <a:gd name="T24" fmla="*/ 180 w 354"/>
                  <a:gd name="T25" fmla="*/ 210 h 792"/>
                  <a:gd name="T26" fmla="*/ 90 w 354"/>
                  <a:gd name="T27" fmla="*/ 264 h 792"/>
                  <a:gd name="T28" fmla="*/ 30 w 354"/>
                  <a:gd name="T29" fmla="*/ 300 h 792"/>
                  <a:gd name="T30" fmla="*/ 0 w 354"/>
                  <a:gd name="T31" fmla="*/ 318 h 79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54"/>
                  <a:gd name="T49" fmla="*/ 0 h 792"/>
                  <a:gd name="T50" fmla="*/ 354 w 354"/>
                  <a:gd name="T51" fmla="*/ 792 h 79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54" h="792">
                    <a:moveTo>
                      <a:pt x="0" y="318"/>
                    </a:moveTo>
                    <a:lnTo>
                      <a:pt x="6" y="792"/>
                    </a:lnTo>
                    <a:lnTo>
                      <a:pt x="66" y="756"/>
                    </a:lnTo>
                    <a:lnTo>
                      <a:pt x="126" y="726"/>
                    </a:lnTo>
                    <a:lnTo>
                      <a:pt x="204" y="672"/>
                    </a:lnTo>
                    <a:lnTo>
                      <a:pt x="240" y="636"/>
                    </a:lnTo>
                    <a:lnTo>
                      <a:pt x="288" y="588"/>
                    </a:lnTo>
                    <a:lnTo>
                      <a:pt x="324" y="522"/>
                    </a:lnTo>
                    <a:lnTo>
                      <a:pt x="354" y="450"/>
                    </a:lnTo>
                    <a:lnTo>
                      <a:pt x="330" y="0"/>
                    </a:lnTo>
                    <a:lnTo>
                      <a:pt x="312" y="78"/>
                    </a:lnTo>
                    <a:lnTo>
                      <a:pt x="252" y="150"/>
                    </a:lnTo>
                    <a:lnTo>
                      <a:pt x="180" y="210"/>
                    </a:lnTo>
                    <a:lnTo>
                      <a:pt x="90" y="264"/>
                    </a:lnTo>
                    <a:lnTo>
                      <a:pt x="30" y="300"/>
                    </a:lnTo>
                    <a:lnTo>
                      <a:pt x="0" y="31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" name="Freeform 466"/>
              <p:cNvSpPr>
                <a:spLocks/>
              </p:cNvSpPr>
              <p:nvPr/>
            </p:nvSpPr>
            <p:spPr bwMode="auto">
              <a:xfrm>
                <a:off x="5187" y="1620"/>
                <a:ext cx="117" cy="125"/>
              </a:xfrm>
              <a:custGeom>
                <a:avLst/>
                <a:gdLst>
                  <a:gd name="T0" fmla="*/ 36 w 53"/>
                  <a:gd name="T1" fmla="*/ 18 h 77"/>
                  <a:gd name="T2" fmla="*/ 30 w 53"/>
                  <a:gd name="T3" fmla="*/ 0 h 77"/>
                  <a:gd name="T4" fmla="*/ 12 w 53"/>
                  <a:gd name="T5" fmla="*/ 18 h 77"/>
                  <a:gd name="T6" fmla="*/ 6 w 53"/>
                  <a:gd name="T7" fmla="*/ 54 h 77"/>
                  <a:gd name="T8" fmla="*/ 49 w 53"/>
                  <a:gd name="T9" fmla="*/ 68 h 77"/>
                  <a:gd name="T10" fmla="*/ 30 w 53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77"/>
                  <a:gd name="T20" fmla="*/ 53 w 53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77">
                    <a:moveTo>
                      <a:pt x="36" y="18"/>
                    </a:moveTo>
                    <a:cubicBezTo>
                      <a:pt x="35" y="15"/>
                      <a:pt x="34" y="0"/>
                      <a:pt x="30" y="0"/>
                    </a:cubicBezTo>
                    <a:cubicBezTo>
                      <a:pt x="26" y="0"/>
                      <a:pt x="16" y="9"/>
                      <a:pt x="12" y="18"/>
                    </a:cubicBezTo>
                    <a:cubicBezTo>
                      <a:pt x="8" y="27"/>
                      <a:pt x="0" y="46"/>
                      <a:pt x="6" y="54"/>
                    </a:cubicBezTo>
                    <a:cubicBezTo>
                      <a:pt x="12" y="62"/>
                      <a:pt x="45" y="77"/>
                      <a:pt x="49" y="68"/>
                    </a:cubicBezTo>
                    <a:cubicBezTo>
                      <a:pt x="53" y="59"/>
                      <a:pt x="34" y="14"/>
                      <a:pt x="30" y="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" name="Freeform 467"/>
              <p:cNvSpPr>
                <a:spLocks/>
              </p:cNvSpPr>
              <p:nvPr/>
            </p:nvSpPr>
            <p:spPr bwMode="auto">
              <a:xfrm>
                <a:off x="4021" y="1586"/>
                <a:ext cx="85" cy="93"/>
              </a:xfrm>
              <a:custGeom>
                <a:avLst/>
                <a:gdLst>
                  <a:gd name="T0" fmla="*/ 36 w 53"/>
                  <a:gd name="T1" fmla="*/ 18 h 77"/>
                  <a:gd name="T2" fmla="*/ 30 w 53"/>
                  <a:gd name="T3" fmla="*/ 0 h 77"/>
                  <a:gd name="T4" fmla="*/ 12 w 53"/>
                  <a:gd name="T5" fmla="*/ 18 h 77"/>
                  <a:gd name="T6" fmla="*/ 6 w 53"/>
                  <a:gd name="T7" fmla="*/ 54 h 77"/>
                  <a:gd name="T8" fmla="*/ 49 w 53"/>
                  <a:gd name="T9" fmla="*/ 68 h 77"/>
                  <a:gd name="T10" fmla="*/ 30 w 53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77"/>
                  <a:gd name="T20" fmla="*/ 53 w 53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77">
                    <a:moveTo>
                      <a:pt x="36" y="18"/>
                    </a:moveTo>
                    <a:cubicBezTo>
                      <a:pt x="35" y="15"/>
                      <a:pt x="34" y="0"/>
                      <a:pt x="30" y="0"/>
                    </a:cubicBezTo>
                    <a:cubicBezTo>
                      <a:pt x="26" y="0"/>
                      <a:pt x="16" y="9"/>
                      <a:pt x="12" y="18"/>
                    </a:cubicBezTo>
                    <a:cubicBezTo>
                      <a:pt x="8" y="27"/>
                      <a:pt x="0" y="46"/>
                      <a:pt x="6" y="54"/>
                    </a:cubicBezTo>
                    <a:cubicBezTo>
                      <a:pt x="12" y="62"/>
                      <a:pt x="45" y="77"/>
                      <a:pt x="49" y="68"/>
                    </a:cubicBezTo>
                    <a:cubicBezTo>
                      <a:pt x="53" y="59"/>
                      <a:pt x="34" y="14"/>
                      <a:pt x="30" y="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" name="Freeform 468"/>
              <p:cNvSpPr>
                <a:spLocks/>
              </p:cNvSpPr>
              <p:nvPr/>
            </p:nvSpPr>
            <p:spPr bwMode="auto">
              <a:xfrm>
                <a:off x="4459" y="1686"/>
                <a:ext cx="53" cy="77"/>
              </a:xfrm>
              <a:custGeom>
                <a:avLst/>
                <a:gdLst>
                  <a:gd name="T0" fmla="*/ 36 w 53"/>
                  <a:gd name="T1" fmla="*/ 18 h 77"/>
                  <a:gd name="T2" fmla="*/ 30 w 53"/>
                  <a:gd name="T3" fmla="*/ 0 h 77"/>
                  <a:gd name="T4" fmla="*/ 12 w 53"/>
                  <a:gd name="T5" fmla="*/ 18 h 77"/>
                  <a:gd name="T6" fmla="*/ 6 w 53"/>
                  <a:gd name="T7" fmla="*/ 54 h 77"/>
                  <a:gd name="T8" fmla="*/ 49 w 53"/>
                  <a:gd name="T9" fmla="*/ 68 h 77"/>
                  <a:gd name="T10" fmla="*/ 30 w 53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77"/>
                  <a:gd name="T20" fmla="*/ 53 w 53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77">
                    <a:moveTo>
                      <a:pt x="36" y="18"/>
                    </a:moveTo>
                    <a:cubicBezTo>
                      <a:pt x="35" y="15"/>
                      <a:pt x="34" y="0"/>
                      <a:pt x="30" y="0"/>
                    </a:cubicBezTo>
                    <a:cubicBezTo>
                      <a:pt x="26" y="0"/>
                      <a:pt x="16" y="9"/>
                      <a:pt x="12" y="18"/>
                    </a:cubicBezTo>
                    <a:cubicBezTo>
                      <a:pt x="8" y="27"/>
                      <a:pt x="0" y="46"/>
                      <a:pt x="6" y="54"/>
                    </a:cubicBezTo>
                    <a:cubicBezTo>
                      <a:pt x="12" y="62"/>
                      <a:pt x="45" y="77"/>
                      <a:pt x="49" y="68"/>
                    </a:cubicBezTo>
                    <a:cubicBezTo>
                      <a:pt x="53" y="59"/>
                      <a:pt x="34" y="14"/>
                      <a:pt x="30" y="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" name="Freeform 469"/>
              <p:cNvSpPr>
                <a:spLocks/>
              </p:cNvSpPr>
              <p:nvPr/>
            </p:nvSpPr>
            <p:spPr bwMode="auto">
              <a:xfrm flipH="1">
                <a:off x="4411" y="1754"/>
                <a:ext cx="53" cy="77"/>
              </a:xfrm>
              <a:custGeom>
                <a:avLst/>
                <a:gdLst>
                  <a:gd name="T0" fmla="*/ 36 w 53"/>
                  <a:gd name="T1" fmla="*/ 18 h 77"/>
                  <a:gd name="T2" fmla="*/ 30 w 53"/>
                  <a:gd name="T3" fmla="*/ 0 h 77"/>
                  <a:gd name="T4" fmla="*/ 12 w 53"/>
                  <a:gd name="T5" fmla="*/ 18 h 77"/>
                  <a:gd name="T6" fmla="*/ 6 w 53"/>
                  <a:gd name="T7" fmla="*/ 54 h 77"/>
                  <a:gd name="T8" fmla="*/ 49 w 53"/>
                  <a:gd name="T9" fmla="*/ 68 h 77"/>
                  <a:gd name="T10" fmla="*/ 30 w 53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77"/>
                  <a:gd name="T20" fmla="*/ 53 w 53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77">
                    <a:moveTo>
                      <a:pt x="36" y="18"/>
                    </a:moveTo>
                    <a:cubicBezTo>
                      <a:pt x="35" y="15"/>
                      <a:pt x="34" y="0"/>
                      <a:pt x="30" y="0"/>
                    </a:cubicBezTo>
                    <a:cubicBezTo>
                      <a:pt x="26" y="0"/>
                      <a:pt x="16" y="9"/>
                      <a:pt x="12" y="18"/>
                    </a:cubicBezTo>
                    <a:cubicBezTo>
                      <a:pt x="8" y="27"/>
                      <a:pt x="0" y="46"/>
                      <a:pt x="6" y="54"/>
                    </a:cubicBezTo>
                    <a:cubicBezTo>
                      <a:pt x="12" y="62"/>
                      <a:pt x="45" y="77"/>
                      <a:pt x="49" y="68"/>
                    </a:cubicBezTo>
                    <a:cubicBezTo>
                      <a:pt x="53" y="59"/>
                      <a:pt x="34" y="14"/>
                      <a:pt x="30" y="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1" name="Freeform 470"/>
            <p:cNvSpPr>
              <a:spLocks/>
            </p:cNvSpPr>
            <p:nvPr/>
          </p:nvSpPr>
          <p:spPr bwMode="auto">
            <a:xfrm>
              <a:off x="5530" y="1431"/>
              <a:ext cx="60" cy="4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471"/>
            <p:cNvSpPr>
              <a:spLocks/>
            </p:cNvSpPr>
            <p:nvPr/>
          </p:nvSpPr>
          <p:spPr bwMode="auto">
            <a:xfrm>
              <a:off x="5484" y="1444"/>
              <a:ext cx="27" cy="29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472"/>
            <p:cNvSpPr>
              <a:spLocks/>
            </p:cNvSpPr>
            <p:nvPr/>
          </p:nvSpPr>
          <p:spPr bwMode="auto">
            <a:xfrm flipH="1">
              <a:off x="5492" y="1404"/>
              <a:ext cx="28" cy="28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4" name="Group 473"/>
            <p:cNvGrpSpPr>
              <a:grpSpLocks/>
            </p:cNvGrpSpPr>
            <p:nvPr/>
          </p:nvGrpSpPr>
          <p:grpSpPr bwMode="auto">
            <a:xfrm>
              <a:off x="4578" y="1440"/>
              <a:ext cx="633" cy="417"/>
              <a:chOff x="4578" y="1440"/>
              <a:chExt cx="633" cy="417"/>
            </a:xfrm>
          </p:grpSpPr>
          <p:sp>
            <p:nvSpPr>
              <p:cNvPr id="25" name="Freeform 474"/>
              <p:cNvSpPr>
                <a:spLocks/>
              </p:cNvSpPr>
              <p:nvPr/>
            </p:nvSpPr>
            <p:spPr bwMode="auto">
              <a:xfrm>
                <a:off x="4578" y="1440"/>
                <a:ext cx="280" cy="374"/>
              </a:xfrm>
              <a:custGeom>
                <a:avLst/>
                <a:gdLst>
                  <a:gd name="T0" fmla="*/ 856 w 880"/>
                  <a:gd name="T1" fmla="*/ 0 h 920"/>
                  <a:gd name="T2" fmla="*/ 0 w 880"/>
                  <a:gd name="T3" fmla="*/ 440 h 920"/>
                  <a:gd name="T4" fmla="*/ 16 w 880"/>
                  <a:gd name="T5" fmla="*/ 920 h 920"/>
                  <a:gd name="T6" fmla="*/ 880 w 880"/>
                  <a:gd name="T7" fmla="*/ 528 h 920"/>
                  <a:gd name="T8" fmla="*/ 856 w 880"/>
                  <a:gd name="T9" fmla="*/ 0 h 9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0"/>
                  <a:gd name="T16" fmla="*/ 0 h 920"/>
                  <a:gd name="T17" fmla="*/ 880 w 880"/>
                  <a:gd name="T18" fmla="*/ 920 h 9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0" h="920">
                    <a:moveTo>
                      <a:pt x="856" y="0"/>
                    </a:moveTo>
                    <a:lnTo>
                      <a:pt x="0" y="440"/>
                    </a:lnTo>
                    <a:lnTo>
                      <a:pt x="16" y="920"/>
                    </a:lnTo>
                    <a:lnTo>
                      <a:pt x="880" y="528"/>
                    </a:lnTo>
                    <a:lnTo>
                      <a:pt x="856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Freeform 475"/>
              <p:cNvSpPr>
                <a:spLocks/>
              </p:cNvSpPr>
              <p:nvPr/>
            </p:nvSpPr>
            <p:spPr bwMode="auto">
              <a:xfrm>
                <a:off x="4850" y="1440"/>
                <a:ext cx="356" cy="338"/>
              </a:xfrm>
              <a:custGeom>
                <a:avLst/>
                <a:gdLst>
                  <a:gd name="T0" fmla="*/ 0 w 1120"/>
                  <a:gd name="T1" fmla="*/ 0 h 832"/>
                  <a:gd name="T2" fmla="*/ 1112 w 1120"/>
                  <a:gd name="T3" fmla="*/ 320 h 832"/>
                  <a:gd name="T4" fmla="*/ 1120 w 1120"/>
                  <a:gd name="T5" fmla="*/ 832 h 832"/>
                  <a:gd name="T6" fmla="*/ 16 w 1120"/>
                  <a:gd name="T7" fmla="*/ 520 h 83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20"/>
                  <a:gd name="T13" fmla="*/ 0 h 832"/>
                  <a:gd name="T14" fmla="*/ 1120 w 1120"/>
                  <a:gd name="T15" fmla="*/ 832 h 83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20" h="832">
                    <a:moveTo>
                      <a:pt x="0" y="0"/>
                    </a:moveTo>
                    <a:lnTo>
                      <a:pt x="1112" y="320"/>
                    </a:lnTo>
                    <a:cubicBezTo>
                      <a:pt x="1115" y="491"/>
                      <a:pt x="1117" y="661"/>
                      <a:pt x="1120" y="832"/>
                    </a:cubicBezTo>
                    <a:lnTo>
                      <a:pt x="16" y="52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Freeform 476"/>
              <p:cNvSpPr>
                <a:spLocks/>
              </p:cNvSpPr>
              <p:nvPr/>
            </p:nvSpPr>
            <p:spPr bwMode="auto">
              <a:xfrm>
                <a:off x="4578" y="1576"/>
                <a:ext cx="628" cy="86"/>
              </a:xfrm>
              <a:custGeom>
                <a:avLst/>
                <a:gdLst>
                  <a:gd name="T0" fmla="*/ 0 w 1976"/>
                  <a:gd name="T1" fmla="*/ 104 h 211"/>
                  <a:gd name="T2" fmla="*/ 248 w 1976"/>
                  <a:gd name="T3" fmla="*/ 160 h 211"/>
                  <a:gd name="T4" fmla="*/ 560 w 1976"/>
                  <a:gd name="T5" fmla="*/ 200 h 211"/>
                  <a:gd name="T6" fmla="*/ 1152 w 1976"/>
                  <a:gd name="T7" fmla="*/ 200 h 211"/>
                  <a:gd name="T8" fmla="*/ 1544 w 1976"/>
                  <a:gd name="T9" fmla="*/ 136 h 211"/>
                  <a:gd name="T10" fmla="*/ 1976 w 1976"/>
                  <a:gd name="T11" fmla="*/ 0 h 2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76"/>
                  <a:gd name="T19" fmla="*/ 0 h 211"/>
                  <a:gd name="T20" fmla="*/ 1976 w 1976"/>
                  <a:gd name="T21" fmla="*/ 211 h 2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76" h="211">
                    <a:moveTo>
                      <a:pt x="0" y="104"/>
                    </a:moveTo>
                    <a:cubicBezTo>
                      <a:pt x="41" y="113"/>
                      <a:pt x="155" y="144"/>
                      <a:pt x="248" y="160"/>
                    </a:cubicBezTo>
                    <a:cubicBezTo>
                      <a:pt x="341" y="176"/>
                      <a:pt x="409" y="193"/>
                      <a:pt x="560" y="200"/>
                    </a:cubicBezTo>
                    <a:cubicBezTo>
                      <a:pt x="711" y="207"/>
                      <a:pt x="988" y="211"/>
                      <a:pt x="1152" y="200"/>
                    </a:cubicBezTo>
                    <a:cubicBezTo>
                      <a:pt x="1316" y="189"/>
                      <a:pt x="1407" y="169"/>
                      <a:pt x="1544" y="136"/>
                    </a:cubicBezTo>
                    <a:cubicBezTo>
                      <a:pt x="1681" y="103"/>
                      <a:pt x="1828" y="51"/>
                      <a:pt x="1976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Freeform 477"/>
              <p:cNvSpPr>
                <a:spLocks/>
              </p:cNvSpPr>
              <p:nvPr/>
            </p:nvSpPr>
            <p:spPr bwMode="auto">
              <a:xfrm>
                <a:off x="4583" y="1771"/>
                <a:ext cx="628" cy="86"/>
              </a:xfrm>
              <a:custGeom>
                <a:avLst/>
                <a:gdLst>
                  <a:gd name="T0" fmla="*/ 0 w 1976"/>
                  <a:gd name="T1" fmla="*/ 104 h 211"/>
                  <a:gd name="T2" fmla="*/ 248 w 1976"/>
                  <a:gd name="T3" fmla="*/ 160 h 211"/>
                  <a:gd name="T4" fmla="*/ 560 w 1976"/>
                  <a:gd name="T5" fmla="*/ 200 h 211"/>
                  <a:gd name="T6" fmla="*/ 1152 w 1976"/>
                  <a:gd name="T7" fmla="*/ 200 h 211"/>
                  <a:gd name="T8" fmla="*/ 1544 w 1976"/>
                  <a:gd name="T9" fmla="*/ 136 h 211"/>
                  <a:gd name="T10" fmla="*/ 1976 w 1976"/>
                  <a:gd name="T11" fmla="*/ 0 h 2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76"/>
                  <a:gd name="T19" fmla="*/ 0 h 211"/>
                  <a:gd name="T20" fmla="*/ 1976 w 1976"/>
                  <a:gd name="T21" fmla="*/ 211 h 2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76" h="211">
                    <a:moveTo>
                      <a:pt x="0" y="104"/>
                    </a:moveTo>
                    <a:cubicBezTo>
                      <a:pt x="41" y="113"/>
                      <a:pt x="155" y="144"/>
                      <a:pt x="248" y="160"/>
                    </a:cubicBezTo>
                    <a:cubicBezTo>
                      <a:pt x="341" y="176"/>
                      <a:pt x="409" y="193"/>
                      <a:pt x="560" y="200"/>
                    </a:cubicBezTo>
                    <a:cubicBezTo>
                      <a:pt x="711" y="207"/>
                      <a:pt x="988" y="211"/>
                      <a:pt x="1152" y="200"/>
                    </a:cubicBezTo>
                    <a:cubicBezTo>
                      <a:pt x="1316" y="189"/>
                      <a:pt x="1407" y="169"/>
                      <a:pt x="1544" y="136"/>
                    </a:cubicBezTo>
                    <a:cubicBezTo>
                      <a:pt x="1681" y="103"/>
                      <a:pt x="1828" y="51"/>
                      <a:pt x="1976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Freeform 478"/>
              <p:cNvSpPr>
                <a:spLocks/>
              </p:cNvSpPr>
              <p:nvPr/>
            </p:nvSpPr>
            <p:spPr bwMode="auto">
              <a:xfrm>
                <a:off x="4578" y="1570"/>
                <a:ext cx="625" cy="286"/>
              </a:xfrm>
              <a:custGeom>
                <a:avLst/>
                <a:gdLst>
                  <a:gd name="T0" fmla="*/ 1968 w 1968"/>
                  <a:gd name="T1" fmla="*/ 496 h 704"/>
                  <a:gd name="T2" fmla="*/ 1968 w 1968"/>
                  <a:gd name="T3" fmla="*/ 0 h 704"/>
                  <a:gd name="T4" fmla="*/ 1808 w 1968"/>
                  <a:gd name="T5" fmla="*/ 80 h 704"/>
                  <a:gd name="T6" fmla="*/ 1552 w 1968"/>
                  <a:gd name="T7" fmla="*/ 144 h 704"/>
                  <a:gd name="T8" fmla="*/ 1248 w 1968"/>
                  <a:gd name="T9" fmla="*/ 208 h 704"/>
                  <a:gd name="T10" fmla="*/ 1008 w 1968"/>
                  <a:gd name="T11" fmla="*/ 224 h 704"/>
                  <a:gd name="T12" fmla="*/ 768 w 1968"/>
                  <a:gd name="T13" fmla="*/ 224 h 704"/>
                  <a:gd name="T14" fmla="*/ 528 w 1968"/>
                  <a:gd name="T15" fmla="*/ 208 h 704"/>
                  <a:gd name="T16" fmla="*/ 272 w 1968"/>
                  <a:gd name="T17" fmla="*/ 176 h 704"/>
                  <a:gd name="T18" fmla="*/ 128 w 1968"/>
                  <a:gd name="T19" fmla="*/ 144 h 704"/>
                  <a:gd name="T20" fmla="*/ 0 w 1968"/>
                  <a:gd name="T21" fmla="*/ 128 h 704"/>
                  <a:gd name="T22" fmla="*/ 16 w 1968"/>
                  <a:gd name="T23" fmla="*/ 608 h 704"/>
                  <a:gd name="T24" fmla="*/ 192 w 1968"/>
                  <a:gd name="T25" fmla="*/ 640 h 704"/>
                  <a:gd name="T26" fmla="*/ 368 w 1968"/>
                  <a:gd name="T27" fmla="*/ 672 h 704"/>
                  <a:gd name="T28" fmla="*/ 480 w 1968"/>
                  <a:gd name="T29" fmla="*/ 688 h 704"/>
                  <a:gd name="T30" fmla="*/ 592 w 1968"/>
                  <a:gd name="T31" fmla="*/ 688 h 704"/>
                  <a:gd name="T32" fmla="*/ 768 w 1968"/>
                  <a:gd name="T33" fmla="*/ 704 h 704"/>
                  <a:gd name="T34" fmla="*/ 928 w 1968"/>
                  <a:gd name="T35" fmla="*/ 704 h 704"/>
                  <a:gd name="T36" fmla="*/ 1072 w 1968"/>
                  <a:gd name="T37" fmla="*/ 704 h 704"/>
                  <a:gd name="T38" fmla="*/ 1264 w 1968"/>
                  <a:gd name="T39" fmla="*/ 688 h 704"/>
                  <a:gd name="T40" fmla="*/ 1392 w 1968"/>
                  <a:gd name="T41" fmla="*/ 672 h 704"/>
                  <a:gd name="T42" fmla="*/ 1536 w 1968"/>
                  <a:gd name="T43" fmla="*/ 640 h 704"/>
                  <a:gd name="T44" fmla="*/ 1712 w 1968"/>
                  <a:gd name="T45" fmla="*/ 592 h 704"/>
                  <a:gd name="T46" fmla="*/ 1824 w 1968"/>
                  <a:gd name="T47" fmla="*/ 560 h 704"/>
                  <a:gd name="T48" fmla="*/ 1904 w 1968"/>
                  <a:gd name="T49" fmla="*/ 528 h 704"/>
                  <a:gd name="T50" fmla="*/ 1968 w 1968"/>
                  <a:gd name="T51" fmla="*/ 496 h 70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968"/>
                  <a:gd name="T79" fmla="*/ 0 h 704"/>
                  <a:gd name="T80" fmla="*/ 1968 w 1968"/>
                  <a:gd name="T81" fmla="*/ 704 h 70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968" h="704">
                    <a:moveTo>
                      <a:pt x="1968" y="496"/>
                    </a:moveTo>
                    <a:lnTo>
                      <a:pt x="1968" y="0"/>
                    </a:lnTo>
                    <a:lnTo>
                      <a:pt x="1808" y="80"/>
                    </a:lnTo>
                    <a:lnTo>
                      <a:pt x="1552" y="144"/>
                    </a:lnTo>
                    <a:lnTo>
                      <a:pt x="1248" y="208"/>
                    </a:lnTo>
                    <a:lnTo>
                      <a:pt x="1008" y="224"/>
                    </a:lnTo>
                    <a:lnTo>
                      <a:pt x="768" y="224"/>
                    </a:lnTo>
                    <a:lnTo>
                      <a:pt x="528" y="208"/>
                    </a:lnTo>
                    <a:lnTo>
                      <a:pt x="272" y="176"/>
                    </a:lnTo>
                    <a:lnTo>
                      <a:pt x="128" y="144"/>
                    </a:lnTo>
                    <a:lnTo>
                      <a:pt x="0" y="128"/>
                    </a:lnTo>
                    <a:lnTo>
                      <a:pt x="16" y="608"/>
                    </a:lnTo>
                    <a:lnTo>
                      <a:pt x="192" y="640"/>
                    </a:lnTo>
                    <a:lnTo>
                      <a:pt x="368" y="672"/>
                    </a:lnTo>
                    <a:lnTo>
                      <a:pt x="480" y="688"/>
                    </a:lnTo>
                    <a:lnTo>
                      <a:pt x="592" y="688"/>
                    </a:lnTo>
                    <a:lnTo>
                      <a:pt x="768" y="704"/>
                    </a:lnTo>
                    <a:lnTo>
                      <a:pt x="928" y="704"/>
                    </a:lnTo>
                    <a:lnTo>
                      <a:pt x="1072" y="704"/>
                    </a:lnTo>
                    <a:lnTo>
                      <a:pt x="1264" y="688"/>
                    </a:lnTo>
                    <a:lnTo>
                      <a:pt x="1392" y="672"/>
                    </a:lnTo>
                    <a:lnTo>
                      <a:pt x="1536" y="640"/>
                    </a:lnTo>
                    <a:lnTo>
                      <a:pt x="1712" y="592"/>
                    </a:lnTo>
                    <a:lnTo>
                      <a:pt x="1824" y="560"/>
                    </a:lnTo>
                    <a:lnTo>
                      <a:pt x="1904" y="528"/>
                    </a:lnTo>
                    <a:lnTo>
                      <a:pt x="1968" y="49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Freeform 479"/>
              <p:cNvSpPr>
                <a:spLocks/>
              </p:cNvSpPr>
              <p:nvPr/>
            </p:nvSpPr>
            <p:spPr bwMode="auto">
              <a:xfrm>
                <a:off x="4583" y="1440"/>
                <a:ext cx="615" cy="214"/>
              </a:xfrm>
              <a:custGeom>
                <a:avLst/>
                <a:gdLst>
                  <a:gd name="T0" fmla="*/ 1936 w 1936"/>
                  <a:gd name="T1" fmla="*/ 304 h 528"/>
                  <a:gd name="T2" fmla="*/ 832 w 1936"/>
                  <a:gd name="T3" fmla="*/ 0 h 528"/>
                  <a:gd name="T4" fmla="*/ 0 w 1936"/>
                  <a:gd name="T5" fmla="*/ 432 h 528"/>
                  <a:gd name="T6" fmla="*/ 208 w 1936"/>
                  <a:gd name="T7" fmla="*/ 480 h 528"/>
                  <a:gd name="T8" fmla="*/ 512 w 1936"/>
                  <a:gd name="T9" fmla="*/ 528 h 528"/>
                  <a:gd name="T10" fmla="*/ 816 w 1936"/>
                  <a:gd name="T11" fmla="*/ 528 h 528"/>
                  <a:gd name="T12" fmla="*/ 1152 w 1936"/>
                  <a:gd name="T13" fmla="*/ 528 h 528"/>
                  <a:gd name="T14" fmla="*/ 1344 w 1936"/>
                  <a:gd name="T15" fmla="*/ 496 h 528"/>
                  <a:gd name="T16" fmla="*/ 1536 w 1936"/>
                  <a:gd name="T17" fmla="*/ 464 h 528"/>
                  <a:gd name="T18" fmla="*/ 1728 w 1936"/>
                  <a:gd name="T19" fmla="*/ 416 h 528"/>
                  <a:gd name="T20" fmla="*/ 1904 w 1936"/>
                  <a:gd name="T21" fmla="*/ 352 h 528"/>
                  <a:gd name="T22" fmla="*/ 1936 w 1936"/>
                  <a:gd name="T23" fmla="*/ 304 h 52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936"/>
                  <a:gd name="T37" fmla="*/ 0 h 528"/>
                  <a:gd name="T38" fmla="*/ 1936 w 1936"/>
                  <a:gd name="T39" fmla="*/ 528 h 52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936" h="528">
                    <a:moveTo>
                      <a:pt x="1936" y="304"/>
                    </a:moveTo>
                    <a:lnTo>
                      <a:pt x="832" y="0"/>
                    </a:lnTo>
                    <a:lnTo>
                      <a:pt x="0" y="432"/>
                    </a:lnTo>
                    <a:lnTo>
                      <a:pt x="208" y="480"/>
                    </a:lnTo>
                    <a:lnTo>
                      <a:pt x="512" y="528"/>
                    </a:lnTo>
                    <a:lnTo>
                      <a:pt x="816" y="528"/>
                    </a:lnTo>
                    <a:lnTo>
                      <a:pt x="1152" y="528"/>
                    </a:lnTo>
                    <a:lnTo>
                      <a:pt x="1344" y="496"/>
                    </a:lnTo>
                    <a:lnTo>
                      <a:pt x="1536" y="464"/>
                    </a:lnTo>
                    <a:lnTo>
                      <a:pt x="1728" y="416"/>
                    </a:lnTo>
                    <a:lnTo>
                      <a:pt x="1904" y="352"/>
                    </a:lnTo>
                    <a:lnTo>
                      <a:pt x="1936" y="30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FF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" name="Freeform 480"/>
              <p:cNvSpPr>
                <a:spLocks/>
              </p:cNvSpPr>
              <p:nvPr/>
            </p:nvSpPr>
            <p:spPr bwMode="auto">
              <a:xfrm>
                <a:off x="4709" y="1545"/>
                <a:ext cx="27" cy="38"/>
              </a:xfrm>
              <a:custGeom>
                <a:avLst/>
                <a:gdLst>
                  <a:gd name="T0" fmla="*/ 36 w 53"/>
                  <a:gd name="T1" fmla="*/ 18 h 77"/>
                  <a:gd name="T2" fmla="*/ 30 w 53"/>
                  <a:gd name="T3" fmla="*/ 0 h 77"/>
                  <a:gd name="T4" fmla="*/ 12 w 53"/>
                  <a:gd name="T5" fmla="*/ 18 h 77"/>
                  <a:gd name="T6" fmla="*/ 6 w 53"/>
                  <a:gd name="T7" fmla="*/ 54 h 77"/>
                  <a:gd name="T8" fmla="*/ 49 w 53"/>
                  <a:gd name="T9" fmla="*/ 68 h 77"/>
                  <a:gd name="T10" fmla="*/ 30 w 53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77"/>
                  <a:gd name="T20" fmla="*/ 53 w 53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77">
                    <a:moveTo>
                      <a:pt x="36" y="18"/>
                    </a:moveTo>
                    <a:cubicBezTo>
                      <a:pt x="35" y="15"/>
                      <a:pt x="34" y="0"/>
                      <a:pt x="30" y="0"/>
                    </a:cubicBezTo>
                    <a:cubicBezTo>
                      <a:pt x="26" y="0"/>
                      <a:pt x="16" y="9"/>
                      <a:pt x="12" y="18"/>
                    </a:cubicBezTo>
                    <a:cubicBezTo>
                      <a:pt x="8" y="27"/>
                      <a:pt x="0" y="46"/>
                      <a:pt x="6" y="54"/>
                    </a:cubicBezTo>
                    <a:cubicBezTo>
                      <a:pt x="12" y="62"/>
                      <a:pt x="45" y="77"/>
                      <a:pt x="49" y="68"/>
                    </a:cubicBezTo>
                    <a:cubicBezTo>
                      <a:pt x="53" y="59"/>
                      <a:pt x="34" y="14"/>
                      <a:pt x="30" y="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" name="Freeform 481"/>
              <p:cNvSpPr>
                <a:spLocks/>
              </p:cNvSpPr>
              <p:nvPr/>
            </p:nvSpPr>
            <p:spPr bwMode="auto">
              <a:xfrm>
                <a:off x="4828" y="1468"/>
                <a:ext cx="17" cy="32"/>
              </a:xfrm>
              <a:custGeom>
                <a:avLst/>
                <a:gdLst>
                  <a:gd name="T0" fmla="*/ 36 w 53"/>
                  <a:gd name="T1" fmla="*/ 18 h 77"/>
                  <a:gd name="T2" fmla="*/ 30 w 53"/>
                  <a:gd name="T3" fmla="*/ 0 h 77"/>
                  <a:gd name="T4" fmla="*/ 12 w 53"/>
                  <a:gd name="T5" fmla="*/ 18 h 77"/>
                  <a:gd name="T6" fmla="*/ 6 w 53"/>
                  <a:gd name="T7" fmla="*/ 54 h 77"/>
                  <a:gd name="T8" fmla="*/ 49 w 53"/>
                  <a:gd name="T9" fmla="*/ 68 h 77"/>
                  <a:gd name="T10" fmla="*/ 30 w 53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77"/>
                  <a:gd name="T20" fmla="*/ 53 w 53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77">
                    <a:moveTo>
                      <a:pt x="36" y="18"/>
                    </a:moveTo>
                    <a:cubicBezTo>
                      <a:pt x="35" y="15"/>
                      <a:pt x="34" y="0"/>
                      <a:pt x="30" y="0"/>
                    </a:cubicBezTo>
                    <a:cubicBezTo>
                      <a:pt x="26" y="0"/>
                      <a:pt x="16" y="9"/>
                      <a:pt x="12" y="18"/>
                    </a:cubicBezTo>
                    <a:cubicBezTo>
                      <a:pt x="8" y="27"/>
                      <a:pt x="0" y="46"/>
                      <a:pt x="6" y="54"/>
                    </a:cubicBezTo>
                    <a:cubicBezTo>
                      <a:pt x="12" y="62"/>
                      <a:pt x="45" y="77"/>
                      <a:pt x="49" y="68"/>
                    </a:cubicBezTo>
                    <a:cubicBezTo>
                      <a:pt x="53" y="59"/>
                      <a:pt x="34" y="14"/>
                      <a:pt x="30" y="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" name="Freeform 482"/>
              <p:cNvSpPr>
                <a:spLocks/>
              </p:cNvSpPr>
              <p:nvPr/>
            </p:nvSpPr>
            <p:spPr bwMode="auto">
              <a:xfrm flipH="1">
                <a:off x="4798" y="1535"/>
                <a:ext cx="16" cy="31"/>
              </a:xfrm>
              <a:custGeom>
                <a:avLst/>
                <a:gdLst>
                  <a:gd name="T0" fmla="*/ 36 w 53"/>
                  <a:gd name="T1" fmla="*/ 18 h 77"/>
                  <a:gd name="T2" fmla="*/ 30 w 53"/>
                  <a:gd name="T3" fmla="*/ 0 h 77"/>
                  <a:gd name="T4" fmla="*/ 12 w 53"/>
                  <a:gd name="T5" fmla="*/ 18 h 77"/>
                  <a:gd name="T6" fmla="*/ 6 w 53"/>
                  <a:gd name="T7" fmla="*/ 54 h 77"/>
                  <a:gd name="T8" fmla="*/ 49 w 53"/>
                  <a:gd name="T9" fmla="*/ 68 h 77"/>
                  <a:gd name="T10" fmla="*/ 30 w 53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77"/>
                  <a:gd name="T20" fmla="*/ 53 w 53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77">
                    <a:moveTo>
                      <a:pt x="36" y="18"/>
                    </a:moveTo>
                    <a:cubicBezTo>
                      <a:pt x="35" y="15"/>
                      <a:pt x="34" y="0"/>
                      <a:pt x="30" y="0"/>
                    </a:cubicBezTo>
                    <a:cubicBezTo>
                      <a:pt x="26" y="0"/>
                      <a:pt x="16" y="9"/>
                      <a:pt x="12" y="18"/>
                    </a:cubicBezTo>
                    <a:cubicBezTo>
                      <a:pt x="8" y="27"/>
                      <a:pt x="0" y="46"/>
                      <a:pt x="6" y="54"/>
                    </a:cubicBezTo>
                    <a:cubicBezTo>
                      <a:pt x="12" y="62"/>
                      <a:pt x="45" y="77"/>
                      <a:pt x="49" y="68"/>
                    </a:cubicBezTo>
                    <a:cubicBezTo>
                      <a:pt x="53" y="59"/>
                      <a:pt x="34" y="14"/>
                      <a:pt x="30" y="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" name="Freeform 483"/>
              <p:cNvSpPr>
                <a:spLocks/>
              </p:cNvSpPr>
              <p:nvPr/>
            </p:nvSpPr>
            <p:spPr bwMode="auto">
              <a:xfrm>
                <a:off x="4583" y="1440"/>
                <a:ext cx="615" cy="214"/>
              </a:xfrm>
              <a:custGeom>
                <a:avLst/>
                <a:gdLst>
                  <a:gd name="T0" fmla="*/ 1936 w 1936"/>
                  <a:gd name="T1" fmla="*/ 304 h 528"/>
                  <a:gd name="T2" fmla="*/ 832 w 1936"/>
                  <a:gd name="T3" fmla="*/ 0 h 528"/>
                  <a:gd name="T4" fmla="*/ 0 w 1936"/>
                  <a:gd name="T5" fmla="*/ 432 h 528"/>
                  <a:gd name="T6" fmla="*/ 208 w 1936"/>
                  <a:gd name="T7" fmla="*/ 480 h 528"/>
                  <a:gd name="T8" fmla="*/ 512 w 1936"/>
                  <a:gd name="T9" fmla="*/ 528 h 528"/>
                  <a:gd name="T10" fmla="*/ 816 w 1936"/>
                  <a:gd name="T11" fmla="*/ 528 h 528"/>
                  <a:gd name="T12" fmla="*/ 1152 w 1936"/>
                  <a:gd name="T13" fmla="*/ 528 h 528"/>
                  <a:gd name="T14" fmla="*/ 1344 w 1936"/>
                  <a:gd name="T15" fmla="*/ 496 h 528"/>
                  <a:gd name="T16" fmla="*/ 1536 w 1936"/>
                  <a:gd name="T17" fmla="*/ 464 h 528"/>
                  <a:gd name="T18" fmla="*/ 1728 w 1936"/>
                  <a:gd name="T19" fmla="*/ 416 h 528"/>
                  <a:gd name="T20" fmla="*/ 1904 w 1936"/>
                  <a:gd name="T21" fmla="*/ 352 h 528"/>
                  <a:gd name="T22" fmla="*/ 1936 w 1936"/>
                  <a:gd name="T23" fmla="*/ 304 h 52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936"/>
                  <a:gd name="T37" fmla="*/ 0 h 528"/>
                  <a:gd name="T38" fmla="*/ 1936 w 1936"/>
                  <a:gd name="T39" fmla="*/ 528 h 52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936" h="528">
                    <a:moveTo>
                      <a:pt x="1936" y="304"/>
                    </a:moveTo>
                    <a:lnTo>
                      <a:pt x="832" y="0"/>
                    </a:lnTo>
                    <a:lnTo>
                      <a:pt x="0" y="432"/>
                    </a:lnTo>
                    <a:lnTo>
                      <a:pt x="208" y="480"/>
                    </a:lnTo>
                    <a:lnTo>
                      <a:pt x="512" y="528"/>
                    </a:lnTo>
                    <a:lnTo>
                      <a:pt x="816" y="528"/>
                    </a:lnTo>
                    <a:lnTo>
                      <a:pt x="1152" y="528"/>
                    </a:lnTo>
                    <a:lnTo>
                      <a:pt x="1344" y="496"/>
                    </a:lnTo>
                    <a:lnTo>
                      <a:pt x="1536" y="464"/>
                    </a:lnTo>
                    <a:lnTo>
                      <a:pt x="1728" y="416"/>
                    </a:lnTo>
                    <a:lnTo>
                      <a:pt x="1904" y="352"/>
                    </a:lnTo>
                    <a:lnTo>
                      <a:pt x="1936" y="30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FF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" name="Freeform 484"/>
              <p:cNvSpPr>
                <a:spLocks/>
              </p:cNvSpPr>
              <p:nvPr/>
            </p:nvSpPr>
            <p:spPr bwMode="auto">
              <a:xfrm>
                <a:off x="4709" y="1545"/>
                <a:ext cx="27" cy="38"/>
              </a:xfrm>
              <a:custGeom>
                <a:avLst/>
                <a:gdLst>
                  <a:gd name="T0" fmla="*/ 36 w 53"/>
                  <a:gd name="T1" fmla="*/ 18 h 77"/>
                  <a:gd name="T2" fmla="*/ 30 w 53"/>
                  <a:gd name="T3" fmla="*/ 0 h 77"/>
                  <a:gd name="T4" fmla="*/ 12 w 53"/>
                  <a:gd name="T5" fmla="*/ 18 h 77"/>
                  <a:gd name="T6" fmla="*/ 6 w 53"/>
                  <a:gd name="T7" fmla="*/ 54 h 77"/>
                  <a:gd name="T8" fmla="*/ 49 w 53"/>
                  <a:gd name="T9" fmla="*/ 68 h 77"/>
                  <a:gd name="T10" fmla="*/ 30 w 53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77"/>
                  <a:gd name="T20" fmla="*/ 53 w 53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77">
                    <a:moveTo>
                      <a:pt x="36" y="18"/>
                    </a:moveTo>
                    <a:cubicBezTo>
                      <a:pt x="35" y="15"/>
                      <a:pt x="34" y="0"/>
                      <a:pt x="30" y="0"/>
                    </a:cubicBezTo>
                    <a:cubicBezTo>
                      <a:pt x="26" y="0"/>
                      <a:pt x="16" y="9"/>
                      <a:pt x="12" y="18"/>
                    </a:cubicBezTo>
                    <a:cubicBezTo>
                      <a:pt x="8" y="27"/>
                      <a:pt x="0" y="46"/>
                      <a:pt x="6" y="54"/>
                    </a:cubicBezTo>
                    <a:cubicBezTo>
                      <a:pt x="12" y="62"/>
                      <a:pt x="45" y="77"/>
                      <a:pt x="49" y="68"/>
                    </a:cubicBezTo>
                    <a:cubicBezTo>
                      <a:pt x="53" y="59"/>
                      <a:pt x="34" y="14"/>
                      <a:pt x="30" y="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" name="Freeform 485"/>
              <p:cNvSpPr>
                <a:spLocks/>
              </p:cNvSpPr>
              <p:nvPr/>
            </p:nvSpPr>
            <p:spPr bwMode="auto">
              <a:xfrm>
                <a:off x="4828" y="1468"/>
                <a:ext cx="17" cy="32"/>
              </a:xfrm>
              <a:custGeom>
                <a:avLst/>
                <a:gdLst>
                  <a:gd name="T0" fmla="*/ 36 w 53"/>
                  <a:gd name="T1" fmla="*/ 18 h 77"/>
                  <a:gd name="T2" fmla="*/ 30 w 53"/>
                  <a:gd name="T3" fmla="*/ 0 h 77"/>
                  <a:gd name="T4" fmla="*/ 12 w 53"/>
                  <a:gd name="T5" fmla="*/ 18 h 77"/>
                  <a:gd name="T6" fmla="*/ 6 w 53"/>
                  <a:gd name="T7" fmla="*/ 54 h 77"/>
                  <a:gd name="T8" fmla="*/ 49 w 53"/>
                  <a:gd name="T9" fmla="*/ 68 h 77"/>
                  <a:gd name="T10" fmla="*/ 30 w 53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77"/>
                  <a:gd name="T20" fmla="*/ 53 w 53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77">
                    <a:moveTo>
                      <a:pt x="36" y="18"/>
                    </a:moveTo>
                    <a:cubicBezTo>
                      <a:pt x="35" y="15"/>
                      <a:pt x="34" y="0"/>
                      <a:pt x="30" y="0"/>
                    </a:cubicBezTo>
                    <a:cubicBezTo>
                      <a:pt x="26" y="0"/>
                      <a:pt x="16" y="9"/>
                      <a:pt x="12" y="18"/>
                    </a:cubicBezTo>
                    <a:cubicBezTo>
                      <a:pt x="8" y="27"/>
                      <a:pt x="0" y="46"/>
                      <a:pt x="6" y="54"/>
                    </a:cubicBezTo>
                    <a:cubicBezTo>
                      <a:pt x="12" y="62"/>
                      <a:pt x="45" y="77"/>
                      <a:pt x="49" y="68"/>
                    </a:cubicBezTo>
                    <a:cubicBezTo>
                      <a:pt x="53" y="59"/>
                      <a:pt x="34" y="14"/>
                      <a:pt x="30" y="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" name="Freeform 486"/>
              <p:cNvSpPr>
                <a:spLocks/>
              </p:cNvSpPr>
              <p:nvPr/>
            </p:nvSpPr>
            <p:spPr bwMode="auto">
              <a:xfrm flipH="1">
                <a:off x="4798" y="1535"/>
                <a:ext cx="16" cy="31"/>
              </a:xfrm>
              <a:custGeom>
                <a:avLst/>
                <a:gdLst>
                  <a:gd name="T0" fmla="*/ 36 w 53"/>
                  <a:gd name="T1" fmla="*/ 18 h 77"/>
                  <a:gd name="T2" fmla="*/ 30 w 53"/>
                  <a:gd name="T3" fmla="*/ 0 h 77"/>
                  <a:gd name="T4" fmla="*/ 12 w 53"/>
                  <a:gd name="T5" fmla="*/ 18 h 77"/>
                  <a:gd name="T6" fmla="*/ 6 w 53"/>
                  <a:gd name="T7" fmla="*/ 54 h 77"/>
                  <a:gd name="T8" fmla="*/ 49 w 53"/>
                  <a:gd name="T9" fmla="*/ 68 h 77"/>
                  <a:gd name="T10" fmla="*/ 30 w 53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77"/>
                  <a:gd name="T20" fmla="*/ 53 w 53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77">
                    <a:moveTo>
                      <a:pt x="36" y="18"/>
                    </a:moveTo>
                    <a:cubicBezTo>
                      <a:pt x="35" y="15"/>
                      <a:pt x="34" y="0"/>
                      <a:pt x="30" y="0"/>
                    </a:cubicBezTo>
                    <a:cubicBezTo>
                      <a:pt x="26" y="0"/>
                      <a:pt x="16" y="9"/>
                      <a:pt x="12" y="18"/>
                    </a:cubicBezTo>
                    <a:cubicBezTo>
                      <a:pt x="8" y="27"/>
                      <a:pt x="0" y="46"/>
                      <a:pt x="6" y="54"/>
                    </a:cubicBezTo>
                    <a:cubicBezTo>
                      <a:pt x="12" y="62"/>
                      <a:pt x="45" y="77"/>
                      <a:pt x="49" y="68"/>
                    </a:cubicBezTo>
                    <a:cubicBezTo>
                      <a:pt x="53" y="59"/>
                      <a:pt x="34" y="14"/>
                      <a:pt x="30" y="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" name="Freeform 487"/>
              <p:cNvSpPr>
                <a:spLocks/>
              </p:cNvSpPr>
              <p:nvPr/>
            </p:nvSpPr>
            <p:spPr bwMode="auto">
              <a:xfrm>
                <a:off x="5030" y="1720"/>
                <a:ext cx="27" cy="38"/>
              </a:xfrm>
              <a:custGeom>
                <a:avLst/>
                <a:gdLst>
                  <a:gd name="T0" fmla="*/ 36 w 53"/>
                  <a:gd name="T1" fmla="*/ 18 h 77"/>
                  <a:gd name="T2" fmla="*/ 30 w 53"/>
                  <a:gd name="T3" fmla="*/ 0 h 77"/>
                  <a:gd name="T4" fmla="*/ 12 w 53"/>
                  <a:gd name="T5" fmla="*/ 18 h 77"/>
                  <a:gd name="T6" fmla="*/ 6 w 53"/>
                  <a:gd name="T7" fmla="*/ 54 h 77"/>
                  <a:gd name="T8" fmla="*/ 49 w 53"/>
                  <a:gd name="T9" fmla="*/ 68 h 77"/>
                  <a:gd name="T10" fmla="*/ 30 w 53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77"/>
                  <a:gd name="T20" fmla="*/ 53 w 53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77">
                    <a:moveTo>
                      <a:pt x="36" y="18"/>
                    </a:moveTo>
                    <a:cubicBezTo>
                      <a:pt x="35" y="15"/>
                      <a:pt x="34" y="0"/>
                      <a:pt x="30" y="0"/>
                    </a:cubicBezTo>
                    <a:cubicBezTo>
                      <a:pt x="26" y="0"/>
                      <a:pt x="16" y="9"/>
                      <a:pt x="12" y="18"/>
                    </a:cubicBezTo>
                    <a:cubicBezTo>
                      <a:pt x="8" y="27"/>
                      <a:pt x="0" y="46"/>
                      <a:pt x="6" y="54"/>
                    </a:cubicBezTo>
                    <a:cubicBezTo>
                      <a:pt x="12" y="62"/>
                      <a:pt x="45" y="77"/>
                      <a:pt x="49" y="68"/>
                    </a:cubicBezTo>
                    <a:cubicBezTo>
                      <a:pt x="53" y="59"/>
                      <a:pt x="34" y="14"/>
                      <a:pt x="30" y="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" name="Freeform 488"/>
              <p:cNvSpPr>
                <a:spLocks/>
              </p:cNvSpPr>
              <p:nvPr/>
            </p:nvSpPr>
            <p:spPr bwMode="auto">
              <a:xfrm>
                <a:off x="5148" y="1644"/>
                <a:ext cx="17" cy="31"/>
              </a:xfrm>
              <a:custGeom>
                <a:avLst/>
                <a:gdLst>
                  <a:gd name="T0" fmla="*/ 36 w 53"/>
                  <a:gd name="T1" fmla="*/ 18 h 77"/>
                  <a:gd name="T2" fmla="*/ 30 w 53"/>
                  <a:gd name="T3" fmla="*/ 0 h 77"/>
                  <a:gd name="T4" fmla="*/ 12 w 53"/>
                  <a:gd name="T5" fmla="*/ 18 h 77"/>
                  <a:gd name="T6" fmla="*/ 6 w 53"/>
                  <a:gd name="T7" fmla="*/ 54 h 77"/>
                  <a:gd name="T8" fmla="*/ 49 w 53"/>
                  <a:gd name="T9" fmla="*/ 68 h 77"/>
                  <a:gd name="T10" fmla="*/ 30 w 53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77"/>
                  <a:gd name="T20" fmla="*/ 53 w 53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77">
                    <a:moveTo>
                      <a:pt x="36" y="18"/>
                    </a:moveTo>
                    <a:cubicBezTo>
                      <a:pt x="35" y="15"/>
                      <a:pt x="34" y="0"/>
                      <a:pt x="30" y="0"/>
                    </a:cubicBezTo>
                    <a:cubicBezTo>
                      <a:pt x="26" y="0"/>
                      <a:pt x="16" y="9"/>
                      <a:pt x="12" y="18"/>
                    </a:cubicBezTo>
                    <a:cubicBezTo>
                      <a:pt x="8" y="27"/>
                      <a:pt x="0" y="46"/>
                      <a:pt x="6" y="54"/>
                    </a:cubicBezTo>
                    <a:cubicBezTo>
                      <a:pt x="12" y="62"/>
                      <a:pt x="45" y="77"/>
                      <a:pt x="49" y="68"/>
                    </a:cubicBezTo>
                    <a:cubicBezTo>
                      <a:pt x="53" y="59"/>
                      <a:pt x="34" y="14"/>
                      <a:pt x="30" y="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" name="Freeform 489"/>
              <p:cNvSpPr>
                <a:spLocks/>
              </p:cNvSpPr>
              <p:nvPr/>
            </p:nvSpPr>
            <p:spPr bwMode="auto">
              <a:xfrm flipH="1">
                <a:off x="5118" y="1710"/>
                <a:ext cx="17" cy="32"/>
              </a:xfrm>
              <a:custGeom>
                <a:avLst/>
                <a:gdLst>
                  <a:gd name="T0" fmla="*/ 36 w 53"/>
                  <a:gd name="T1" fmla="*/ 18 h 77"/>
                  <a:gd name="T2" fmla="*/ 30 w 53"/>
                  <a:gd name="T3" fmla="*/ 0 h 77"/>
                  <a:gd name="T4" fmla="*/ 12 w 53"/>
                  <a:gd name="T5" fmla="*/ 18 h 77"/>
                  <a:gd name="T6" fmla="*/ 6 w 53"/>
                  <a:gd name="T7" fmla="*/ 54 h 77"/>
                  <a:gd name="T8" fmla="*/ 49 w 53"/>
                  <a:gd name="T9" fmla="*/ 68 h 77"/>
                  <a:gd name="T10" fmla="*/ 30 w 53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77"/>
                  <a:gd name="T20" fmla="*/ 53 w 53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77">
                    <a:moveTo>
                      <a:pt x="36" y="18"/>
                    </a:moveTo>
                    <a:cubicBezTo>
                      <a:pt x="35" y="15"/>
                      <a:pt x="34" y="0"/>
                      <a:pt x="30" y="0"/>
                    </a:cubicBezTo>
                    <a:cubicBezTo>
                      <a:pt x="26" y="0"/>
                      <a:pt x="16" y="9"/>
                      <a:pt x="12" y="18"/>
                    </a:cubicBezTo>
                    <a:cubicBezTo>
                      <a:pt x="8" y="27"/>
                      <a:pt x="0" y="46"/>
                      <a:pt x="6" y="54"/>
                    </a:cubicBezTo>
                    <a:cubicBezTo>
                      <a:pt x="12" y="62"/>
                      <a:pt x="45" y="77"/>
                      <a:pt x="49" y="68"/>
                    </a:cubicBezTo>
                    <a:cubicBezTo>
                      <a:pt x="53" y="59"/>
                      <a:pt x="34" y="14"/>
                      <a:pt x="30" y="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" name="Freeform 490"/>
              <p:cNvSpPr>
                <a:spLocks/>
              </p:cNvSpPr>
              <p:nvPr/>
            </p:nvSpPr>
            <p:spPr bwMode="auto">
              <a:xfrm>
                <a:off x="4608" y="1746"/>
                <a:ext cx="27" cy="38"/>
              </a:xfrm>
              <a:custGeom>
                <a:avLst/>
                <a:gdLst>
                  <a:gd name="T0" fmla="*/ 36 w 53"/>
                  <a:gd name="T1" fmla="*/ 18 h 77"/>
                  <a:gd name="T2" fmla="*/ 30 w 53"/>
                  <a:gd name="T3" fmla="*/ 0 h 77"/>
                  <a:gd name="T4" fmla="*/ 12 w 53"/>
                  <a:gd name="T5" fmla="*/ 18 h 77"/>
                  <a:gd name="T6" fmla="*/ 6 w 53"/>
                  <a:gd name="T7" fmla="*/ 54 h 77"/>
                  <a:gd name="T8" fmla="*/ 49 w 53"/>
                  <a:gd name="T9" fmla="*/ 68 h 77"/>
                  <a:gd name="T10" fmla="*/ 30 w 53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77"/>
                  <a:gd name="T20" fmla="*/ 53 w 53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77">
                    <a:moveTo>
                      <a:pt x="36" y="18"/>
                    </a:moveTo>
                    <a:cubicBezTo>
                      <a:pt x="35" y="15"/>
                      <a:pt x="34" y="0"/>
                      <a:pt x="30" y="0"/>
                    </a:cubicBezTo>
                    <a:cubicBezTo>
                      <a:pt x="26" y="0"/>
                      <a:pt x="16" y="9"/>
                      <a:pt x="12" y="18"/>
                    </a:cubicBezTo>
                    <a:cubicBezTo>
                      <a:pt x="8" y="27"/>
                      <a:pt x="0" y="46"/>
                      <a:pt x="6" y="54"/>
                    </a:cubicBezTo>
                    <a:cubicBezTo>
                      <a:pt x="12" y="62"/>
                      <a:pt x="45" y="77"/>
                      <a:pt x="49" y="68"/>
                    </a:cubicBezTo>
                    <a:cubicBezTo>
                      <a:pt x="53" y="59"/>
                      <a:pt x="34" y="14"/>
                      <a:pt x="30" y="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" name="Freeform 491"/>
              <p:cNvSpPr>
                <a:spLocks/>
              </p:cNvSpPr>
              <p:nvPr/>
            </p:nvSpPr>
            <p:spPr bwMode="auto">
              <a:xfrm>
                <a:off x="4726" y="1670"/>
                <a:ext cx="17" cy="31"/>
              </a:xfrm>
              <a:custGeom>
                <a:avLst/>
                <a:gdLst>
                  <a:gd name="T0" fmla="*/ 36 w 53"/>
                  <a:gd name="T1" fmla="*/ 18 h 77"/>
                  <a:gd name="T2" fmla="*/ 30 w 53"/>
                  <a:gd name="T3" fmla="*/ 0 h 77"/>
                  <a:gd name="T4" fmla="*/ 12 w 53"/>
                  <a:gd name="T5" fmla="*/ 18 h 77"/>
                  <a:gd name="T6" fmla="*/ 6 w 53"/>
                  <a:gd name="T7" fmla="*/ 54 h 77"/>
                  <a:gd name="T8" fmla="*/ 49 w 53"/>
                  <a:gd name="T9" fmla="*/ 68 h 77"/>
                  <a:gd name="T10" fmla="*/ 30 w 53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77"/>
                  <a:gd name="T20" fmla="*/ 53 w 53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77">
                    <a:moveTo>
                      <a:pt x="36" y="18"/>
                    </a:moveTo>
                    <a:cubicBezTo>
                      <a:pt x="35" y="15"/>
                      <a:pt x="34" y="0"/>
                      <a:pt x="30" y="0"/>
                    </a:cubicBezTo>
                    <a:cubicBezTo>
                      <a:pt x="26" y="0"/>
                      <a:pt x="16" y="9"/>
                      <a:pt x="12" y="18"/>
                    </a:cubicBezTo>
                    <a:cubicBezTo>
                      <a:pt x="8" y="27"/>
                      <a:pt x="0" y="46"/>
                      <a:pt x="6" y="54"/>
                    </a:cubicBezTo>
                    <a:cubicBezTo>
                      <a:pt x="12" y="62"/>
                      <a:pt x="45" y="77"/>
                      <a:pt x="49" y="68"/>
                    </a:cubicBezTo>
                    <a:cubicBezTo>
                      <a:pt x="53" y="59"/>
                      <a:pt x="34" y="14"/>
                      <a:pt x="30" y="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" name="Freeform 492"/>
              <p:cNvSpPr>
                <a:spLocks/>
              </p:cNvSpPr>
              <p:nvPr/>
            </p:nvSpPr>
            <p:spPr bwMode="auto">
              <a:xfrm flipH="1">
                <a:off x="4696" y="1736"/>
                <a:ext cx="17" cy="32"/>
              </a:xfrm>
              <a:custGeom>
                <a:avLst/>
                <a:gdLst>
                  <a:gd name="T0" fmla="*/ 36 w 53"/>
                  <a:gd name="T1" fmla="*/ 18 h 77"/>
                  <a:gd name="T2" fmla="*/ 30 w 53"/>
                  <a:gd name="T3" fmla="*/ 0 h 77"/>
                  <a:gd name="T4" fmla="*/ 12 w 53"/>
                  <a:gd name="T5" fmla="*/ 18 h 77"/>
                  <a:gd name="T6" fmla="*/ 6 w 53"/>
                  <a:gd name="T7" fmla="*/ 54 h 77"/>
                  <a:gd name="T8" fmla="*/ 49 w 53"/>
                  <a:gd name="T9" fmla="*/ 68 h 77"/>
                  <a:gd name="T10" fmla="*/ 30 w 53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77"/>
                  <a:gd name="T20" fmla="*/ 53 w 53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77">
                    <a:moveTo>
                      <a:pt x="36" y="18"/>
                    </a:moveTo>
                    <a:cubicBezTo>
                      <a:pt x="35" y="15"/>
                      <a:pt x="34" y="0"/>
                      <a:pt x="30" y="0"/>
                    </a:cubicBezTo>
                    <a:cubicBezTo>
                      <a:pt x="26" y="0"/>
                      <a:pt x="16" y="9"/>
                      <a:pt x="12" y="18"/>
                    </a:cubicBezTo>
                    <a:cubicBezTo>
                      <a:pt x="8" y="27"/>
                      <a:pt x="0" y="46"/>
                      <a:pt x="6" y="54"/>
                    </a:cubicBezTo>
                    <a:cubicBezTo>
                      <a:pt x="12" y="62"/>
                      <a:pt x="45" y="77"/>
                      <a:pt x="49" y="68"/>
                    </a:cubicBezTo>
                    <a:cubicBezTo>
                      <a:pt x="53" y="59"/>
                      <a:pt x="34" y="14"/>
                      <a:pt x="30" y="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55" name="Group 442"/>
          <p:cNvGrpSpPr>
            <a:grpSpLocks/>
          </p:cNvGrpSpPr>
          <p:nvPr/>
        </p:nvGrpSpPr>
        <p:grpSpPr bwMode="auto">
          <a:xfrm>
            <a:off x="5715008" y="1714488"/>
            <a:ext cx="2590800" cy="1524000"/>
            <a:chOff x="4128" y="1200"/>
            <a:chExt cx="1632" cy="960"/>
          </a:xfrm>
        </p:grpSpPr>
        <p:sp>
          <p:nvSpPr>
            <p:cNvPr id="56" name="Freeform 443"/>
            <p:cNvSpPr>
              <a:spLocks/>
            </p:cNvSpPr>
            <p:nvPr/>
          </p:nvSpPr>
          <p:spPr bwMode="auto">
            <a:xfrm>
              <a:off x="4128" y="1567"/>
              <a:ext cx="1632" cy="593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272" y="392"/>
                </a:cxn>
                <a:cxn ang="0">
                  <a:pos x="792" y="640"/>
                </a:cxn>
                <a:cxn ang="0">
                  <a:pos x="1640" y="632"/>
                </a:cxn>
                <a:cxn ang="0">
                  <a:pos x="2080" y="392"/>
                </a:cxn>
                <a:cxn ang="0">
                  <a:pos x="2344" y="0"/>
                </a:cxn>
              </a:cxnLst>
              <a:rect l="0" t="0" r="r" b="b"/>
              <a:pathLst>
                <a:path w="2344" h="680">
                  <a:moveTo>
                    <a:pt x="0" y="56"/>
                  </a:moveTo>
                  <a:cubicBezTo>
                    <a:pt x="65" y="185"/>
                    <a:pt x="140" y="295"/>
                    <a:pt x="272" y="392"/>
                  </a:cubicBezTo>
                  <a:cubicBezTo>
                    <a:pt x="404" y="489"/>
                    <a:pt x="564" y="600"/>
                    <a:pt x="792" y="640"/>
                  </a:cubicBezTo>
                  <a:cubicBezTo>
                    <a:pt x="1020" y="680"/>
                    <a:pt x="1425" y="673"/>
                    <a:pt x="1640" y="632"/>
                  </a:cubicBezTo>
                  <a:cubicBezTo>
                    <a:pt x="1855" y="591"/>
                    <a:pt x="1963" y="497"/>
                    <a:pt x="2080" y="392"/>
                  </a:cubicBezTo>
                  <a:cubicBezTo>
                    <a:pt x="2197" y="287"/>
                    <a:pt x="2274" y="153"/>
                    <a:pt x="2344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33CCCC"/>
                </a:gs>
                <a:gs pos="100000">
                  <a:schemeClr val="bg1"/>
                </a:gs>
              </a:gsLst>
              <a:lin ang="18900000" scaled="1"/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" name="Oval 444"/>
            <p:cNvSpPr>
              <a:spLocks noChangeArrowheads="1"/>
            </p:cNvSpPr>
            <p:nvPr/>
          </p:nvSpPr>
          <p:spPr bwMode="auto">
            <a:xfrm>
              <a:off x="4128" y="1296"/>
              <a:ext cx="1632" cy="559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8" name="Picture 445" descr="uz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40" y="1914"/>
              <a:ext cx="1042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" name="Freeform 446"/>
            <p:cNvSpPr>
              <a:spLocks/>
            </p:cNvSpPr>
            <p:nvPr/>
          </p:nvSpPr>
          <p:spPr bwMode="auto">
            <a:xfrm>
              <a:off x="4315" y="1260"/>
              <a:ext cx="563" cy="248"/>
            </a:xfrm>
            <a:custGeom>
              <a:avLst/>
              <a:gdLst>
                <a:gd name="T0" fmla="*/ 0 w 2019"/>
                <a:gd name="T1" fmla="*/ 96 h 480"/>
                <a:gd name="T2" fmla="*/ 2019 w 2019"/>
                <a:gd name="T3" fmla="*/ 0 h 480"/>
                <a:gd name="T4" fmla="*/ 1171 w 2019"/>
                <a:gd name="T5" fmla="*/ 480 h 480"/>
                <a:gd name="T6" fmla="*/ 0 w 2019"/>
                <a:gd name="T7" fmla="*/ 96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19"/>
                <a:gd name="T13" fmla="*/ 0 h 480"/>
                <a:gd name="T14" fmla="*/ 2019 w 2019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19" h="480">
                  <a:moveTo>
                    <a:pt x="0" y="96"/>
                  </a:moveTo>
                  <a:lnTo>
                    <a:pt x="2019" y="0"/>
                  </a:lnTo>
                  <a:lnTo>
                    <a:pt x="1171" y="480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" name="Freeform 447"/>
            <p:cNvSpPr>
              <a:spLocks/>
            </p:cNvSpPr>
            <p:nvPr/>
          </p:nvSpPr>
          <p:spPr bwMode="auto">
            <a:xfrm>
              <a:off x="4639" y="1258"/>
              <a:ext cx="246" cy="514"/>
            </a:xfrm>
            <a:custGeom>
              <a:avLst/>
              <a:gdLst>
                <a:gd name="T0" fmla="*/ 0 w 880"/>
                <a:gd name="T1" fmla="*/ 996 h 996"/>
                <a:gd name="T2" fmla="*/ 880 w 880"/>
                <a:gd name="T3" fmla="*/ 508 h 996"/>
                <a:gd name="T4" fmla="*/ 849 w 880"/>
                <a:gd name="T5" fmla="*/ 0 h 996"/>
                <a:gd name="T6" fmla="*/ 8 w 880"/>
                <a:gd name="T7" fmla="*/ 492 h 9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80"/>
                <a:gd name="T13" fmla="*/ 0 h 996"/>
                <a:gd name="T14" fmla="*/ 880 w 880"/>
                <a:gd name="T15" fmla="*/ 996 h 9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80" h="996">
                  <a:moveTo>
                    <a:pt x="0" y="996"/>
                  </a:moveTo>
                  <a:lnTo>
                    <a:pt x="880" y="508"/>
                  </a:lnTo>
                  <a:cubicBezTo>
                    <a:pt x="868" y="337"/>
                    <a:pt x="860" y="170"/>
                    <a:pt x="849" y="0"/>
                  </a:cubicBezTo>
                  <a:lnTo>
                    <a:pt x="8" y="492"/>
                  </a:lnTo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" name="Freeform 448"/>
            <p:cNvSpPr>
              <a:spLocks/>
            </p:cNvSpPr>
            <p:nvPr/>
          </p:nvSpPr>
          <p:spPr bwMode="auto">
            <a:xfrm>
              <a:off x="4309" y="1305"/>
              <a:ext cx="335" cy="471"/>
            </a:xfrm>
            <a:custGeom>
              <a:avLst/>
              <a:gdLst>
                <a:gd name="T0" fmla="*/ 1200 w 1200"/>
                <a:gd name="T1" fmla="*/ 912 h 912"/>
                <a:gd name="T2" fmla="*/ 48 w 1200"/>
                <a:gd name="T3" fmla="*/ 472 h 912"/>
                <a:gd name="T4" fmla="*/ 0 w 1200"/>
                <a:gd name="T5" fmla="*/ 0 h 912"/>
                <a:gd name="T6" fmla="*/ 1192 w 1200"/>
                <a:gd name="T7" fmla="*/ 400 h 912"/>
                <a:gd name="T8" fmla="*/ 1200 w 1200"/>
                <a:gd name="T9" fmla="*/ 912 h 9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0"/>
                <a:gd name="T16" fmla="*/ 0 h 912"/>
                <a:gd name="T17" fmla="*/ 1200 w 1200"/>
                <a:gd name="T18" fmla="*/ 912 h 9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0" h="912">
                  <a:moveTo>
                    <a:pt x="1200" y="912"/>
                  </a:moveTo>
                  <a:lnTo>
                    <a:pt x="48" y="472"/>
                  </a:lnTo>
                  <a:lnTo>
                    <a:pt x="0" y="0"/>
                  </a:lnTo>
                  <a:lnTo>
                    <a:pt x="1192" y="400"/>
                  </a:lnTo>
                  <a:lnTo>
                    <a:pt x="1200" y="912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" name="Freeform 449"/>
            <p:cNvSpPr>
              <a:spLocks/>
            </p:cNvSpPr>
            <p:nvPr/>
          </p:nvSpPr>
          <p:spPr bwMode="auto">
            <a:xfrm>
              <a:off x="4312" y="1200"/>
              <a:ext cx="569" cy="109"/>
            </a:xfrm>
            <a:custGeom>
              <a:avLst/>
              <a:gdLst>
                <a:gd name="T0" fmla="*/ 0 w 2039"/>
                <a:gd name="T1" fmla="*/ 212 h 212"/>
                <a:gd name="T2" fmla="*/ 330 w 2039"/>
                <a:gd name="T3" fmla="*/ 109 h 212"/>
                <a:gd name="T4" fmla="*/ 637 w 2039"/>
                <a:gd name="T5" fmla="*/ 43 h 212"/>
                <a:gd name="T6" fmla="*/ 1236 w 2039"/>
                <a:gd name="T7" fmla="*/ 1 h 212"/>
                <a:gd name="T8" fmla="*/ 1551 w 2039"/>
                <a:gd name="T9" fmla="*/ 31 h 212"/>
                <a:gd name="T10" fmla="*/ 2039 w 2039"/>
                <a:gd name="T11" fmla="*/ 108 h 2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39"/>
                <a:gd name="T19" fmla="*/ 0 h 212"/>
                <a:gd name="T20" fmla="*/ 2039 w 2039"/>
                <a:gd name="T21" fmla="*/ 212 h 2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39" h="212">
                  <a:moveTo>
                    <a:pt x="0" y="212"/>
                  </a:moveTo>
                  <a:cubicBezTo>
                    <a:pt x="55" y="196"/>
                    <a:pt x="224" y="137"/>
                    <a:pt x="330" y="109"/>
                  </a:cubicBezTo>
                  <a:cubicBezTo>
                    <a:pt x="436" y="81"/>
                    <a:pt x="486" y="61"/>
                    <a:pt x="637" y="43"/>
                  </a:cubicBezTo>
                  <a:cubicBezTo>
                    <a:pt x="788" y="25"/>
                    <a:pt x="1083" y="3"/>
                    <a:pt x="1236" y="1"/>
                  </a:cubicBezTo>
                  <a:cubicBezTo>
                    <a:pt x="1388" y="0"/>
                    <a:pt x="1417" y="13"/>
                    <a:pt x="1551" y="31"/>
                  </a:cubicBezTo>
                  <a:cubicBezTo>
                    <a:pt x="1685" y="49"/>
                    <a:pt x="1937" y="92"/>
                    <a:pt x="2039" y="108"/>
                  </a:cubicBezTo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" name="Freeform 450"/>
            <p:cNvSpPr>
              <a:spLocks/>
            </p:cNvSpPr>
            <p:nvPr/>
          </p:nvSpPr>
          <p:spPr bwMode="auto">
            <a:xfrm>
              <a:off x="4387" y="1439"/>
              <a:ext cx="15" cy="40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" name="Freeform 451"/>
            <p:cNvSpPr>
              <a:spLocks/>
            </p:cNvSpPr>
            <p:nvPr/>
          </p:nvSpPr>
          <p:spPr bwMode="auto">
            <a:xfrm>
              <a:off x="4430" y="1483"/>
              <a:ext cx="15" cy="40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" name="Freeform 452"/>
            <p:cNvSpPr>
              <a:spLocks/>
            </p:cNvSpPr>
            <p:nvPr/>
          </p:nvSpPr>
          <p:spPr bwMode="auto">
            <a:xfrm>
              <a:off x="4546" y="1607"/>
              <a:ext cx="15" cy="39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" name="Freeform 453"/>
            <p:cNvSpPr>
              <a:spLocks/>
            </p:cNvSpPr>
            <p:nvPr/>
          </p:nvSpPr>
          <p:spPr bwMode="auto">
            <a:xfrm>
              <a:off x="4721" y="1516"/>
              <a:ext cx="23" cy="48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" name="Freeform 454"/>
            <p:cNvSpPr>
              <a:spLocks/>
            </p:cNvSpPr>
            <p:nvPr/>
          </p:nvSpPr>
          <p:spPr bwMode="auto">
            <a:xfrm>
              <a:off x="4819" y="1384"/>
              <a:ext cx="28" cy="64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" name="Freeform 455"/>
            <p:cNvSpPr>
              <a:spLocks/>
            </p:cNvSpPr>
            <p:nvPr/>
          </p:nvSpPr>
          <p:spPr bwMode="auto">
            <a:xfrm flipH="1">
              <a:off x="4797" y="1524"/>
              <a:ext cx="14" cy="40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" name="Freeform 456"/>
            <p:cNvSpPr>
              <a:spLocks/>
            </p:cNvSpPr>
            <p:nvPr/>
          </p:nvSpPr>
          <p:spPr bwMode="auto">
            <a:xfrm>
              <a:off x="4676" y="1665"/>
              <a:ext cx="15" cy="39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" name="Freeform 457"/>
            <p:cNvSpPr>
              <a:spLocks/>
            </p:cNvSpPr>
            <p:nvPr/>
          </p:nvSpPr>
          <p:spPr bwMode="auto">
            <a:xfrm>
              <a:off x="4533" y="1285"/>
              <a:ext cx="33" cy="64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71" name="Group 458"/>
            <p:cNvGrpSpPr>
              <a:grpSpLocks/>
            </p:cNvGrpSpPr>
            <p:nvPr/>
          </p:nvGrpSpPr>
          <p:grpSpPr bwMode="auto">
            <a:xfrm>
              <a:off x="4950" y="1248"/>
              <a:ext cx="770" cy="487"/>
              <a:chOff x="3868" y="888"/>
              <a:chExt cx="1478" cy="1308"/>
            </a:xfrm>
          </p:grpSpPr>
          <p:sp>
            <p:nvSpPr>
              <p:cNvPr id="95" name="Freeform 459"/>
              <p:cNvSpPr>
                <a:spLocks/>
              </p:cNvSpPr>
              <p:nvPr/>
            </p:nvSpPr>
            <p:spPr bwMode="auto">
              <a:xfrm>
                <a:off x="3868" y="888"/>
                <a:ext cx="1120" cy="1308"/>
              </a:xfrm>
              <a:custGeom>
                <a:avLst/>
                <a:gdLst>
                  <a:gd name="T0" fmla="*/ 876 w 1120"/>
                  <a:gd name="T1" fmla="*/ 0 h 1308"/>
                  <a:gd name="T2" fmla="*/ 0 w 1120"/>
                  <a:gd name="T3" fmla="*/ 508 h 1308"/>
                  <a:gd name="T4" fmla="*/ 1120 w 1120"/>
                  <a:gd name="T5" fmla="*/ 820 h 1308"/>
                  <a:gd name="T6" fmla="*/ 1120 w 1120"/>
                  <a:gd name="T7" fmla="*/ 1308 h 1308"/>
                  <a:gd name="T8" fmla="*/ 36 w 1120"/>
                  <a:gd name="T9" fmla="*/ 1016 h 1308"/>
                  <a:gd name="T10" fmla="*/ 8 w 1120"/>
                  <a:gd name="T11" fmla="*/ 508 h 1308"/>
                  <a:gd name="T12" fmla="*/ 32 w 1120"/>
                  <a:gd name="T13" fmla="*/ 1020 h 1308"/>
                  <a:gd name="T14" fmla="*/ 880 w 1120"/>
                  <a:gd name="T15" fmla="*/ 488 h 1308"/>
                  <a:gd name="T16" fmla="*/ 876 w 1120"/>
                  <a:gd name="T17" fmla="*/ 0 h 130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20"/>
                  <a:gd name="T28" fmla="*/ 0 h 1308"/>
                  <a:gd name="T29" fmla="*/ 1120 w 1120"/>
                  <a:gd name="T30" fmla="*/ 1308 h 130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20" h="1308">
                    <a:moveTo>
                      <a:pt x="876" y="0"/>
                    </a:moveTo>
                    <a:lnTo>
                      <a:pt x="0" y="508"/>
                    </a:lnTo>
                    <a:lnTo>
                      <a:pt x="1120" y="820"/>
                    </a:lnTo>
                    <a:lnTo>
                      <a:pt x="1120" y="1308"/>
                    </a:lnTo>
                    <a:lnTo>
                      <a:pt x="36" y="1016"/>
                    </a:lnTo>
                    <a:lnTo>
                      <a:pt x="8" y="508"/>
                    </a:lnTo>
                    <a:lnTo>
                      <a:pt x="32" y="1020"/>
                    </a:lnTo>
                    <a:lnTo>
                      <a:pt x="880" y="488"/>
                    </a:lnTo>
                    <a:lnTo>
                      <a:pt x="876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" name="Freeform 460"/>
              <p:cNvSpPr>
                <a:spLocks/>
              </p:cNvSpPr>
              <p:nvPr/>
            </p:nvSpPr>
            <p:spPr bwMode="auto">
              <a:xfrm>
                <a:off x="4744" y="896"/>
                <a:ext cx="586" cy="828"/>
              </a:xfrm>
              <a:custGeom>
                <a:avLst/>
                <a:gdLst>
                  <a:gd name="T0" fmla="*/ 0 w 586"/>
                  <a:gd name="T1" fmla="*/ 0 h 828"/>
                  <a:gd name="T2" fmla="*/ 204 w 586"/>
                  <a:gd name="T3" fmla="*/ 72 h 828"/>
                  <a:gd name="T4" fmla="*/ 388 w 586"/>
                  <a:gd name="T5" fmla="*/ 172 h 828"/>
                  <a:gd name="T6" fmla="*/ 532 w 586"/>
                  <a:gd name="T7" fmla="*/ 300 h 828"/>
                  <a:gd name="T8" fmla="*/ 584 w 586"/>
                  <a:gd name="T9" fmla="*/ 464 h 828"/>
                  <a:gd name="T10" fmla="*/ 544 w 586"/>
                  <a:gd name="T11" fmla="*/ 596 h 828"/>
                  <a:gd name="T12" fmla="*/ 456 w 586"/>
                  <a:gd name="T13" fmla="*/ 688 h 828"/>
                  <a:gd name="T14" fmla="*/ 428 w 586"/>
                  <a:gd name="T15" fmla="*/ 708 h 828"/>
                  <a:gd name="T16" fmla="*/ 324 w 586"/>
                  <a:gd name="T17" fmla="*/ 788 h 828"/>
                  <a:gd name="T18" fmla="*/ 244 w 586"/>
                  <a:gd name="T19" fmla="*/ 828 h 82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86"/>
                  <a:gd name="T31" fmla="*/ 0 h 828"/>
                  <a:gd name="T32" fmla="*/ 586 w 586"/>
                  <a:gd name="T33" fmla="*/ 828 h 82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86" h="828">
                    <a:moveTo>
                      <a:pt x="0" y="0"/>
                    </a:moveTo>
                    <a:cubicBezTo>
                      <a:pt x="34" y="12"/>
                      <a:pt x="139" y="43"/>
                      <a:pt x="204" y="72"/>
                    </a:cubicBezTo>
                    <a:cubicBezTo>
                      <a:pt x="269" y="101"/>
                      <a:pt x="333" y="134"/>
                      <a:pt x="388" y="172"/>
                    </a:cubicBezTo>
                    <a:cubicBezTo>
                      <a:pt x="443" y="210"/>
                      <a:pt x="499" y="251"/>
                      <a:pt x="532" y="300"/>
                    </a:cubicBezTo>
                    <a:cubicBezTo>
                      <a:pt x="565" y="349"/>
                      <a:pt x="582" y="415"/>
                      <a:pt x="584" y="464"/>
                    </a:cubicBezTo>
                    <a:cubicBezTo>
                      <a:pt x="586" y="513"/>
                      <a:pt x="565" y="559"/>
                      <a:pt x="544" y="596"/>
                    </a:cubicBezTo>
                    <a:cubicBezTo>
                      <a:pt x="523" y="633"/>
                      <a:pt x="475" y="669"/>
                      <a:pt x="456" y="688"/>
                    </a:cubicBezTo>
                    <a:cubicBezTo>
                      <a:pt x="437" y="707"/>
                      <a:pt x="450" y="691"/>
                      <a:pt x="428" y="708"/>
                    </a:cubicBezTo>
                    <a:cubicBezTo>
                      <a:pt x="406" y="725"/>
                      <a:pt x="355" y="768"/>
                      <a:pt x="324" y="788"/>
                    </a:cubicBezTo>
                    <a:cubicBezTo>
                      <a:pt x="293" y="808"/>
                      <a:pt x="268" y="818"/>
                      <a:pt x="244" y="82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" name="Freeform 461"/>
              <p:cNvSpPr>
                <a:spLocks/>
              </p:cNvSpPr>
              <p:nvPr/>
            </p:nvSpPr>
            <p:spPr bwMode="auto">
              <a:xfrm>
                <a:off x="4748" y="1376"/>
                <a:ext cx="595" cy="816"/>
              </a:xfrm>
              <a:custGeom>
                <a:avLst/>
                <a:gdLst>
                  <a:gd name="T0" fmla="*/ 0 w 595"/>
                  <a:gd name="T1" fmla="*/ 0 h 816"/>
                  <a:gd name="T2" fmla="*/ 220 w 595"/>
                  <a:gd name="T3" fmla="*/ 76 h 816"/>
                  <a:gd name="T4" fmla="*/ 400 w 595"/>
                  <a:gd name="T5" fmla="*/ 172 h 816"/>
                  <a:gd name="T6" fmla="*/ 532 w 595"/>
                  <a:gd name="T7" fmla="*/ 292 h 816"/>
                  <a:gd name="T8" fmla="*/ 592 w 595"/>
                  <a:gd name="T9" fmla="*/ 452 h 816"/>
                  <a:gd name="T10" fmla="*/ 552 w 595"/>
                  <a:gd name="T11" fmla="*/ 588 h 816"/>
                  <a:gd name="T12" fmla="*/ 440 w 595"/>
                  <a:gd name="T13" fmla="*/ 708 h 816"/>
                  <a:gd name="T14" fmla="*/ 332 w 595"/>
                  <a:gd name="T15" fmla="*/ 776 h 816"/>
                  <a:gd name="T16" fmla="*/ 248 w 595"/>
                  <a:gd name="T17" fmla="*/ 816 h 8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95"/>
                  <a:gd name="T28" fmla="*/ 0 h 816"/>
                  <a:gd name="T29" fmla="*/ 595 w 595"/>
                  <a:gd name="T30" fmla="*/ 816 h 8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95" h="816">
                    <a:moveTo>
                      <a:pt x="0" y="0"/>
                    </a:moveTo>
                    <a:cubicBezTo>
                      <a:pt x="37" y="13"/>
                      <a:pt x="153" y="47"/>
                      <a:pt x="220" y="76"/>
                    </a:cubicBezTo>
                    <a:cubicBezTo>
                      <a:pt x="287" y="105"/>
                      <a:pt x="348" y="136"/>
                      <a:pt x="400" y="172"/>
                    </a:cubicBezTo>
                    <a:cubicBezTo>
                      <a:pt x="452" y="208"/>
                      <a:pt x="500" y="245"/>
                      <a:pt x="532" y="292"/>
                    </a:cubicBezTo>
                    <a:cubicBezTo>
                      <a:pt x="564" y="339"/>
                      <a:pt x="589" y="403"/>
                      <a:pt x="592" y="452"/>
                    </a:cubicBezTo>
                    <a:cubicBezTo>
                      <a:pt x="595" y="501"/>
                      <a:pt x="577" y="545"/>
                      <a:pt x="552" y="588"/>
                    </a:cubicBezTo>
                    <a:cubicBezTo>
                      <a:pt x="527" y="631"/>
                      <a:pt x="477" y="677"/>
                      <a:pt x="440" y="708"/>
                    </a:cubicBezTo>
                    <a:cubicBezTo>
                      <a:pt x="403" y="739"/>
                      <a:pt x="364" y="758"/>
                      <a:pt x="332" y="776"/>
                    </a:cubicBezTo>
                    <a:cubicBezTo>
                      <a:pt x="300" y="794"/>
                      <a:pt x="266" y="808"/>
                      <a:pt x="248" y="81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" name="Freeform 462"/>
              <p:cNvSpPr>
                <a:spLocks/>
              </p:cNvSpPr>
              <p:nvPr/>
            </p:nvSpPr>
            <p:spPr bwMode="auto">
              <a:xfrm>
                <a:off x="5320" y="1312"/>
                <a:ext cx="26" cy="533"/>
              </a:xfrm>
              <a:custGeom>
                <a:avLst/>
                <a:gdLst>
                  <a:gd name="T0" fmla="*/ 0 w 26"/>
                  <a:gd name="T1" fmla="*/ 0 h 533"/>
                  <a:gd name="T2" fmla="*/ 26 w 26"/>
                  <a:gd name="T3" fmla="*/ 533 h 533"/>
                  <a:gd name="T4" fmla="*/ 0 60000 65536"/>
                  <a:gd name="T5" fmla="*/ 0 60000 65536"/>
                  <a:gd name="T6" fmla="*/ 0 w 26"/>
                  <a:gd name="T7" fmla="*/ 0 h 533"/>
                  <a:gd name="T8" fmla="*/ 26 w 26"/>
                  <a:gd name="T9" fmla="*/ 533 h 53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6" h="533">
                    <a:moveTo>
                      <a:pt x="0" y="0"/>
                    </a:moveTo>
                    <a:lnTo>
                      <a:pt x="26" y="533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9" name="Freeform 463"/>
              <p:cNvSpPr>
                <a:spLocks/>
              </p:cNvSpPr>
              <p:nvPr/>
            </p:nvSpPr>
            <p:spPr bwMode="auto">
              <a:xfrm>
                <a:off x="3870" y="897"/>
                <a:ext cx="1458" cy="816"/>
              </a:xfrm>
              <a:custGeom>
                <a:avLst/>
                <a:gdLst>
                  <a:gd name="T0" fmla="*/ 858 w 1458"/>
                  <a:gd name="T1" fmla="*/ 0 h 816"/>
                  <a:gd name="T2" fmla="*/ 0 w 1458"/>
                  <a:gd name="T3" fmla="*/ 498 h 816"/>
                  <a:gd name="T4" fmla="*/ 1134 w 1458"/>
                  <a:gd name="T5" fmla="*/ 816 h 816"/>
                  <a:gd name="T6" fmla="*/ 1258 w 1458"/>
                  <a:gd name="T7" fmla="*/ 751 h 816"/>
                  <a:gd name="T8" fmla="*/ 1374 w 1458"/>
                  <a:gd name="T9" fmla="*/ 648 h 816"/>
                  <a:gd name="T10" fmla="*/ 1428 w 1458"/>
                  <a:gd name="T11" fmla="*/ 594 h 816"/>
                  <a:gd name="T12" fmla="*/ 1458 w 1458"/>
                  <a:gd name="T13" fmla="*/ 498 h 816"/>
                  <a:gd name="T14" fmla="*/ 1452 w 1458"/>
                  <a:gd name="T15" fmla="*/ 396 h 816"/>
                  <a:gd name="T16" fmla="*/ 1386 w 1458"/>
                  <a:gd name="T17" fmla="*/ 271 h 816"/>
                  <a:gd name="T18" fmla="*/ 1254 w 1458"/>
                  <a:gd name="T19" fmla="*/ 162 h 816"/>
                  <a:gd name="T20" fmla="*/ 1098 w 1458"/>
                  <a:gd name="T21" fmla="*/ 79 h 816"/>
                  <a:gd name="T22" fmla="*/ 1002 w 1458"/>
                  <a:gd name="T23" fmla="*/ 47 h 816"/>
                  <a:gd name="T24" fmla="*/ 858 w 1458"/>
                  <a:gd name="T25" fmla="*/ 0 h 8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58"/>
                  <a:gd name="T40" fmla="*/ 0 h 816"/>
                  <a:gd name="T41" fmla="*/ 1458 w 1458"/>
                  <a:gd name="T42" fmla="*/ 816 h 81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58" h="816">
                    <a:moveTo>
                      <a:pt x="858" y="0"/>
                    </a:moveTo>
                    <a:lnTo>
                      <a:pt x="0" y="498"/>
                    </a:lnTo>
                    <a:lnTo>
                      <a:pt x="1134" y="816"/>
                    </a:lnTo>
                    <a:lnTo>
                      <a:pt x="1258" y="751"/>
                    </a:lnTo>
                    <a:lnTo>
                      <a:pt x="1374" y="648"/>
                    </a:lnTo>
                    <a:lnTo>
                      <a:pt x="1428" y="594"/>
                    </a:lnTo>
                    <a:lnTo>
                      <a:pt x="1458" y="498"/>
                    </a:lnTo>
                    <a:lnTo>
                      <a:pt x="1452" y="396"/>
                    </a:lnTo>
                    <a:lnTo>
                      <a:pt x="1386" y="271"/>
                    </a:lnTo>
                    <a:lnTo>
                      <a:pt x="1254" y="162"/>
                    </a:lnTo>
                    <a:lnTo>
                      <a:pt x="1098" y="79"/>
                    </a:lnTo>
                    <a:lnTo>
                      <a:pt x="1002" y="47"/>
                    </a:lnTo>
                    <a:lnTo>
                      <a:pt x="85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FF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0" name="Freeform 464"/>
              <p:cNvSpPr>
                <a:spLocks/>
              </p:cNvSpPr>
              <p:nvPr/>
            </p:nvSpPr>
            <p:spPr bwMode="auto">
              <a:xfrm>
                <a:off x="3870" y="1401"/>
                <a:ext cx="1116" cy="792"/>
              </a:xfrm>
              <a:custGeom>
                <a:avLst/>
                <a:gdLst>
                  <a:gd name="T0" fmla="*/ 0 w 1116"/>
                  <a:gd name="T1" fmla="*/ 0 h 792"/>
                  <a:gd name="T2" fmla="*/ 1116 w 1116"/>
                  <a:gd name="T3" fmla="*/ 312 h 792"/>
                  <a:gd name="T4" fmla="*/ 1116 w 1116"/>
                  <a:gd name="T5" fmla="*/ 792 h 792"/>
                  <a:gd name="T6" fmla="*/ 36 w 1116"/>
                  <a:gd name="T7" fmla="*/ 504 h 792"/>
                  <a:gd name="T8" fmla="*/ 0 w 1116"/>
                  <a:gd name="T9" fmla="*/ 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16"/>
                  <a:gd name="T16" fmla="*/ 0 h 792"/>
                  <a:gd name="T17" fmla="*/ 1116 w 1116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16" h="792">
                    <a:moveTo>
                      <a:pt x="0" y="0"/>
                    </a:moveTo>
                    <a:lnTo>
                      <a:pt x="1116" y="312"/>
                    </a:lnTo>
                    <a:lnTo>
                      <a:pt x="1116" y="792"/>
                    </a:lnTo>
                    <a:lnTo>
                      <a:pt x="36" y="504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FF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" name="Freeform 465"/>
              <p:cNvSpPr>
                <a:spLocks/>
              </p:cNvSpPr>
              <p:nvPr/>
            </p:nvSpPr>
            <p:spPr bwMode="auto">
              <a:xfrm>
                <a:off x="4992" y="1401"/>
                <a:ext cx="354" cy="792"/>
              </a:xfrm>
              <a:custGeom>
                <a:avLst/>
                <a:gdLst>
                  <a:gd name="T0" fmla="*/ 0 w 354"/>
                  <a:gd name="T1" fmla="*/ 318 h 792"/>
                  <a:gd name="T2" fmla="*/ 6 w 354"/>
                  <a:gd name="T3" fmla="*/ 792 h 792"/>
                  <a:gd name="T4" fmla="*/ 66 w 354"/>
                  <a:gd name="T5" fmla="*/ 756 h 792"/>
                  <a:gd name="T6" fmla="*/ 126 w 354"/>
                  <a:gd name="T7" fmla="*/ 726 h 792"/>
                  <a:gd name="T8" fmla="*/ 204 w 354"/>
                  <a:gd name="T9" fmla="*/ 672 h 792"/>
                  <a:gd name="T10" fmla="*/ 240 w 354"/>
                  <a:gd name="T11" fmla="*/ 636 h 792"/>
                  <a:gd name="T12" fmla="*/ 288 w 354"/>
                  <a:gd name="T13" fmla="*/ 588 h 792"/>
                  <a:gd name="T14" fmla="*/ 324 w 354"/>
                  <a:gd name="T15" fmla="*/ 522 h 792"/>
                  <a:gd name="T16" fmla="*/ 354 w 354"/>
                  <a:gd name="T17" fmla="*/ 450 h 792"/>
                  <a:gd name="T18" fmla="*/ 330 w 354"/>
                  <a:gd name="T19" fmla="*/ 0 h 792"/>
                  <a:gd name="T20" fmla="*/ 312 w 354"/>
                  <a:gd name="T21" fmla="*/ 78 h 792"/>
                  <a:gd name="T22" fmla="*/ 252 w 354"/>
                  <a:gd name="T23" fmla="*/ 150 h 792"/>
                  <a:gd name="T24" fmla="*/ 180 w 354"/>
                  <a:gd name="T25" fmla="*/ 210 h 792"/>
                  <a:gd name="T26" fmla="*/ 90 w 354"/>
                  <a:gd name="T27" fmla="*/ 264 h 792"/>
                  <a:gd name="T28" fmla="*/ 30 w 354"/>
                  <a:gd name="T29" fmla="*/ 300 h 792"/>
                  <a:gd name="T30" fmla="*/ 0 w 354"/>
                  <a:gd name="T31" fmla="*/ 318 h 79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54"/>
                  <a:gd name="T49" fmla="*/ 0 h 792"/>
                  <a:gd name="T50" fmla="*/ 354 w 354"/>
                  <a:gd name="T51" fmla="*/ 792 h 79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54" h="792">
                    <a:moveTo>
                      <a:pt x="0" y="318"/>
                    </a:moveTo>
                    <a:lnTo>
                      <a:pt x="6" y="792"/>
                    </a:lnTo>
                    <a:lnTo>
                      <a:pt x="66" y="756"/>
                    </a:lnTo>
                    <a:lnTo>
                      <a:pt x="126" y="726"/>
                    </a:lnTo>
                    <a:lnTo>
                      <a:pt x="204" y="672"/>
                    </a:lnTo>
                    <a:lnTo>
                      <a:pt x="240" y="636"/>
                    </a:lnTo>
                    <a:lnTo>
                      <a:pt x="288" y="588"/>
                    </a:lnTo>
                    <a:lnTo>
                      <a:pt x="324" y="522"/>
                    </a:lnTo>
                    <a:lnTo>
                      <a:pt x="354" y="450"/>
                    </a:lnTo>
                    <a:lnTo>
                      <a:pt x="330" y="0"/>
                    </a:lnTo>
                    <a:lnTo>
                      <a:pt x="312" y="78"/>
                    </a:lnTo>
                    <a:lnTo>
                      <a:pt x="252" y="150"/>
                    </a:lnTo>
                    <a:lnTo>
                      <a:pt x="180" y="210"/>
                    </a:lnTo>
                    <a:lnTo>
                      <a:pt x="90" y="264"/>
                    </a:lnTo>
                    <a:lnTo>
                      <a:pt x="30" y="300"/>
                    </a:lnTo>
                    <a:lnTo>
                      <a:pt x="0" y="31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" name="Freeform 466"/>
              <p:cNvSpPr>
                <a:spLocks/>
              </p:cNvSpPr>
              <p:nvPr/>
            </p:nvSpPr>
            <p:spPr bwMode="auto">
              <a:xfrm>
                <a:off x="5187" y="1620"/>
                <a:ext cx="117" cy="125"/>
              </a:xfrm>
              <a:custGeom>
                <a:avLst/>
                <a:gdLst>
                  <a:gd name="T0" fmla="*/ 36 w 53"/>
                  <a:gd name="T1" fmla="*/ 18 h 77"/>
                  <a:gd name="T2" fmla="*/ 30 w 53"/>
                  <a:gd name="T3" fmla="*/ 0 h 77"/>
                  <a:gd name="T4" fmla="*/ 12 w 53"/>
                  <a:gd name="T5" fmla="*/ 18 h 77"/>
                  <a:gd name="T6" fmla="*/ 6 w 53"/>
                  <a:gd name="T7" fmla="*/ 54 h 77"/>
                  <a:gd name="T8" fmla="*/ 49 w 53"/>
                  <a:gd name="T9" fmla="*/ 68 h 77"/>
                  <a:gd name="T10" fmla="*/ 30 w 53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77"/>
                  <a:gd name="T20" fmla="*/ 53 w 53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77">
                    <a:moveTo>
                      <a:pt x="36" y="18"/>
                    </a:moveTo>
                    <a:cubicBezTo>
                      <a:pt x="35" y="15"/>
                      <a:pt x="34" y="0"/>
                      <a:pt x="30" y="0"/>
                    </a:cubicBezTo>
                    <a:cubicBezTo>
                      <a:pt x="26" y="0"/>
                      <a:pt x="16" y="9"/>
                      <a:pt x="12" y="18"/>
                    </a:cubicBezTo>
                    <a:cubicBezTo>
                      <a:pt x="8" y="27"/>
                      <a:pt x="0" y="46"/>
                      <a:pt x="6" y="54"/>
                    </a:cubicBezTo>
                    <a:cubicBezTo>
                      <a:pt x="12" y="62"/>
                      <a:pt x="45" y="77"/>
                      <a:pt x="49" y="68"/>
                    </a:cubicBezTo>
                    <a:cubicBezTo>
                      <a:pt x="53" y="59"/>
                      <a:pt x="34" y="14"/>
                      <a:pt x="30" y="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" name="Freeform 467"/>
              <p:cNvSpPr>
                <a:spLocks/>
              </p:cNvSpPr>
              <p:nvPr/>
            </p:nvSpPr>
            <p:spPr bwMode="auto">
              <a:xfrm>
                <a:off x="4021" y="1586"/>
                <a:ext cx="85" cy="93"/>
              </a:xfrm>
              <a:custGeom>
                <a:avLst/>
                <a:gdLst>
                  <a:gd name="T0" fmla="*/ 36 w 53"/>
                  <a:gd name="T1" fmla="*/ 18 h 77"/>
                  <a:gd name="T2" fmla="*/ 30 w 53"/>
                  <a:gd name="T3" fmla="*/ 0 h 77"/>
                  <a:gd name="T4" fmla="*/ 12 w 53"/>
                  <a:gd name="T5" fmla="*/ 18 h 77"/>
                  <a:gd name="T6" fmla="*/ 6 w 53"/>
                  <a:gd name="T7" fmla="*/ 54 h 77"/>
                  <a:gd name="T8" fmla="*/ 49 w 53"/>
                  <a:gd name="T9" fmla="*/ 68 h 77"/>
                  <a:gd name="T10" fmla="*/ 30 w 53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77"/>
                  <a:gd name="T20" fmla="*/ 53 w 53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77">
                    <a:moveTo>
                      <a:pt x="36" y="18"/>
                    </a:moveTo>
                    <a:cubicBezTo>
                      <a:pt x="35" y="15"/>
                      <a:pt x="34" y="0"/>
                      <a:pt x="30" y="0"/>
                    </a:cubicBezTo>
                    <a:cubicBezTo>
                      <a:pt x="26" y="0"/>
                      <a:pt x="16" y="9"/>
                      <a:pt x="12" y="18"/>
                    </a:cubicBezTo>
                    <a:cubicBezTo>
                      <a:pt x="8" y="27"/>
                      <a:pt x="0" y="46"/>
                      <a:pt x="6" y="54"/>
                    </a:cubicBezTo>
                    <a:cubicBezTo>
                      <a:pt x="12" y="62"/>
                      <a:pt x="45" y="77"/>
                      <a:pt x="49" y="68"/>
                    </a:cubicBezTo>
                    <a:cubicBezTo>
                      <a:pt x="53" y="59"/>
                      <a:pt x="34" y="14"/>
                      <a:pt x="30" y="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" name="Freeform 468"/>
              <p:cNvSpPr>
                <a:spLocks/>
              </p:cNvSpPr>
              <p:nvPr/>
            </p:nvSpPr>
            <p:spPr bwMode="auto">
              <a:xfrm>
                <a:off x="4459" y="1686"/>
                <a:ext cx="53" cy="77"/>
              </a:xfrm>
              <a:custGeom>
                <a:avLst/>
                <a:gdLst>
                  <a:gd name="T0" fmla="*/ 36 w 53"/>
                  <a:gd name="T1" fmla="*/ 18 h 77"/>
                  <a:gd name="T2" fmla="*/ 30 w 53"/>
                  <a:gd name="T3" fmla="*/ 0 h 77"/>
                  <a:gd name="T4" fmla="*/ 12 w 53"/>
                  <a:gd name="T5" fmla="*/ 18 h 77"/>
                  <a:gd name="T6" fmla="*/ 6 w 53"/>
                  <a:gd name="T7" fmla="*/ 54 h 77"/>
                  <a:gd name="T8" fmla="*/ 49 w 53"/>
                  <a:gd name="T9" fmla="*/ 68 h 77"/>
                  <a:gd name="T10" fmla="*/ 30 w 53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77"/>
                  <a:gd name="T20" fmla="*/ 53 w 53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77">
                    <a:moveTo>
                      <a:pt x="36" y="18"/>
                    </a:moveTo>
                    <a:cubicBezTo>
                      <a:pt x="35" y="15"/>
                      <a:pt x="34" y="0"/>
                      <a:pt x="30" y="0"/>
                    </a:cubicBezTo>
                    <a:cubicBezTo>
                      <a:pt x="26" y="0"/>
                      <a:pt x="16" y="9"/>
                      <a:pt x="12" y="18"/>
                    </a:cubicBezTo>
                    <a:cubicBezTo>
                      <a:pt x="8" y="27"/>
                      <a:pt x="0" y="46"/>
                      <a:pt x="6" y="54"/>
                    </a:cubicBezTo>
                    <a:cubicBezTo>
                      <a:pt x="12" y="62"/>
                      <a:pt x="45" y="77"/>
                      <a:pt x="49" y="68"/>
                    </a:cubicBezTo>
                    <a:cubicBezTo>
                      <a:pt x="53" y="59"/>
                      <a:pt x="34" y="14"/>
                      <a:pt x="30" y="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" name="Freeform 469"/>
              <p:cNvSpPr>
                <a:spLocks/>
              </p:cNvSpPr>
              <p:nvPr/>
            </p:nvSpPr>
            <p:spPr bwMode="auto">
              <a:xfrm flipH="1">
                <a:off x="4411" y="1754"/>
                <a:ext cx="53" cy="77"/>
              </a:xfrm>
              <a:custGeom>
                <a:avLst/>
                <a:gdLst>
                  <a:gd name="T0" fmla="*/ 36 w 53"/>
                  <a:gd name="T1" fmla="*/ 18 h 77"/>
                  <a:gd name="T2" fmla="*/ 30 w 53"/>
                  <a:gd name="T3" fmla="*/ 0 h 77"/>
                  <a:gd name="T4" fmla="*/ 12 w 53"/>
                  <a:gd name="T5" fmla="*/ 18 h 77"/>
                  <a:gd name="T6" fmla="*/ 6 w 53"/>
                  <a:gd name="T7" fmla="*/ 54 h 77"/>
                  <a:gd name="T8" fmla="*/ 49 w 53"/>
                  <a:gd name="T9" fmla="*/ 68 h 77"/>
                  <a:gd name="T10" fmla="*/ 30 w 53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77"/>
                  <a:gd name="T20" fmla="*/ 53 w 53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77">
                    <a:moveTo>
                      <a:pt x="36" y="18"/>
                    </a:moveTo>
                    <a:cubicBezTo>
                      <a:pt x="35" y="15"/>
                      <a:pt x="34" y="0"/>
                      <a:pt x="30" y="0"/>
                    </a:cubicBezTo>
                    <a:cubicBezTo>
                      <a:pt x="26" y="0"/>
                      <a:pt x="16" y="9"/>
                      <a:pt x="12" y="18"/>
                    </a:cubicBezTo>
                    <a:cubicBezTo>
                      <a:pt x="8" y="27"/>
                      <a:pt x="0" y="46"/>
                      <a:pt x="6" y="54"/>
                    </a:cubicBezTo>
                    <a:cubicBezTo>
                      <a:pt x="12" y="62"/>
                      <a:pt x="45" y="77"/>
                      <a:pt x="49" y="68"/>
                    </a:cubicBezTo>
                    <a:cubicBezTo>
                      <a:pt x="53" y="59"/>
                      <a:pt x="34" y="14"/>
                      <a:pt x="30" y="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2" name="Freeform 470"/>
            <p:cNvSpPr>
              <a:spLocks/>
            </p:cNvSpPr>
            <p:nvPr/>
          </p:nvSpPr>
          <p:spPr bwMode="auto">
            <a:xfrm>
              <a:off x="5530" y="1431"/>
              <a:ext cx="60" cy="4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" name="Freeform 471"/>
            <p:cNvSpPr>
              <a:spLocks/>
            </p:cNvSpPr>
            <p:nvPr/>
          </p:nvSpPr>
          <p:spPr bwMode="auto">
            <a:xfrm>
              <a:off x="5484" y="1444"/>
              <a:ext cx="27" cy="29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" name="Freeform 472"/>
            <p:cNvSpPr>
              <a:spLocks/>
            </p:cNvSpPr>
            <p:nvPr/>
          </p:nvSpPr>
          <p:spPr bwMode="auto">
            <a:xfrm flipH="1">
              <a:off x="5492" y="1404"/>
              <a:ext cx="28" cy="28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75" name="Group 473"/>
            <p:cNvGrpSpPr>
              <a:grpSpLocks/>
            </p:cNvGrpSpPr>
            <p:nvPr/>
          </p:nvGrpSpPr>
          <p:grpSpPr bwMode="auto">
            <a:xfrm>
              <a:off x="4578" y="1440"/>
              <a:ext cx="633" cy="417"/>
              <a:chOff x="4578" y="1440"/>
              <a:chExt cx="633" cy="417"/>
            </a:xfrm>
          </p:grpSpPr>
          <p:sp>
            <p:nvSpPr>
              <p:cNvPr id="76" name="Freeform 474"/>
              <p:cNvSpPr>
                <a:spLocks/>
              </p:cNvSpPr>
              <p:nvPr/>
            </p:nvSpPr>
            <p:spPr bwMode="auto">
              <a:xfrm>
                <a:off x="4578" y="1440"/>
                <a:ext cx="280" cy="374"/>
              </a:xfrm>
              <a:custGeom>
                <a:avLst/>
                <a:gdLst>
                  <a:gd name="T0" fmla="*/ 856 w 880"/>
                  <a:gd name="T1" fmla="*/ 0 h 920"/>
                  <a:gd name="T2" fmla="*/ 0 w 880"/>
                  <a:gd name="T3" fmla="*/ 440 h 920"/>
                  <a:gd name="T4" fmla="*/ 16 w 880"/>
                  <a:gd name="T5" fmla="*/ 920 h 920"/>
                  <a:gd name="T6" fmla="*/ 880 w 880"/>
                  <a:gd name="T7" fmla="*/ 528 h 920"/>
                  <a:gd name="T8" fmla="*/ 856 w 880"/>
                  <a:gd name="T9" fmla="*/ 0 h 9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0"/>
                  <a:gd name="T16" fmla="*/ 0 h 920"/>
                  <a:gd name="T17" fmla="*/ 880 w 880"/>
                  <a:gd name="T18" fmla="*/ 920 h 9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0" h="920">
                    <a:moveTo>
                      <a:pt x="856" y="0"/>
                    </a:moveTo>
                    <a:lnTo>
                      <a:pt x="0" y="440"/>
                    </a:lnTo>
                    <a:lnTo>
                      <a:pt x="16" y="920"/>
                    </a:lnTo>
                    <a:lnTo>
                      <a:pt x="880" y="528"/>
                    </a:lnTo>
                    <a:lnTo>
                      <a:pt x="856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" name="Freeform 475"/>
              <p:cNvSpPr>
                <a:spLocks/>
              </p:cNvSpPr>
              <p:nvPr/>
            </p:nvSpPr>
            <p:spPr bwMode="auto">
              <a:xfrm>
                <a:off x="4850" y="1440"/>
                <a:ext cx="356" cy="338"/>
              </a:xfrm>
              <a:custGeom>
                <a:avLst/>
                <a:gdLst>
                  <a:gd name="T0" fmla="*/ 0 w 1120"/>
                  <a:gd name="T1" fmla="*/ 0 h 832"/>
                  <a:gd name="T2" fmla="*/ 1112 w 1120"/>
                  <a:gd name="T3" fmla="*/ 320 h 832"/>
                  <a:gd name="T4" fmla="*/ 1120 w 1120"/>
                  <a:gd name="T5" fmla="*/ 832 h 832"/>
                  <a:gd name="T6" fmla="*/ 16 w 1120"/>
                  <a:gd name="T7" fmla="*/ 520 h 83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20"/>
                  <a:gd name="T13" fmla="*/ 0 h 832"/>
                  <a:gd name="T14" fmla="*/ 1120 w 1120"/>
                  <a:gd name="T15" fmla="*/ 832 h 83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20" h="832">
                    <a:moveTo>
                      <a:pt x="0" y="0"/>
                    </a:moveTo>
                    <a:lnTo>
                      <a:pt x="1112" y="320"/>
                    </a:lnTo>
                    <a:cubicBezTo>
                      <a:pt x="1115" y="491"/>
                      <a:pt x="1117" y="661"/>
                      <a:pt x="1120" y="832"/>
                    </a:cubicBezTo>
                    <a:lnTo>
                      <a:pt x="16" y="52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" name="Freeform 476"/>
              <p:cNvSpPr>
                <a:spLocks/>
              </p:cNvSpPr>
              <p:nvPr/>
            </p:nvSpPr>
            <p:spPr bwMode="auto">
              <a:xfrm>
                <a:off x="4578" y="1576"/>
                <a:ext cx="628" cy="86"/>
              </a:xfrm>
              <a:custGeom>
                <a:avLst/>
                <a:gdLst>
                  <a:gd name="T0" fmla="*/ 0 w 1976"/>
                  <a:gd name="T1" fmla="*/ 104 h 211"/>
                  <a:gd name="T2" fmla="*/ 248 w 1976"/>
                  <a:gd name="T3" fmla="*/ 160 h 211"/>
                  <a:gd name="T4" fmla="*/ 560 w 1976"/>
                  <a:gd name="T5" fmla="*/ 200 h 211"/>
                  <a:gd name="T6" fmla="*/ 1152 w 1976"/>
                  <a:gd name="T7" fmla="*/ 200 h 211"/>
                  <a:gd name="T8" fmla="*/ 1544 w 1976"/>
                  <a:gd name="T9" fmla="*/ 136 h 211"/>
                  <a:gd name="T10" fmla="*/ 1976 w 1976"/>
                  <a:gd name="T11" fmla="*/ 0 h 2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76"/>
                  <a:gd name="T19" fmla="*/ 0 h 211"/>
                  <a:gd name="T20" fmla="*/ 1976 w 1976"/>
                  <a:gd name="T21" fmla="*/ 211 h 2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76" h="211">
                    <a:moveTo>
                      <a:pt x="0" y="104"/>
                    </a:moveTo>
                    <a:cubicBezTo>
                      <a:pt x="41" y="113"/>
                      <a:pt x="155" y="144"/>
                      <a:pt x="248" y="160"/>
                    </a:cubicBezTo>
                    <a:cubicBezTo>
                      <a:pt x="341" y="176"/>
                      <a:pt x="409" y="193"/>
                      <a:pt x="560" y="200"/>
                    </a:cubicBezTo>
                    <a:cubicBezTo>
                      <a:pt x="711" y="207"/>
                      <a:pt x="988" y="211"/>
                      <a:pt x="1152" y="200"/>
                    </a:cubicBezTo>
                    <a:cubicBezTo>
                      <a:pt x="1316" y="189"/>
                      <a:pt x="1407" y="169"/>
                      <a:pt x="1544" y="136"/>
                    </a:cubicBezTo>
                    <a:cubicBezTo>
                      <a:pt x="1681" y="103"/>
                      <a:pt x="1828" y="51"/>
                      <a:pt x="1976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" name="Freeform 477"/>
              <p:cNvSpPr>
                <a:spLocks/>
              </p:cNvSpPr>
              <p:nvPr/>
            </p:nvSpPr>
            <p:spPr bwMode="auto">
              <a:xfrm>
                <a:off x="4583" y="1771"/>
                <a:ext cx="628" cy="86"/>
              </a:xfrm>
              <a:custGeom>
                <a:avLst/>
                <a:gdLst>
                  <a:gd name="T0" fmla="*/ 0 w 1976"/>
                  <a:gd name="T1" fmla="*/ 104 h 211"/>
                  <a:gd name="T2" fmla="*/ 248 w 1976"/>
                  <a:gd name="T3" fmla="*/ 160 h 211"/>
                  <a:gd name="T4" fmla="*/ 560 w 1976"/>
                  <a:gd name="T5" fmla="*/ 200 h 211"/>
                  <a:gd name="T6" fmla="*/ 1152 w 1976"/>
                  <a:gd name="T7" fmla="*/ 200 h 211"/>
                  <a:gd name="T8" fmla="*/ 1544 w 1976"/>
                  <a:gd name="T9" fmla="*/ 136 h 211"/>
                  <a:gd name="T10" fmla="*/ 1976 w 1976"/>
                  <a:gd name="T11" fmla="*/ 0 h 2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76"/>
                  <a:gd name="T19" fmla="*/ 0 h 211"/>
                  <a:gd name="T20" fmla="*/ 1976 w 1976"/>
                  <a:gd name="T21" fmla="*/ 211 h 2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76" h="211">
                    <a:moveTo>
                      <a:pt x="0" y="104"/>
                    </a:moveTo>
                    <a:cubicBezTo>
                      <a:pt x="41" y="113"/>
                      <a:pt x="155" y="144"/>
                      <a:pt x="248" y="160"/>
                    </a:cubicBezTo>
                    <a:cubicBezTo>
                      <a:pt x="341" y="176"/>
                      <a:pt x="409" y="193"/>
                      <a:pt x="560" y="200"/>
                    </a:cubicBezTo>
                    <a:cubicBezTo>
                      <a:pt x="711" y="207"/>
                      <a:pt x="988" y="211"/>
                      <a:pt x="1152" y="200"/>
                    </a:cubicBezTo>
                    <a:cubicBezTo>
                      <a:pt x="1316" y="189"/>
                      <a:pt x="1407" y="169"/>
                      <a:pt x="1544" y="136"/>
                    </a:cubicBezTo>
                    <a:cubicBezTo>
                      <a:pt x="1681" y="103"/>
                      <a:pt x="1828" y="51"/>
                      <a:pt x="1976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" name="Freeform 478"/>
              <p:cNvSpPr>
                <a:spLocks/>
              </p:cNvSpPr>
              <p:nvPr/>
            </p:nvSpPr>
            <p:spPr bwMode="auto">
              <a:xfrm>
                <a:off x="4578" y="1570"/>
                <a:ext cx="625" cy="286"/>
              </a:xfrm>
              <a:custGeom>
                <a:avLst/>
                <a:gdLst>
                  <a:gd name="T0" fmla="*/ 1968 w 1968"/>
                  <a:gd name="T1" fmla="*/ 496 h 704"/>
                  <a:gd name="T2" fmla="*/ 1968 w 1968"/>
                  <a:gd name="T3" fmla="*/ 0 h 704"/>
                  <a:gd name="T4" fmla="*/ 1808 w 1968"/>
                  <a:gd name="T5" fmla="*/ 80 h 704"/>
                  <a:gd name="T6" fmla="*/ 1552 w 1968"/>
                  <a:gd name="T7" fmla="*/ 144 h 704"/>
                  <a:gd name="T8" fmla="*/ 1248 w 1968"/>
                  <a:gd name="T9" fmla="*/ 208 h 704"/>
                  <a:gd name="T10" fmla="*/ 1008 w 1968"/>
                  <a:gd name="T11" fmla="*/ 224 h 704"/>
                  <a:gd name="T12" fmla="*/ 768 w 1968"/>
                  <a:gd name="T13" fmla="*/ 224 h 704"/>
                  <a:gd name="T14" fmla="*/ 528 w 1968"/>
                  <a:gd name="T15" fmla="*/ 208 h 704"/>
                  <a:gd name="T16" fmla="*/ 272 w 1968"/>
                  <a:gd name="T17" fmla="*/ 176 h 704"/>
                  <a:gd name="T18" fmla="*/ 128 w 1968"/>
                  <a:gd name="T19" fmla="*/ 144 h 704"/>
                  <a:gd name="T20" fmla="*/ 0 w 1968"/>
                  <a:gd name="T21" fmla="*/ 128 h 704"/>
                  <a:gd name="T22" fmla="*/ 16 w 1968"/>
                  <a:gd name="T23" fmla="*/ 608 h 704"/>
                  <a:gd name="T24" fmla="*/ 192 w 1968"/>
                  <a:gd name="T25" fmla="*/ 640 h 704"/>
                  <a:gd name="T26" fmla="*/ 368 w 1968"/>
                  <a:gd name="T27" fmla="*/ 672 h 704"/>
                  <a:gd name="T28" fmla="*/ 480 w 1968"/>
                  <a:gd name="T29" fmla="*/ 688 h 704"/>
                  <a:gd name="T30" fmla="*/ 592 w 1968"/>
                  <a:gd name="T31" fmla="*/ 688 h 704"/>
                  <a:gd name="T32" fmla="*/ 768 w 1968"/>
                  <a:gd name="T33" fmla="*/ 704 h 704"/>
                  <a:gd name="T34" fmla="*/ 928 w 1968"/>
                  <a:gd name="T35" fmla="*/ 704 h 704"/>
                  <a:gd name="T36" fmla="*/ 1072 w 1968"/>
                  <a:gd name="T37" fmla="*/ 704 h 704"/>
                  <a:gd name="T38" fmla="*/ 1264 w 1968"/>
                  <a:gd name="T39" fmla="*/ 688 h 704"/>
                  <a:gd name="T40" fmla="*/ 1392 w 1968"/>
                  <a:gd name="T41" fmla="*/ 672 h 704"/>
                  <a:gd name="T42" fmla="*/ 1536 w 1968"/>
                  <a:gd name="T43" fmla="*/ 640 h 704"/>
                  <a:gd name="T44" fmla="*/ 1712 w 1968"/>
                  <a:gd name="T45" fmla="*/ 592 h 704"/>
                  <a:gd name="T46" fmla="*/ 1824 w 1968"/>
                  <a:gd name="T47" fmla="*/ 560 h 704"/>
                  <a:gd name="T48" fmla="*/ 1904 w 1968"/>
                  <a:gd name="T49" fmla="*/ 528 h 704"/>
                  <a:gd name="T50" fmla="*/ 1968 w 1968"/>
                  <a:gd name="T51" fmla="*/ 496 h 70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968"/>
                  <a:gd name="T79" fmla="*/ 0 h 704"/>
                  <a:gd name="T80" fmla="*/ 1968 w 1968"/>
                  <a:gd name="T81" fmla="*/ 704 h 70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968" h="704">
                    <a:moveTo>
                      <a:pt x="1968" y="496"/>
                    </a:moveTo>
                    <a:lnTo>
                      <a:pt x="1968" y="0"/>
                    </a:lnTo>
                    <a:lnTo>
                      <a:pt x="1808" y="80"/>
                    </a:lnTo>
                    <a:lnTo>
                      <a:pt x="1552" y="144"/>
                    </a:lnTo>
                    <a:lnTo>
                      <a:pt x="1248" y="208"/>
                    </a:lnTo>
                    <a:lnTo>
                      <a:pt x="1008" y="224"/>
                    </a:lnTo>
                    <a:lnTo>
                      <a:pt x="768" y="224"/>
                    </a:lnTo>
                    <a:lnTo>
                      <a:pt x="528" y="208"/>
                    </a:lnTo>
                    <a:lnTo>
                      <a:pt x="272" y="176"/>
                    </a:lnTo>
                    <a:lnTo>
                      <a:pt x="128" y="144"/>
                    </a:lnTo>
                    <a:lnTo>
                      <a:pt x="0" y="128"/>
                    </a:lnTo>
                    <a:lnTo>
                      <a:pt x="16" y="608"/>
                    </a:lnTo>
                    <a:lnTo>
                      <a:pt x="192" y="640"/>
                    </a:lnTo>
                    <a:lnTo>
                      <a:pt x="368" y="672"/>
                    </a:lnTo>
                    <a:lnTo>
                      <a:pt x="480" y="688"/>
                    </a:lnTo>
                    <a:lnTo>
                      <a:pt x="592" y="688"/>
                    </a:lnTo>
                    <a:lnTo>
                      <a:pt x="768" y="704"/>
                    </a:lnTo>
                    <a:lnTo>
                      <a:pt x="928" y="704"/>
                    </a:lnTo>
                    <a:lnTo>
                      <a:pt x="1072" y="704"/>
                    </a:lnTo>
                    <a:lnTo>
                      <a:pt x="1264" y="688"/>
                    </a:lnTo>
                    <a:lnTo>
                      <a:pt x="1392" y="672"/>
                    </a:lnTo>
                    <a:lnTo>
                      <a:pt x="1536" y="640"/>
                    </a:lnTo>
                    <a:lnTo>
                      <a:pt x="1712" y="592"/>
                    </a:lnTo>
                    <a:lnTo>
                      <a:pt x="1824" y="560"/>
                    </a:lnTo>
                    <a:lnTo>
                      <a:pt x="1904" y="528"/>
                    </a:lnTo>
                    <a:lnTo>
                      <a:pt x="1968" y="49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" name="Freeform 479"/>
              <p:cNvSpPr>
                <a:spLocks/>
              </p:cNvSpPr>
              <p:nvPr/>
            </p:nvSpPr>
            <p:spPr bwMode="auto">
              <a:xfrm>
                <a:off x="4583" y="1440"/>
                <a:ext cx="615" cy="214"/>
              </a:xfrm>
              <a:custGeom>
                <a:avLst/>
                <a:gdLst>
                  <a:gd name="T0" fmla="*/ 1936 w 1936"/>
                  <a:gd name="T1" fmla="*/ 304 h 528"/>
                  <a:gd name="T2" fmla="*/ 832 w 1936"/>
                  <a:gd name="T3" fmla="*/ 0 h 528"/>
                  <a:gd name="T4" fmla="*/ 0 w 1936"/>
                  <a:gd name="T5" fmla="*/ 432 h 528"/>
                  <a:gd name="T6" fmla="*/ 208 w 1936"/>
                  <a:gd name="T7" fmla="*/ 480 h 528"/>
                  <a:gd name="T8" fmla="*/ 512 w 1936"/>
                  <a:gd name="T9" fmla="*/ 528 h 528"/>
                  <a:gd name="T10" fmla="*/ 816 w 1936"/>
                  <a:gd name="T11" fmla="*/ 528 h 528"/>
                  <a:gd name="T12" fmla="*/ 1152 w 1936"/>
                  <a:gd name="T13" fmla="*/ 528 h 528"/>
                  <a:gd name="T14" fmla="*/ 1344 w 1936"/>
                  <a:gd name="T15" fmla="*/ 496 h 528"/>
                  <a:gd name="T16" fmla="*/ 1536 w 1936"/>
                  <a:gd name="T17" fmla="*/ 464 h 528"/>
                  <a:gd name="T18" fmla="*/ 1728 w 1936"/>
                  <a:gd name="T19" fmla="*/ 416 h 528"/>
                  <a:gd name="T20" fmla="*/ 1904 w 1936"/>
                  <a:gd name="T21" fmla="*/ 352 h 528"/>
                  <a:gd name="T22" fmla="*/ 1936 w 1936"/>
                  <a:gd name="T23" fmla="*/ 304 h 52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936"/>
                  <a:gd name="T37" fmla="*/ 0 h 528"/>
                  <a:gd name="T38" fmla="*/ 1936 w 1936"/>
                  <a:gd name="T39" fmla="*/ 528 h 52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936" h="528">
                    <a:moveTo>
                      <a:pt x="1936" y="304"/>
                    </a:moveTo>
                    <a:lnTo>
                      <a:pt x="832" y="0"/>
                    </a:lnTo>
                    <a:lnTo>
                      <a:pt x="0" y="432"/>
                    </a:lnTo>
                    <a:lnTo>
                      <a:pt x="208" y="480"/>
                    </a:lnTo>
                    <a:lnTo>
                      <a:pt x="512" y="528"/>
                    </a:lnTo>
                    <a:lnTo>
                      <a:pt x="816" y="528"/>
                    </a:lnTo>
                    <a:lnTo>
                      <a:pt x="1152" y="528"/>
                    </a:lnTo>
                    <a:lnTo>
                      <a:pt x="1344" y="496"/>
                    </a:lnTo>
                    <a:lnTo>
                      <a:pt x="1536" y="464"/>
                    </a:lnTo>
                    <a:lnTo>
                      <a:pt x="1728" y="416"/>
                    </a:lnTo>
                    <a:lnTo>
                      <a:pt x="1904" y="352"/>
                    </a:lnTo>
                    <a:lnTo>
                      <a:pt x="1936" y="30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FF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" name="Freeform 480"/>
              <p:cNvSpPr>
                <a:spLocks/>
              </p:cNvSpPr>
              <p:nvPr/>
            </p:nvSpPr>
            <p:spPr bwMode="auto">
              <a:xfrm>
                <a:off x="4709" y="1545"/>
                <a:ext cx="27" cy="38"/>
              </a:xfrm>
              <a:custGeom>
                <a:avLst/>
                <a:gdLst>
                  <a:gd name="T0" fmla="*/ 36 w 53"/>
                  <a:gd name="T1" fmla="*/ 18 h 77"/>
                  <a:gd name="T2" fmla="*/ 30 w 53"/>
                  <a:gd name="T3" fmla="*/ 0 h 77"/>
                  <a:gd name="T4" fmla="*/ 12 w 53"/>
                  <a:gd name="T5" fmla="*/ 18 h 77"/>
                  <a:gd name="T6" fmla="*/ 6 w 53"/>
                  <a:gd name="T7" fmla="*/ 54 h 77"/>
                  <a:gd name="T8" fmla="*/ 49 w 53"/>
                  <a:gd name="T9" fmla="*/ 68 h 77"/>
                  <a:gd name="T10" fmla="*/ 30 w 53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77"/>
                  <a:gd name="T20" fmla="*/ 53 w 53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77">
                    <a:moveTo>
                      <a:pt x="36" y="18"/>
                    </a:moveTo>
                    <a:cubicBezTo>
                      <a:pt x="35" y="15"/>
                      <a:pt x="34" y="0"/>
                      <a:pt x="30" y="0"/>
                    </a:cubicBezTo>
                    <a:cubicBezTo>
                      <a:pt x="26" y="0"/>
                      <a:pt x="16" y="9"/>
                      <a:pt x="12" y="18"/>
                    </a:cubicBezTo>
                    <a:cubicBezTo>
                      <a:pt x="8" y="27"/>
                      <a:pt x="0" y="46"/>
                      <a:pt x="6" y="54"/>
                    </a:cubicBezTo>
                    <a:cubicBezTo>
                      <a:pt x="12" y="62"/>
                      <a:pt x="45" y="77"/>
                      <a:pt x="49" y="68"/>
                    </a:cubicBezTo>
                    <a:cubicBezTo>
                      <a:pt x="53" y="59"/>
                      <a:pt x="34" y="14"/>
                      <a:pt x="30" y="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" name="Freeform 481"/>
              <p:cNvSpPr>
                <a:spLocks/>
              </p:cNvSpPr>
              <p:nvPr/>
            </p:nvSpPr>
            <p:spPr bwMode="auto">
              <a:xfrm>
                <a:off x="4828" y="1468"/>
                <a:ext cx="17" cy="32"/>
              </a:xfrm>
              <a:custGeom>
                <a:avLst/>
                <a:gdLst>
                  <a:gd name="T0" fmla="*/ 36 w 53"/>
                  <a:gd name="T1" fmla="*/ 18 h 77"/>
                  <a:gd name="T2" fmla="*/ 30 w 53"/>
                  <a:gd name="T3" fmla="*/ 0 h 77"/>
                  <a:gd name="T4" fmla="*/ 12 w 53"/>
                  <a:gd name="T5" fmla="*/ 18 h 77"/>
                  <a:gd name="T6" fmla="*/ 6 w 53"/>
                  <a:gd name="T7" fmla="*/ 54 h 77"/>
                  <a:gd name="T8" fmla="*/ 49 w 53"/>
                  <a:gd name="T9" fmla="*/ 68 h 77"/>
                  <a:gd name="T10" fmla="*/ 30 w 53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77"/>
                  <a:gd name="T20" fmla="*/ 53 w 53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77">
                    <a:moveTo>
                      <a:pt x="36" y="18"/>
                    </a:moveTo>
                    <a:cubicBezTo>
                      <a:pt x="35" y="15"/>
                      <a:pt x="34" y="0"/>
                      <a:pt x="30" y="0"/>
                    </a:cubicBezTo>
                    <a:cubicBezTo>
                      <a:pt x="26" y="0"/>
                      <a:pt x="16" y="9"/>
                      <a:pt x="12" y="18"/>
                    </a:cubicBezTo>
                    <a:cubicBezTo>
                      <a:pt x="8" y="27"/>
                      <a:pt x="0" y="46"/>
                      <a:pt x="6" y="54"/>
                    </a:cubicBezTo>
                    <a:cubicBezTo>
                      <a:pt x="12" y="62"/>
                      <a:pt x="45" y="77"/>
                      <a:pt x="49" y="68"/>
                    </a:cubicBezTo>
                    <a:cubicBezTo>
                      <a:pt x="53" y="59"/>
                      <a:pt x="34" y="14"/>
                      <a:pt x="30" y="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4" name="Freeform 482"/>
              <p:cNvSpPr>
                <a:spLocks/>
              </p:cNvSpPr>
              <p:nvPr/>
            </p:nvSpPr>
            <p:spPr bwMode="auto">
              <a:xfrm flipH="1">
                <a:off x="4798" y="1535"/>
                <a:ext cx="16" cy="31"/>
              </a:xfrm>
              <a:custGeom>
                <a:avLst/>
                <a:gdLst>
                  <a:gd name="T0" fmla="*/ 36 w 53"/>
                  <a:gd name="T1" fmla="*/ 18 h 77"/>
                  <a:gd name="T2" fmla="*/ 30 w 53"/>
                  <a:gd name="T3" fmla="*/ 0 h 77"/>
                  <a:gd name="T4" fmla="*/ 12 w 53"/>
                  <a:gd name="T5" fmla="*/ 18 h 77"/>
                  <a:gd name="T6" fmla="*/ 6 w 53"/>
                  <a:gd name="T7" fmla="*/ 54 h 77"/>
                  <a:gd name="T8" fmla="*/ 49 w 53"/>
                  <a:gd name="T9" fmla="*/ 68 h 77"/>
                  <a:gd name="T10" fmla="*/ 30 w 53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77"/>
                  <a:gd name="T20" fmla="*/ 53 w 53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77">
                    <a:moveTo>
                      <a:pt x="36" y="18"/>
                    </a:moveTo>
                    <a:cubicBezTo>
                      <a:pt x="35" y="15"/>
                      <a:pt x="34" y="0"/>
                      <a:pt x="30" y="0"/>
                    </a:cubicBezTo>
                    <a:cubicBezTo>
                      <a:pt x="26" y="0"/>
                      <a:pt x="16" y="9"/>
                      <a:pt x="12" y="18"/>
                    </a:cubicBezTo>
                    <a:cubicBezTo>
                      <a:pt x="8" y="27"/>
                      <a:pt x="0" y="46"/>
                      <a:pt x="6" y="54"/>
                    </a:cubicBezTo>
                    <a:cubicBezTo>
                      <a:pt x="12" y="62"/>
                      <a:pt x="45" y="77"/>
                      <a:pt x="49" y="68"/>
                    </a:cubicBezTo>
                    <a:cubicBezTo>
                      <a:pt x="53" y="59"/>
                      <a:pt x="34" y="14"/>
                      <a:pt x="30" y="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" name="Freeform 483"/>
              <p:cNvSpPr>
                <a:spLocks/>
              </p:cNvSpPr>
              <p:nvPr/>
            </p:nvSpPr>
            <p:spPr bwMode="auto">
              <a:xfrm>
                <a:off x="4583" y="1440"/>
                <a:ext cx="615" cy="214"/>
              </a:xfrm>
              <a:custGeom>
                <a:avLst/>
                <a:gdLst>
                  <a:gd name="T0" fmla="*/ 1936 w 1936"/>
                  <a:gd name="T1" fmla="*/ 304 h 528"/>
                  <a:gd name="T2" fmla="*/ 832 w 1936"/>
                  <a:gd name="T3" fmla="*/ 0 h 528"/>
                  <a:gd name="T4" fmla="*/ 0 w 1936"/>
                  <a:gd name="T5" fmla="*/ 432 h 528"/>
                  <a:gd name="T6" fmla="*/ 208 w 1936"/>
                  <a:gd name="T7" fmla="*/ 480 h 528"/>
                  <a:gd name="T8" fmla="*/ 512 w 1936"/>
                  <a:gd name="T9" fmla="*/ 528 h 528"/>
                  <a:gd name="T10" fmla="*/ 816 w 1936"/>
                  <a:gd name="T11" fmla="*/ 528 h 528"/>
                  <a:gd name="T12" fmla="*/ 1152 w 1936"/>
                  <a:gd name="T13" fmla="*/ 528 h 528"/>
                  <a:gd name="T14" fmla="*/ 1344 w 1936"/>
                  <a:gd name="T15" fmla="*/ 496 h 528"/>
                  <a:gd name="T16" fmla="*/ 1536 w 1936"/>
                  <a:gd name="T17" fmla="*/ 464 h 528"/>
                  <a:gd name="T18" fmla="*/ 1728 w 1936"/>
                  <a:gd name="T19" fmla="*/ 416 h 528"/>
                  <a:gd name="T20" fmla="*/ 1904 w 1936"/>
                  <a:gd name="T21" fmla="*/ 352 h 528"/>
                  <a:gd name="T22" fmla="*/ 1936 w 1936"/>
                  <a:gd name="T23" fmla="*/ 304 h 52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936"/>
                  <a:gd name="T37" fmla="*/ 0 h 528"/>
                  <a:gd name="T38" fmla="*/ 1936 w 1936"/>
                  <a:gd name="T39" fmla="*/ 528 h 52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936" h="528">
                    <a:moveTo>
                      <a:pt x="1936" y="304"/>
                    </a:moveTo>
                    <a:lnTo>
                      <a:pt x="832" y="0"/>
                    </a:lnTo>
                    <a:lnTo>
                      <a:pt x="0" y="432"/>
                    </a:lnTo>
                    <a:lnTo>
                      <a:pt x="208" y="480"/>
                    </a:lnTo>
                    <a:lnTo>
                      <a:pt x="512" y="528"/>
                    </a:lnTo>
                    <a:lnTo>
                      <a:pt x="816" y="528"/>
                    </a:lnTo>
                    <a:lnTo>
                      <a:pt x="1152" y="528"/>
                    </a:lnTo>
                    <a:lnTo>
                      <a:pt x="1344" y="496"/>
                    </a:lnTo>
                    <a:lnTo>
                      <a:pt x="1536" y="464"/>
                    </a:lnTo>
                    <a:lnTo>
                      <a:pt x="1728" y="416"/>
                    </a:lnTo>
                    <a:lnTo>
                      <a:pt x="1904" y="352"/>
                    </a:lnTo>
                    <a:lnTo>
                      <a:pt x="1936" y="30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FF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" name="Freeform 484"/>
              <p:cNvSpPr>
                <a:spLocks/>
              </p:cNvSpPr>
              <p:nvPr/>
            </p:nvSpPr>
            <p:spPr bwMode="auto">
              <a:xfrm>
                <a:off x="4709" y="1545"/>
                <a:ext cx="27" cy="38"/>
              </a:xfrm>
              <a:custGeom>
                <a:avLst/>
                <a:gdLst>
                  <a:gd name="T0" fmla="*/ 36 w 53"/>
                  <a:gd name="T1" fmla="*/ 18 h 77"/>
                  <a:gd name="T2" fmla="*/ 30 w 53"/>
                  <a:gd name="T3" fmla="*/ 0 h 77"/>
                  <a:gd name="T4" fmla="*/ 12 w 53"/>
                  <a:gd name="T5" fmla="*/ 18 h 77"/>
                  <a:gd name="T6" fmla="*/ 6 w 53"/>
                  <a:gd name="T7" fmla="*/ 54 h 77"/>
                  <a:gd name="T8" fmla="*/ 49 w 53"/>
                  <a:gd name="T9" fmla="*/ 68 h 77"/>
                  <a:gd name="T10" fmla="*/ 30 w 53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77"/>
                  <a:gd name="T20" fmla="*/ 53 w 53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77">
                    <a:moveTo>
                      <a:pt x="36" y="18"/>
                    </a:moveTo>
                    <a:cubicBezTo>
                      <a:pt x="35" y="15"/>
                      <a:pt x="34" y="0"/>
                      <a:pt x="30" y="0"/>
                    </a:cubicBezTo>
                    <a:cubicBezTo>
                      <a:pt x="26" y="0"/>
                      <a:pt x="16" y="9"/>
                      <a:pt x="12" y="18"/>
                    </a:cubicBezTo>
                    <a:cubicBezTo>
                      <a:pt x="8" y="27"/>
                      <a:pt x="0" y="46"/>
                      <a:pt x="6" y="54"/>
                    </a:cubicBezTo>
                    <a:cubicBezTo>
                      <a:pt x="12" y="62"/>
                      <a:pt x="45" y="77"/>
                      <a:pt x="49" y="68"/>
                    </a:cubicBezTo>
                    <a:cubicBezTo>
                      <a:pt x="53" y="59"/>
                      <a:pt x="34" y="14"/>
                      <a:pt x="30" y="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" name="Freeform 485"/>
              <p:cNvSpPr>
                <a:spLocks/>
              </p:cNvSpPr>
              <p:nvPr/>
            </p:nvSpPr>
            <p:spPr bwMode="auto">
              <a:xfrm>
                <a:off x="4828" y="1468"/>
                <a:ext cx="17" cy="32"/>
              </a:xfrm>
              <a:custGeom>
                <a:avLst/>
                <a:gdLst>
                  <a:gd name="T0" fmla="*/ 36 w 53"/>
                  <a:gd name="T1" fmla="*/ 18 h 77"/>
                  <a:gd name="T2" fmla="*/ 30 w 53"/>
                  <a:gd name="T3" fmla="*/ 0 h 77"/>
                  <a:gd name="T4" fmla="*/ 12 w 53"/>
                  <a:gd name="T5" fmla="*/ 18 h 77"/>
                  <a:gd name="T6" fmla="*/ 6 w 53"/>
                  <a:gd name="T7" fmla="*/ 54 h 77"/>
                  <a:gd name="T8" fmla="*/ 49 w 53"/>
                  <a:gd name="T9" fmla="*/ 68 h 77"/>
                  <a:gd name="T10" fmla="*/ 30 w 53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77"/>
                  <a:gd name="T20" fmla="*/ 53 w 53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77">
                    <a:moveTo>
                      <a:pt x="36" y="18"/>
                    </a:moveTo>
                    <a:cubicBezTo>
                      <a:pt x="35" y="15"/>
                      <a:pt x="34" y="0"/>
                      <a:pt x="30" y="0"/>
                    </a:cubicBezTo>
                    <a:cubicBezTo>
                      <a:pt x="26" y="0"/>
                      <a:pt x="16" y="9"/>
                      <a:pt x="12" y="18"/>
                    </a:cubicBezTo>
                    <a:cubicBezTo>
                      <a:pt x="8" y="27"/>
                      <a:pt x="0" y="46"/>
                      <a:pt x="6" y="54"/>
                    </a:cubicBezTo>
                    <a:cubicBezTo>
                      <a:pt x="12" y="62"/>
                      <a:pt x="45" y="77"/>
                      <a:pt x="49" y="68"/>
                    </a:cubicBezTo>
                    <a:cubicBezTo>
                      <a:pt x="53" y="59"/>
                      <a:pt x="34" y="14"/>
                      <a:pt x="30" y="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8" name="Freeform 486"/>
              <p:cNvSpPr>
                <a:spLocks/>
              </p:cNvSpPr>
              <p:nvPr/>
            </p:nvSpPr>
            <p:spPr bwMode="auto">
              <a:xfrm flipH="1">
                <a:off x="4798" y="1535"/>
                <a:ext cx="16" cy="31"/>
              </a:xfrm>
              <a:custGeom>
                <a:avLst/>
                <a:gdLst>
                  <a:gd name="T0" fmla="*/ 36 w 53"/>
                  <a:gd name="T1" fmla="*/ 18 h 77"/>
                  <a:gd name="T2" fmla="*/ 30 w 53"/>
                  <a:gd name="T3" fmla="*/ 0 h 77"/>
                  <a:gd name="T4" fmla="*/ 12 w 53"/>
                  <a:gd name="T5" fmla="*/ 18 h 77"/>
                  <a:gd name="T6" fmla="*/ 6 w 53"/>
                  <a:gd name="T7" fmla="*/ 54 h 77"/>
                  <a:gd name="T8" fmla="*/ 49 w 53"/>
                  <a:gd name="T9" fmla="*/ 68 h 77"/>
                  <a:gd name="T10" fmla="*/ 30 w 53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77"/>
                  <a:gd name="T20" fmla="*/ 53 w 53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77">
                    <a:moveTo>
                      <a:pt x="36" y="18"/>
                    </a:moveTo>
                    <a:cubicBezTo>
                      <a:pt x="35" y="15"/>
                      <a:pt x="34" y="0"/>
                      <a:pt x="30" y="0"/>
                    </a:cubicBezTo>
                    <a:cubicBezTo>
                      <a:pt x="26" y="0"/>
                      <a:pt x="16" y="9"/>
                      <a:pt x="12" y="18"/>
                    </a:cubicBezTo>
                    <a:cubicBezTo>
                      <a:pt x="8" y="27"/>
                      <a:pt x="0" y="46"/>
                      <a:pt x="6" y="54"/>
                    </a:cubicBezTo>
                    <a:cubicBezTo>
                      <a:pt x="12" y="62"/>
                      <a:pt x="45" y="77"/>
                      <a:pt x="49" y="68"/>
                    </a:cubicBezTo>
                    <a:cubicBezTo>
                      <a:pt x="53" y="59"/>
                      <a:pt x="34" y="14"/>
                      <a:pt x="30" y="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" name="Freeform 487"/>
              <p:cNvSpPr>
                <a:spLocks/>
              </p:cNvSpPr>
              <p:nvPr/>
            </p:nvSpPr>
            <p:spPr bwMode="auto">
              <a:xfrm>
                <a:off x="5030" y="1720"/>
                <a:ext cx="27" cy="38"/>
              </a:xfrm>
              <a:custGeom>
                <a:avLst/>
                <a:gdLst>
                  <a:gd name="T0" fmla="*/ 36 w 53"/>
                  <a:gd name="T1" fmla="*/ 18 h 77"/>
                  <a:gd name="T2" fmla="*/ 30 w 53"/>
                  <a:gd name="T3" fmla="*/ 0 h 77"/>
                  <a:gd name="T4" fmla="*/ 12 w 53"/>
                  <a:gd name="T5" fmla="*/ 18 h 77"/>
                  <a:gd name="T6" fmla="*/ 6 w 53"/>
                  <a:gd name="T7" fmla="*/ 54 h 77"/>
                  <a:gd name="T8" fmla="*/ 49 w 53"/>
                  <a:gd name="T9" fmla="*/ 68 h 77"/>
                  <a:gd name="T10" fmla="*/ 30 w 53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77"/>
                  <a:gd name="T20" fmla="*/ 53 w 53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77">
                    <a:moveTo>
                      <a:pt x="36" y="18"/>
                    </a:moveTo>
                    <a:cubicBezTo>
                      <a:pt x="35" y="15"/>
                      <a:pt x="34" y="0"/>
                      <a:pt x="30" y="0"/>
                    </a:cubicBezTo>
                    <a:cubicBezTo>
                      <a:pt x="26" y="0"/>
                      <a:pt x="16" y="9"/>
                      <a:pt x="12" y="18"/>
                    </a:cubicBezTo>
                    <a:cubicBezTo>
                      <a:pt x="8" y="27"/>
                      <a:pt x="0" y="46"/>
                      <a:pt x="6" y="54"/>
                    </a:cubicBezTo>
                    <a:cubicBezTo>
                      <a:pt x="12" y="62"/>
                      <a:pt x="45" y="77"/>
                      <a:pt x="49" y="68"/>
                    </a:cubicBezTo>
                    <a:cubicBezTo>
                      <a:pt x="53" y="59"/>
                      <a:pt x="34" y="14"/>
                      <a:pt x="30" y="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" name="Freeform 488"/>
              <p:cNvSpPr>
                <a:spLocks/>
              </p:cNvSpPr>
              <p:nvPr/>
            </p:nvSpPr>
            <p:spPr bwMode="auto">
              <a:xfrm>
                <a:off x="5148" y="1644"/>
                <a:ext cx="17" cy="31"/>
              </a:xfrm>
              <a:custGeom>
                <a:avLst/>
                <a:gdLst>
                  <a:gd name="T0" fmla="*/ 36 w 53"/>
                  <a:gd name="T1" fmla="*/ 18 h 77"/>
                  <a:gd name="T2" fmla="*/ 30 w 53"/>
                  <a:gd name="T3" fmla="*/ 0 h 77"/>
                  <a:gd name="T4" fmla="*/ 12 w 53"/>
                  <a:gd name="T5" fmla="*/ 18 h 77"/>
                  <a:gd name="T6" fmla="*/ 6 w 53"/>
                  <a:gd name="T7" fmla="*/ 54 h 77"/>
                  <a:gd name="T8" fmla="*/ 49 w 53"/>
                  <a:gd name="T9" fmla="*/ 68 h 77"/>
                  <a:gd name="T10" fmla="*/ 30 w 53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77"/>
                  <a:gd name="T20" fmla="*/ 53 w 53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77">
                    <a:moveTo>
                      <a:pt x="36" y="18"/>
                    </a:moveTo>
                    <a:cubicBezTo>
                      <a:pt x="35" y="15"/>
                      <a:pt x="34" y="0"/>
                      <a:pt x="30" y="0"/>
                    </a:cubicBezTo>
                    <a:cubicBezTo>
                      <a:pt x="26" y="0"/>
                      <a:pt x="16" y="9"/>
                      <a:pt x="12" y="18"/>
                    </a:cubicBezTo>
                    <a:cubicBezTo>
                      <a:pt x="8" y="27"/>
                      <a:pt x="0" y="46"/>
                      <a:pt x="6" y="54"/>
                    </a:cubicBezTo>
                    <a:cubicBezTo>
                      <a:pt x="12" y="62"/>
                      <a:pt x="45" y="77"/>
                      <a:pt x="49" y="68"/>
                    </a:cubicBezTo>
                    <a:cubicBezTo>
                      <a:pt x="53" y="59"/>
                      <a:pt x="34" y="14"/>
                      <a:pt x="30" y="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1" name="Freeform 489"/>
              <p:cNvSpPr>
                <a:spLocks/>
              </p:cNvSpPr>
              <p:nvPr/>
            </p:nvSpPr>
            <p:spPr bwMode="auto">
              <a:xfrm flipH="1">
                <a:off x="5118" y="1710"/>
                <a:ext cx="17" cy="32"/>
              </a:xfrm>
              <a:custGeom>
                <a:avLst/>
                <a:gdLst>
                  <a:gd name="T0" fmla="*/ 36 w 53"/>
                  <a:gd name="T1" fmla="*/ 18 h 77"/>
                  <a:gd name="T2" fmla="*/ 30 w 53"/>
                  <a:gd name="T3" fmla="*/ 0 h 77"/>
                  <a:gd name="T4" fmla="*/ 12 w 53"/>
                  <a:gd name="T5" fmla="*/ 18 h 77"/>
                  <a:gd name="T6" fmla="*/ 6 w 53"/>
                  <a:gd name="T7" fmla="*/ 54 h 77"/>
                  <a:gd name="T8" fmla="*/ 49 w 53"/>
                  <a:gd name="T9" fmla="*/ 68 h 77"/>
                  <a:gd name="T10" fmla="*/ 30 w 53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77"/>
                  <a:gd name="T20" fmla="*/ 53 w 53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77">
                    <a:moveTo>
                      <a:pt x="36" y="18"/>
                    </a:moveTo>
                    <a:cubicBezTo>
                      <a:pt x="35" y="15"/>
                      <a:pt x="34" y="0"/>
                      <a:pt x="30" y="0"/>
                    </a:cubicBezTo>
                    <a:cubicBezTo>
                      <a:pt x="26" y="0"/>
                      <a:pt x="16" y="9"/>
                      <a:pt x="12" y="18"/>
                    </a:cubicBezTo>
                    <a:cubicBezTo>
                      <a:pt x="8" y="27"/>
                      <a:pt x="0" y="46"/>
                      <a:pt x="6" y="54"/>
                    </a:cubicBezTo>
                    <a:cubicBezTo>
                      <a:pt x="12" y="62"/>
                      <a:pt x="45" y="77"/>
                      <a:pt x="49" y="68"/>
                    </a:cubicBezTo>
                    <a:cubicBezTo>
                      <a:pt x="53" y="59"/>
                      <a:pt x="34" y="14"/>
                      <a:pt x="30" y="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" name="Freeform 490"/>
              <p:cNvSpPr>
                <a:spLocks/>
              </p:cNvSpPr>
              <p:nvPr/>
            </p:nvSpPr>
            <p:spPr bwMode="auto">
              <a:xfrm>
                <a:off x="4608" y="1746"/>
                <a:ext cx="27" cy="38"/>
              </a:xfrm>
              <a:custGeom>
                <a:avLst/>
                <a:gdLst>
                  <a:gd name="T0" fmla="*/ 36 w 53"/>
                  <a:gd name="T1" fmla="*/ 18 h 77"/>
                  <a:gd name="T2" fmla="*/ 30 w 53"/>
                  <a:gd name="T3" fmla="*/ 0 h 77"/>
                  <a:gd name="T4" fmla="*/ 12 w 53"/>
                  <a:gd name="T5" fmla="*/ 18 h 77"/>
                  <a:gd name="T6" fmla="*/ 6 w 53"/>
                  <a:gd name="T7" fmla="*/ 54 h 77"/>
                  <a:gd name="T8" fmla="*/ 49 w 53"/>
                  <a:gd name="T9" fmla="*/ 68 h 77"/>
                  <a:gd name="T10" fmla="*/ 30 w 53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77"/>
                  <a:gd name="T20" fmla="*/ 53 w 53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77">
                    <a:moveTo>
                      <a:pt x="36" y="18"/>
                    </a:moveTo>
                    <a:cubicBezTo>
                      <a:pt x="35" y="15"/>
                      <a:pt x="34" y="0"/>
                      <a:pt x="30" y="0"/>
                    </a:cubicBezTo>
                    <a:cubicBezTo>
                      <a:pt x="26" y="0"/>
                      <a:pt x="16" y="9"/>
                      <a:pt x="12" y="18"/>
                    </a:cubicBezTo>
                    <a:cubicBezTo>
                      <a:pt x="8" y="27"/>
                      <a:pt x="0" y="46"/>
                      <a:pt x="6" y="54"/>
                    </a:cubicBezTo>
                    <a:cubicBezTo>
                      <a:pt x="12" y="62"/>
                      <a:pt x="45" y="77"/>
                      <a:pt x="49" y="68"/>
                    </a:cubicBezTo>
                    <a:cubicBezTo>
                      <a:pt x="53" y="59"/>
                      <a:pt x="34" y="14"/>
                      <a:pt x="30" y="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" name="Freeform 491"/>
              <p:cNvSpPr>
                <a:spLocks/>
              </p:cNvSpPr>
              <p:nvPr/>
            </p:nvSpPr>
            <p:spPr bwMode="auto">
              <a:xfrm>
                <a:off x="4726" y="1670"/>
                <a:ext cx="17" cy="31"/>
              </a:xfrm>
              <a:custGeom>
                <a:avLst/>
                <a:gdLst>
                  <a:gd name="T0" fmla="*/ 36 w 53"/>
                  <a:gd name="T1" fmla="*/ 18 h 77"/>
                  <a:gd name="T2" fmla="*/ 30 w 53"/>
                  <a:gd name="T3" fmla="*/ 0 h 77"/>
                  <a:gd name="T4" fmla="*/ 12 w 53"/>
                  <a:gd name="T5" fmla="*/ 18 h 77"/>
                  <a:gd name="T6" fmla="*/ 6 w 53"/>
                  <a:gd name="T7" fmla="*/ 54 h 77"/>
                  <a:gd name="T8" fmla="*/ 49 w 53"/>
                  <a:gd name="T9" fmla="*/ 68 h 77"/>
                  <a:gd name="T10" fmla="*/ 30 w 53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77"/>
                  <a:gd name="T20" fmla="*/ 53 w 53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77">
                    <a:moveTo>
                      <a:pt x="36" y="18"/>
                    </a:moveTo>
                    <a:cubicBezTo>
                      <a:pt x="35" y="15"/>
                      <a:pt x="34" y="0"/>
                      <a:pt x="30" y="0"/>
                    </a:cubicBezTo>
                    <a:cubicBezTo>
                      <a:pt x="26" y="0"/>
                      <a:pt x="16" y="9"/>
                      <a:pt x="12" y="18"/>
                    </a:cubicBezTo>
                    <a:cubicBezTo>
                      <a:pt x="8" y="27"/>
                      <a:pt x="0" y="46"/>
                      <a:pt x="6" y="54"/>
                    </a:cubicBezTo>
                    <a:cubicBezTo>
                      <a:pt x="12" y="62"/>
                      <a:pt x="45" y="77"/>
                      <a:pt x="49" y="68"/>
                    </a:cubicBezTo>
                    <a:cubicBezTo>
                      <a:pt x="53" y="59"/>
                      <a:pt x="34" y="14"/>
                      <a:pt x="30" y="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" name="Freeform 492"/>
              <p:cNvSpPr>
                <a:spLocks/>
              </p:cNvSpPr>
              <p:nvPr/>
            </p:nvSpPr>
            <p:spPr bwMode="auto">
              <a:xfrm flipH="1">
                <a:off x="4696" y="1736"/>
                <a:ext cx="17" cy="32"/>
              </a:xfrm>
              <a:custGeom>
                <a:avLst/>
                <a:gdLst>
                  <a:gd name="T0" fmla="*/ 36 w 53"/>
                  <a:gd name="T1" fmla="*/ 18 h 77"/>
                  <a:gd name="T2" fmla="*/ 30 w 53"/>
                  <a:gd name="T3" fmla="*/ 0 h 77"/>
                  <a:gd name="T4" fmla="*/ 12 w 53"/>
                  <a:gd name="T5" fmla="*/ 18 h 77"/>
                  <a:gd name="T6" fmla="*/ 6 w 53"/>
                  <a:gd name="T7" fmla="*/ 54 h 77"/>
                  <a:gd name="T8" fmla="*/ 49 w 53"/>
                  <a:gd name="T9" fmla="*/ 68 h 77"/>
                  <a:gd name="T10" fmla="*/ 30 w 53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77"/>
                  <a:gd name="T20" fmla="*/ 53 w 53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77">
                    <a:moveTo>
                      <a:pt x="36" y="18"/>
                    </a:moveTo>
                    <a:cubicBezTo>
                      <a:pt x="35" y="15"/>
                      <a:pt x="34" y="0"/>
                      <a:pt x="30" y="0"/>
                    </a:cubicBezTo>
                    <a:cubicBezTo>
                      <a:pt x="26" y="0"/>
                      <a:pt x="16" y="9"/>
                      <a:pt x="12" y="18"/>
                    </a:cubicBezTo>
                    <a:cubicBezTo>
                      <a:pt x="8" y="27"/>
                      <a:pt x="0" y="46"/>
                      <a:pt x="6" y="54"/>
                    </a:cubicBezTo>
                    <a:cubicBezTo>
                      <a:pt x="12" y="62"/>
                      <a:pt x="45" y="77"/>
                      <a:pt x="49" y="68"/>
                    </a:cubicBezTo>
                    <a:cubicBezTo>
                      <a:pt x="53" y="59"/>
                      <a:pt x="34" y="14"/>
                      <a:pt x="30" y="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06" name="Group 442"/>
          <p:cNvGrpSpPr>
            <a:grpSpLocks/>
          </p:cNvGrpSpPr>
          <p:nvPr/>
        </p:nvGrpSpPr>
        <p:grpSpPr bwMode="auto">
          <a:xfrm>
            <a:off x="500034" y="1571612"/>
            <a:ext cx="2590800" cy="1524000"/>
            <a:chOff x="4128" y="1200"/>
            <a:chExt cx="1632" cy="960"/>
          </a:xfrm>
        </p:grpSpPr>
        <p:sp>
          <p:nvSpPr>
            <p:cNvPr id="107" name="Freeform 443"/>
            <p:cNvSpPr>
              <a:spLocks/>
            </p:cNvSpPr>
            <p:nvPr/>
          </p:nvSpPr>
          <p:spPr bwMode="auto">
            <a:xfrm>
              <a:off x="4128" y="1567"/>
              <a:ext cx="1632" cy="593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272" y="392"/>
                </a:cxn>
                <a:cxn ang="0">
                  <a:pos x="792" y="640"/>
                </a:cxn>
                <a:cxn ang="0">
                  <a:pos x="1640" y="632"/>
                </a:cxn>
                <a:cxn ang="0">
                  <a:pos x="2080" y="392"/>
                </a:cxn>
                <a:cxn ang="0">
                  <a:pos x="2344" y="0"/>
                </a:cxn>
              </a:cxnLst>
              <a:rect l="0" t="0" r="r" b="b"/>
              <a:pathLst>
                <a:path w="2344" h="680">
                  <a:moveTo>
                    <a:pt x="0" y="56"/>
                  </a:moveTo>
                  <a:cubicBezTo>
                    <a:pt x="65" y="185"/>
                    <a:pt x="140" y="295"/>
                    <a:pt x="272" y="392"/>
                  </a:cubicBezTo>
                  <a:cubicBezTo>
                    <a:pt x="404" y="489"/>
                    <a:pt x="564" y="600"/>
                    <a:pt x="792" y="640"/>
                  </a:cubicBezTo>
                  <a:cubicBezTo>
                    <a:pt x="1020" y="680"/>
                    <a:pt x="1425" y="673"/>
                    <a:pt x="1640" y="632"/>
                  </a:cubicBezTo>
                  <a:cubicBezTo>
                    <a:pt x="1855" y="591"/>
                    <a:pt x="1963" y="497"/>
                    <a:pt x="2080" y="392"/>
                  </a:cubicBezTo>
                  <a:cubicBezTo>
                    <a:pt x="2197" y="287"/>
                    <a:pt x="2274" y="153"/>
                    <a:pt x="2344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33CCCC"/>
                </a:gs>
                <a:gs pos="100000">
                  <a:schemeClr val="bg1"/>
                </a:gs>
              </a:gsLst>
              <a:lin ang="18900000" scaled="1"/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8" name="Oval 444"/>
            <p:cNvSpPr>
              <a:spLocks noChangeArrowheads="1"/>
            </p:cNvSpPr>
            <p:nvPr/>
          </p:nvSpPr>
          <p:spPr bwMode="auto">
            <a:xfrm>
              <a:off x="4128" y="1296"/>
              <a:ext cx="1632" cy="559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09" name="Picture 445" descr="uz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40" y="1914"/>
              <a:ext cx="1042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0" name="Freeform 446"/>
            <p:cNvSpPr>
              <a:spLocks/>
            </p:cNvSpPr>
            <p:nvPr/>
          </p:nvSpPr>
          <p:spPr bwMode="auto">
            <a:xfrm>
              <a:off x="4315" y="1260"/>
              <a:ext cx="563" cy="248"/>
            </a:xfrm>
            <a:custGeom>
              <a:avLst/>
              <a:gdLst>
                <a:gd name="T0" fmla="*/ 0 w 2019"/>
                <a:gd name="T1" fmla="*/ 96 h 480"/>
                <a:gd name="T2" fmla="*/ 2019 w 2019"/>
                <a:gd name="T3" fmla="*/ 0 h 480"/>
                <a:gd name="T4" fmla="*/ 1171 w 2019"/>
                <a:gd name="T5" fmla="*/ 480 h 480"/>
                <a:gd name="T6" fmla="*/ 0 w 2019"/>
                <a:gd name="T7" fmla="*/ 96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19"/>
                <a:gd name="T13" fmla="*/ 0 h 480"/>
                <a:gd name="T14" fmla="*/ 2019 w 2019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19" h="480">
                  <a:moveTo>
                    <a:pt x="0" y="96"/>
                  </a:moveTo>
                  <a:lnTo>
                    <a:pt x="2019" y="0"/>
                  </a:lnTo>
                  <a:lnTo>
                    <a:pt x="1171" y="480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1" name="Freeform 447"/>
            <p:cNvSpPr>
              <a:spLocks/>
            </p:cNvSpPr>
            <p:nvPr/>
          </p:nvSpPr>
          <p:spPr bwMode="auto">
            <a:xfrm>
              <a:off x="4639" y="1258"/>
              <a:ext cx="246" cy="514"/>
            </a:xfrm>
            <a:custGeom>
              <a:avLst/>
              <a:gdLst>
                <a:gd name="T0" fmla="*/ 0 w 880"/>
                <a:gd name="T1" fmla="*/ 996 h 996"/>
                <a:gd name="T2" fmla="*/ 880 w 880"/>
                <a:gd name="T3" fmla="*/ 508 h 996"/>
                <a:gd name="T4" fmla="*/ 849 w 880"/>
                <a:gd name="T5" fmla="*/ 0 h 996"/>
                <a:gd name="T6" fmla="*/ 8 w 880"/>
                <a:gd name="T7" fmla="*/ 492 h 9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80"/>
                <a:gd name="T13" fmla="*/ 0 h 996"/>
                <a:gd name="T14" fmla="*/ 880 w 880"/>
                <a:gd name="T15" fmla="*/ 996 h 9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80" h="996">
                  <a:moveTo>
                    <a:pt x="0" y="996"/>
                  </a:moveTo>
                  <a:lnTo>
                    <a:pt x="880" y="508"/>
                  </a:lnTo>
                  <a:cubicBezTo>
                    <a:pt x="868" y="337"/>
                    <a:pt x="860" y="170"/>
                    <a:pt x="849" y="0"/>
                  </a:cubicBezTo>
                  <a:lnTo>
                    <a:pt x="8" y="492"/>
                  </a:lnTo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" name="Freeform 448"/>
            <p:cNvSpPr>
              <a:spLocks/>
            </p:cNvSpPr>
            <p:nvPr/>
          </p:nvSpPr>
          <p:spPr bwMode="auto">
            <a:xfrm>
              <a:off x="4309" y="1305"/>
              <a:ext cx="335" cy="471"/>
            </a:xfrm>
            <a:custGeom>
              <a:avLst/>
              <a:gdLst>
                <a:gd name="T0" fmla="*/ 1200 w 1200"/>
                <a:gd name="T1" fmla="*/ 912 h 912"/>
                <a:gd name="T2" fmla="*/ 48 w 1200"/>
                <a:gd name="T3" fmla="*/ 472 h 912"/>
                <a:gd name="T4" fmla="*/ 0 w 1200"/>
                <a:gd name="T5" fmla="*/ 0 h 912"/>
                <a:gd name="T6" fmla="*/ 1192 w 1200"/>
                <a:gd name="T7" fmla="*/ 400 h 912"/>
                <a:gd name="T8" fmla="*/ 1200 w 1200"/>
                <a:gd name="T9" fmla="*/ 912 h 9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0"/>
                <a:gd name="T16" fmla="*/ 0 h 912"/>
                <a:gd name="T17" fmla="*/ 1200 w 1200"/>
                <a:gd name="T18" fmla="*/ 912 h 9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0" h="912">
                  <a:moveTo>
                    <a:pt x="1200" y="912"/>
                  </a:moveTo>
                  <a:lnTo>
                    <a:pt x="48" y="472"/>
                  </a:lnTo>
                  <a:lnTo>
                    <a:pt x="0" y="0"/>
                  </a:lnTo>
                  <a:lnTo>
                    <a:pt x="1192" y="400"/>
                  </a:lnTo>
                  <a:lnTo>
                    <a:pt x="1200" y="912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" name="Freeform 449"/>
            <p:cNvSpPr>
              <a:spLocks/>
            </p:cNvSpPr>
            <p:nvPr/>
          </p:nvSpPr>
          <p:spPr bwMode="auto">
            <a:xfrm>
              <a:off x="4312" y="1200"/>
              <a:ext cx="569" cy="109"/>
            </a:xfrm>
            <a:custGeom>
              <a:avLst/>
              <a:gdLst>
                <a:gd name="T0" fmla="*/ 0 w 2039"/>
                <a:gd name="T1" fmla="*/ 212 h 212"/>
                <a:gd name="T2" fmla="*/ 330 w 2039"/>
                <a:gd name="T3" fmla="*/ 109 h 212"/>
                <a:gd name="T4" fmla="*/ 637 w 2039"/>
                <a:gd name="T5" fmla="*/ 43 h 212"/>
                <a:gd name="T6" fmla="*/ 1236 w 2039"/>
                <a:gd name="T7" fmla="*/ 1 h 212"/>
                <a:gd name="T8" fmla="*/ 1551 w 2039"/>
                <a:gd name="T9" fmla="*/ 31 h 212"/>
                <a:gd name="T10" fmla="*/ 2039 w 2039"/>
                <a:gd name="T11" fmla="*/ 108 h 2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39"/>
                <a:gd name="T19" fmla="*/ 0 h 212"/>
                <a:gd name="T20" fmla="*/ 2039 w 2039"/>
                <a:gd name="T21" fmla="*/ 212 h 2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39" h="212">
                  <a:moveTo>
                    <a:pt x="0" y="212"/>
                  </a:moveTo>
                  <a:cubicBezTo>
                    <a:pt x="55" y="196"/>
                    <a:pt x="224" y="137"/>
                    <a:pt x="330" y="109"/>
                  </a:cubicBezTo>
                  <a:cubicBezTo>
                    <a:pt x="436" y="81"/>
                    <a:pt x="486" y="61"/>
                    <a:pt x="637" y="43"/>
                  </a:cubicBezTo>
                  <a:cubicBezTo>
                    <a:pt x="788" y="25"/>
                    <a:pt x="1083" y="3"/>
                    <a:pt x="1236" y="1"/>
                  </a:cubicBezTo>
                  <a:cubicBezTo>
                    <a:pt x="1388" y="0"/>
                    <a:pt x="1417" y="13"/>
                    <a:pt x="1551" y="31"/>
                  </a:cubicBezTo>
                  <a:cubicBezTo>
                    <a:pt x="1685" y="49"/>
                    <a:pt x="1937" y="92"/>
                    <a:pt x="2039" y="108"/>
                  </a:cubicBezTo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" name="Freeform 450"/>
            <p:cNvSpPr>
              <a:spLocks/>
            </p:cNvSpPr>
            <p:nvPr/>
          </p:nvSpPr>
          <p:spPr bwMode="auto">
            <a:xfrm>
              <a:off x="4387" y="1439"/>
              <a:ext cx="15" cy="40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5" name="Freeform 451"/>
            <p:cNvSpPr>
              <a:spLocks/>
            </p:cNvSpPr>
            <p:nvPr/>
          </p:nvSpPr>
          <p:spPr bwMode="auto">
            <a:xfrm>
              <a:off x="4430" y="1483"/>
              <a:ext cx="15" cy="40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" name="Freeform 452"/>
            <p:cNvSpPr>
              <a:spLocks/>
            </p:cNvSpPr>
            <p:nvPr/>
          </p:nvSpPr>
          <p:spPr bwMode="auto">
            <a:xfrm>
              <a:off x="4546" y="1607"/>
              <a:ext cx="15" cy="39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" name="Freeform 453"/>
            <p:cNvSpPr>
              <a:spLocks/>
            </p:cNvSpPr>
            <p:nvPr/>
          </p:nvSpPr>
          <p:spPr bwMode="auto">
            <a:xfrm>
              <a:off x="4721" y="1516"/>
              <a:ext cx="23" cy="48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8" name="Freeform 454"/>
            <p:cNvSpPr>
              <a:spLocks/>
            </p:cNvSpPr>
            <p:nvPr/>
          </p:nvSpPr>
          <p:spPr bwMode="auto">
            <a:xfrm>
              <a:off x="4819" y="1384"/>
              <a:ext cx="28" cy="64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9" name="Freeform 455"/>
            <p:cNvSpPr>
              <a:spLocks/>
            </p:cNvSpPr>
            <p:nvPr/>
          </p:nvSpPr>
          <p:spPr bwMode="auto">
            <a:xfrm flipH="1">
              <a:off x="4797" y="1524"/>
              <a:ext cx="14" cy="40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" name="Freeform 456"/>
            <p:cNvSpPr>
              <a:spLocks/>
            </p:cNvSpPr>
            <p:nvPr/>
          </p:nvSpPr>
          <p:spPr bwMode="auto">
            <a:xfrm>
              <a:off x="4676" y="1665"/>
              <a:ext cx="15" cy="39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" name="Freeform 457"/>
            <p:cNvSpPr>
              <a:spLocks/>
            </p:cNvSpPr>
            <p:nvPr/>
          </p:nvSpPr>
          <p:spPr bwMode="auto">
            <a:xfrm>
              <a:off x="4533" y="1285"/>
              <a:ext cx="33" cy="64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22" name="Group 458"/>
            <p:cNvGrpSpPr>
              <a:grpSpLocks/>
            </p:cNvGrpSpPr>
            <p:nvPr/>
          </p:nvGrpSpPr>
          <p:grpSpPr bwMode="auto">
            <a:xfrm>
              <a:off x="4950" y="1248"/>
              <a:ext cx="770" cy="487"/>
              <a:chOff x="3868" y="888"/>
              <a:chExt cx="1478" cy="1308"/>
            </a:xfrm>
          </p:grpSpPr>
          <p:sp>
            <p:nvSpPr>
              <p:cNvPr id="146" name="Freeform 459"/>
              <p:cNvSpPr>
                <a:spLocks/>
              </p:cNvSpPr>
              <p:nvPr/>
            </p:nvSpPr>
            <p:spPr bwMode="auto">
              <a:xfrm>
                <a:off x="3868" y="888"/>
                <a:ext cx="1120" cy="1308"/>
              </a:xfrm>
              <a:custGeom>
                <a:avLst/>
                <a:gdLst>
                  <a:gd name="T0" fmla="*/ 876 w 1120"/>
                  <a:gd name="T1" fmla="*/ 0 h 1308"/>
                  <a:gd name="T2" fmla="*/ 0 w 1120"/>
                  <a:gd name="T3" fmla="*/ 508 h 1308"/>
                  <a:gd name="T4" fmla="*/ 1120 w 1120"/>
                  <a:gd name="T5" fmla="*/ 820 h 1308"/>
                  <a:gd name="T6" fmla="*/ 1120 w 1120"/>
                  <a:gd name="T7" fmla="*/ 1308 h 1308"/>
                  <a:gd name="T8" fmla="*/ 36 w 1120"/>
                  <a:gd name="T9" fmla="*/ 1016 h 1308"/>
                  <a:gd name="T10" fmla="*/ 8 w 1120"/>
                  <a:gd name="T11" fmla="*/ 508 h 1308"/>
                  <a:gd name="T12" fmla="*/ 32 w 1120"/>
                  <a:gd name="T13" fmla="*/ 1020 h 1308"/>
                  <a:gd name="T14" fmla="*/ 880 w 1120"/>
                  <a:gd name="T15" fmla="*/ 488 h 1308"/>
                  <a:gd name="T16" fmla="*/ 876 w 1120"/>
                  <a:gd name="T17" fmla="*/ 0 h 130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20"/>
                  <a:gd name="T28" fmla="*/ 0 h 1308"/>
                  <a:gd name="T29" fmla="*/ 1120 w 1120"/>
                  <a:gd name="T30" fmla="*/ 1308 h 130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20" h="1308">
                    <a:moveTo>
                      <a:pt x="876" y="0"/>
                    </a:moveTo>
                    <a:lnTo>
                      <a:pt x="0" y="508"/>
                    </a:lnTo>
                    <a:lnTo>
                      <a:pt x="1120" y="820"/>
                    </a:lnTo>
                    <a:lnTo>
                      <a:pt x="1120" y="1308"/>
                    </a:lnTo>
                    <a:lnTo>
                      <a:pt x="36" y="1016"/>
                    </a:lnTo>
                    <a:lnTo>
                      <a:pt x="8" y="508"/>
                    </a:lnTo>
                    <a:lnTo>
                      <a:pt x="32" y="1020"/>
                    </a:lnTo>
                    <a:lnTo>
                      <a:pt x="880" y="488"/>
                    </a:lnTo>
                    <a:lnTo>
                      <a:pt x="876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7" name="Freeform 460"/>
              <p:cNvSpPr>
                <a:spLocks/>
              </p:cNvSpPr>
              <p:nvPr/>
            </p:nvSpPr>
            <p:spPr bwMode="auto">
              <a:xfrm>
                <a:off x="4744" y="896"/>
                <a:ext cx="586" cy="828"/>
              </a:xfrm>
              <a:custGeom>
                <a:avLst/>
                <a:gdLst>
                  <a:gd name="T0" fmla="*/ 0 w 586"/>
                  <a:gd name="T1" fmla="*/ 0 h 828"/>
                  <a:gd name="T2" fmla="*/ 204 w 586"/>
                  <a:gd name="T3" fmla="*/ 72 h 828"/>
                  <a:gd name="T4" fmla="*/ 388 w 586"/>
                  <a:gd name="T5" fmla="*/ 172 h 828"/>
                  <a:gd name="T6" fmla="*/ 532 w 586"/>
                  <a:gd name="T7" fmla="*/ 300 h 828"/>
                  <a:gd name="T8" fmla="*/ 584 w 586"/>
                  <a:gd name="T9" fmla="*/ 464 h 828"/>
                  <a:gd name="T10" fmla="*/ 544 w 586"/>
                  <a:gd name="T11" fmla="*/ 596 h 828"/>
                  <a:gd name="T12" fmla="*/ 456 w 586"/>
                  <a:gd name="T13" fmla="*/ 688 h 828"/>
                  <a:gd name="T14" fmla="*/ 428 w 586"/>
                  <a:gd name="T15" fmla="*/ 708 h 828"/>
                  <a:gd name="T16" fmla="*/ 324 w 586"/>
                  <a:gd name="T17" fmla="*/ 788 h 828"/>
                  <a:gd name="T18" fmla="*/ 244 w 586"/>
                  <a:gd name="T19" fmla="*/ 828 h 82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86"/>
                  <a:gd name="T31" fmla="*/ 0 h 828"/>
                  <a:gd name="T32" fmla="*/ 586 w 586"/>
                  <a:gd name="T33" fmla="*/ 828 h 82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86" h="828">
                    <a:moveTo>
                      <a:pt x="0" y="0"/>
                    </a:moveTo>
                    <a:cubicBezTo>
                      <a:pt x="34" y="12"/>
                      <a:pt x="139" y="43"/>
                      <a:pt x="204" y="72"/>
                    </a:cubicBezTo>
                    <a:cubicBezTo>
                      <a:pt x="269" y="101"/>
                      <a:pt x="333" y="134"/>
                      <a:pt x="388" y="172"/>
                    </a:cubicBezTo>
                    <a:cubicBezTo>
                      <a:pt x="443" y="210"/>
                      <a:pt x="499" y="251"/>
                      <a:pt x="532" y="300"/>
                    </a:cubicBezTo>
                    <a:cubicBezTo>
                      <a:pt x="565" y="349"/>
                      <a:pt x="582" y="415"/>
                      <a:pt x="584" y="464"/>
                    </a:cubicBezTo>
                    <a:cubicBezTo>
                      <a:pt x="586" y="513"/>
                      <a:pt x="565" y="559"/>
                      <a:pt x="544" y="596"/>
                    </a:cubicBezTo>
                    <a:cubicBezTo>
                      <a:pt x="523" y="633"/>
                      <a:pt x="475" y="669"/>
                      <a:pt x="456" y="688"/>
                    </a:cubicBezTo>
                    <a:cubicBezTo>
                      <a:pt x="437" y="707"/>
                      <a:pt x="450" y="691"/>
                      <a:pt x="428" y="708"/>
                    </a:cubicBezTo>
                    <a:cubicBezTo>
                      <a:pt x="406" y="725"/>
                      <a:pt x="355" y="768"/>
                      <a:pt x="324" y="788"/>
                    </a:cubicBezTo>
                    <a:cubicBezTo>
                      <a:pt x="293" y="808"/>
                      <a:pt x="268" y="818"/>
                      <a:pt x="244" y="82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8" name="Freeform 461"/>
              <p:cNvSpPr>
                <a:spLocks/>
              </p:cNvSpPr>
              <p:nvPr/>
            </p:nvSpPr>
            <p:spPr bwMode="auto">
              <a:xfrm>
                <a:off x="4748" y="1376"/>
                <a:ext cx="595" cy="816"/>
              </a:xfrm>
              <a:custGeom>
                <a:avLst/>
                <a:gdLst>
                  <a:gd name="T0" fmla="*/ 0 w 595"/>
                  <a:gd name="T1" fmla="*/ 0 h 816"/>
                  <a:gd name="T2" fmla="*/ 220 w 595"/>
                  <a:gd name="T3" fmla="*/ 76 h 816"/>
                  <a:gd name="T4" fmla="*/ 400 w 595"/>
                  <a:gd name="T5" fmla="*/ 172 h 816"/>
                  <a:gd name="T6" fmla="*/ 532 w 595"/>
                  <a:gd name="T7" fmla="*/ 292 h 816"/>
                  <a:gd name="T8" fmla="*/ 592 w 595"/>
                  <a:gd name="T9" fmla="*/ 452 h 816"/>
                  <a:gd name="T10" fmla="*/ 552 w 595"/>
                  <a:gd name="T11" fmla="*/ 588 h 816"/>
                  <a:gd name="T12" fmla="*/ 440 w 595"/>
                  <a:gd name="T13" fmla="*/ 708 h 816"/>
                  <a:gd name="T14" fmla="*/ 332 w 595"/>
                  <a:gd name="T15" fmla="*/ 776 h 816"/>
                  <a:gd name="T16" fmla="*/ 248 w 595"/>
                  <a:gd name="T17" fmla="*/ 816 h 8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95"/>
                  <a:gd name="T28" fmla="*/ 0 h 816"/>
                  <a:gd name="T29" fmla="*/ 595 w 595"/>
                  <a:gd name="T30" fmla="*/ 816 h 8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95" h="816">
                    <a:moveTo>
                      <a:pt x="0" y="0"/>
                    </a:moveTo>
                    <a:cubicBezTo>
                      <a:pt x="37" y="13"/>
                      <a:pt x="153" y="47"/>
                      <a:pt x="220" y="76"/>
                    </a:cubicBezTo>
                    <a:cubicBezTo>
                      <a:pt x="287" y="105"/>
                      <a:pt x="348" y="136"/>
                      <a:pt x="400" y="172"/>
                    </a:cubicBezTo>
                    <a:cubicBezTo>
                      <a:pt x="452" y="208"/>
                      <a:pt x="500" y="245"/>
                      <a:pt x="532" y="292"/>
                    </a:cubicBezTo>
                    <a:cubicBezTo>
                      <a:pt x="564" y="339"/>
                      <a:pt x="589" y="403"/>
                      <a:pt x="592" y="452"/>
                    </a:cubicBezTo>
                    <a:cubicBezTo>
                      <a:pt x="595" y="501"/>
                      <a:pt x="577" y="545"/>
                      <a:pt x="552" y="588"/>
                    </a:cubicBezTo>
                    <a:cubicBezTo>
                      <a:pt x="527" y="631"/>
                      <a:pt x="477" y="677"/>
                      <a:pt x="440" y="708"/>
                    </a:cubicBezTo>
                    <a:cubicBezTo>
                      <a:pt x="403" y="739"/>
                      <a:pt x="364" y="758"/>
                      <a:pt x="332" y="776"/>
                    </a:cubicBezTo>
                    <a:cubicBezTo>
                      <a:pt x="300" y="794"/>
                      <a:pt x="266" y="808"/>
                      <a:pt x="248" y="81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9" name="Freeform 462"/>
              <p:cNvSpPr>
                <a:spLocks/>
              </p:cNvSpPr>
              <p:nvPr/>
            </p:nvSpPr>
            <p:spPr bwMode="auto">
              <a:xfrm>
                <a:off x="5320" y="1312"/>
                <a:ext cx="26" cy="533"/>
              </a:xfrm>
              <a:custGeom>
                <a:avLst/>
                <a:gdLst>
                  <a:gd name="T0" fmla="*/ 0 w 26"/>
                  <a:gd name="T1" fmla="*/ 0 h 533"/>
                  <a:gd name="T2" fmla="*/ 26 w 26"/>
                  <a:gd name="T3" fmla="*/ 533 h 533"/>
                  <a:gd name="T4" fmla="*/ 0 60000 65536"/>
                  <a:gd name="T5" fmla="*/ 0 60000 65536"/>
                  <a:gd name="T6" fmla="*/ 0 w 26"/>
                  <a:gd name="T7" fmla="*/ 0 h 533"/>
                  <a:gd name="T8" fmla="*/ 26 w 26"/>
                  <a:gd name="T9" fmla="*/ 533 h 53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6" h="533">
                    <a:moveTo>
                      <a:pt x="0" y="0"/>
                    </a:moveTo>
                    <a:lnTo>
                      <a:pt x="26" y="533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0" name="Freeform 463"/>
              <p:cNvSpPr>
                <a:spLocks/>
              </p:cNvSpPr>
              <p:nvPr/>
            </p:nvSpPr>
            <p:spPr bwMode="auto">
              <a:xfrm>
                <a:off x="3870" y="897"/>
                <a:ext cx="1458" cy="816"/>
              </a:xfrm>
              <a:custGeom>
                <a:avLst/>
                <a:gdLst>
                  <a:gd name="T0" fmla="*/ 858 w 1458"/>
                  <a:gd name="T1" fmla="*/ 0 h 816"/>
                  <a:gd name="T2" fmla="*/ 0 w 1458"/>
                  <a:gd name="T3" fmla="*/ 498 h 816"/>
                  <a:gd name="T4" fmla="*/ 1134 w 1458"/>
                  <a:gd name="T5" fmla="*/ 816 h 816"/>
                  <a:gd name="T6" fmla="*/ 1258 w 1458"/>
                  <a:gd name="T7" fmla="*/ 751 h 816"/>
                  <a:gd name="T8" fmla="*/ 1374 w 1458"/>
                  <a:gd name="T9" fmla="*/ 648 h 816"/>
                  <a:gd name="T10" fmla="*/ 1428 w 1458"/>
                  <a:gd name="T11" fmla="*/ 594 h 816"/>
                  <a:gd name="T12" fmla="*/ 1458 w 1458"/>
                  <a:gd name="T13" fmla="*/ 498 h 816"/>
                  <a:gd name="T14" fmla="*/ 1452 w 1458"/>
                  <a:gd name="T15" fmla="*/ 396 h 816"/>
                  <a:gd name="T16" fmla="*/ 1386 w 1458"/>
                  <a:gd name="T17" fmla="*/ 271 h 816"/>
                  <a:gd name="T18" fmla="*/ 1254 w 1458"/>
                  <a:gd name="T19" fmla="*/ 162 h 816"/>
                  <a:gd name="T20" fmla="*/ 1098 w 1458"/>
                  <a:gd name="T21" fmla="*/ 79 h 816"/>
                  <a:gd name="T22" fmla="*/ 1002 w 1458"/>
                  <a:gd name="T23" fmla="*/ 47 h 816"/>
                  <a:gd name="T24" fmla="*/ 858 w 1458"/>
                  <a:gd name="T25" fmla="*/ 0 h 8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58"/>
                  <a:gd name="T40" fmla="*/ 0 h 816"/>
                  <a:gd name="T41" fmla="*/ 1458 w 1458"/>
                  <a:gd name="T42" fmla="*/ 816 h 81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58" h="816">
                    <a:moveTo>
                      <a:pt x="858" y="0"/>
                    </a:moveTo>
                    <a:lnTo>
                      <a:pt x="0" y="498"/>
                    </a:lnTo>
                    <a:lnTo>
                      <a:pt x="1134" y="816"/>
                    </a:lnTo>
                    <a:lnTo>
                      <a:pt x="1258" y="751"/>
                    </a:lnTo>
                    <a:lnTo>
                      <a:pt x="1374" y="648"/>
                    </a:lnTo>
                    <a:lnTo>
                      <a:pt x="1428" y="594"/>
                    </a:lnTo>
                    <a:lnTo>
                      <a:pt x="1458" y="498"/>
                    </a:lnTo>
                    <a:lnTo>
                      <a:pt x="1452" y="396"/>
                    </a:lnTo>
                    <a:lnTo>
                      <a:pt x="1386" y="271"/>
                    </a:lnTo>
                    <a:lnTo>
                      <a:pt x="1254" y="162"/>
                    </a:lnTo>
                    <a:lnTo>
                      <a:pt x="1098" y="79"/>
                    </a:lnTo>
                    <a:lnTo>
                      <a:pt x="1002" y="47"/>
                    </a:lnTo>
                    <a:lnTo>
                      <a:pt x="85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FF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1" name="Freeform 464"/>
              <p:cNvSpPr>
                <a:spLocks/>
              </p:cNvSpPr>
              <p:nvPr/>
            </p:nvSpPr>
            <p:spPr bwMode="auto">
              <a:xfrm>
                <a:off x="3870" y="1401"/>
                <a:ext cx="1116" cy="792"/>
              </a:xfrm>
              <a:custGeom>
                <a:avLst/>
                <a:gdLst>
                  <a:gd name="T0" fmla="*/ 0 w 1116"/>
                  <a:gd name="T1" fmla="*/ 0 h 792"/>
                  <a:gd name="T2" fmla="*/ 1116 w 1116"/>
                  <a:gd name="T3" fmla="*/ 312 h 792"/>
                  <a:gd name="T4" fmla="*/ 1116 w 1116"/>
                  <a:gd name="T5" fmla="*/ 792 h 792"/>
                  <a:gd name="T6" fmla="*/ 36 w 1116"/>
                  <a:gd name="T7" fmla="*/ 504 h 792"/>
                  <a:gd name="T8" fmla="*/ 0 w 1116"/>
                  <a:gd name="T9" fmla="*/ 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16"/>
                  <a:gd name="T16" fmla="*/ 0 h 792"/>
                  <a:gd name="T17" fmla="*/ 1116 w 1116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16" h="792">
                    <a:moveTo>
                      <a:pt x="0" y="0"/>
                    </a:moveTo>
                    <a:lnTo>
                      <a:pt x="1116" y="312"/>
                    </a:lnTo>
                    <a:lnTo>
                      <a:pt x="1116" y="792"/>
                    </a:lnTo>
                    <a:lnTo>
                      <a:pt x="36" y="504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FF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2" name="Freeform 465"/>
              <p:cNvSpPr>
                <a:spLocks/>
              </p:cNvSpPr>
              <p:nvPr/>
            </p:nvSpPr>
            <p:spPr bwMode="auto">
              <a:xfrm>
                <a:off x="4992" y="1401"/>
                <a:ext cx="354" cy="792"/>
              </a:xfrm>
              <a:custGeom>
                <a:avLst/>
                <a:gdLst>
                  <a:gd name="T0" fmla="*/ 0 w 354"/>
                  <a:gd name="T1" fmla="*/ 318 h 792"/>
                  <a:gd name="T2" fmla="*/ 6 w 354"/>
                  <a:gd name="T3" fmla="*/ 792 h 792"/>
                  <a:gd name="T4" fmla="*/ 66 w 354"/>
                  <a:gd name="T5" fmla="*/ 756 h 792"/>
                  <a:gd name="T6" fmla="*/ 126 w 354"/>
                  <a:gd name="T7" fmla="*/ 726 h 792"/>
                  <a:gd name="T8" fmla="*/ 204 w 354"/>
                  <a:gd name="T9" fmla="*/ 672 h 792"/>
                  <a:gd name="T10" fmla="*/ 240 w 354"/>
                  <a:gd name="T11" fmla="*/ 636 h 792"/>
                  <a:gd name="T12" fmla="*/ 288 w 354"/>
                  <a:gd name="T13" fmla="*/ 588 h 792"/>
                  <a:gd name="T14" fmla="*/ 324 w 354"/>
                  <a:gd name="T15" fmla="*/ 522 h 792"/>
                  <a:gd name="T16" fmla="*/ 354 w 354"/>
                  <a:gd name="T17" fmla="*/ 450 h 792"/>
                  <a:gd name="T18" fmla="*/ 330 w 354"/>
                  <a:gd name="T19" fmla="*/ 0 h 792"/>
                  <a:gd name="T20" fmla="*/ 312 w 354"/>
                  <a:gd name="T21" fmla="*/ 78 h 792"/>
                  <a:gd name="T22" fmla="*/ 252 w 354"/>
                  <a:gd name="T23" fmla="*/ 150 h 792"/>
                  <a:gd name="T24" fmla="*/ 180 w 354"/>
                  <a:gd name="T25" fmla="*/ 210 h 792"/>
                  <a:gd name="T26" fmla="*/ 90 w 354"/>
                  <a:gd name="T27" fmla="*/ 264 h 792"/>
                  <a:gd name="T28" fmla="*/ 30 w 354"/>
                  <a:gd name="T29" fmla="*/ 300 h 792"/>
                  <a:gd name="T30" fmla="*/ 0 w 354"/>
                  <a:gd name="T31" fmla="*/ 318 h 79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54"/>
                  <a:gd name="T49" fmla="*/ 0 h 792"/>
                  <a:gd name="T50" fmla="*/ 354 w 354"/>
                  <a:gd name="T51" fmla="*/ 792 h 79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54" h="792">
                    <a:moveTo>
                      <a:pt x="0" y="318"/>
                    </a:moveTo>
                    <a:lnTo>
                      <a:pt x="6" y="792"/>
                    </a:lnTo>
                    <a:lnTo>
                      <a:pt x="66" y="756"/>
                    </a:lnTo>
                    <a:lnTo>
                      <a:pt x="126" y="726"/>
                    </a:lnTo>
                    <a:lnTo>
                      <a:pt x="204" y="672"/>
                    </a:lnTo>
                    <a:lnTo>
                      <a:pt x="240" y="636"/>
                    </a:lnTo>
                    <a:lnTo>
                      <a:pt x="288" y="588"/>
                    </a:lnTo>
                    <a:lnTo>
                      <a:pt x="324" y="522"/>
                    </a:lnTo>
                    <a:lnTo>
                      <a:pt x="354" y="450"/>
                    </a:lnTo>
                    <a:lnTo>
                      <a:pt x="330" y="0"/>
                    </a:lnTo>
                    <a:lnTo>
                      <a:pt x="312" y="78"/>
                    </a:lnTo>
                    <a:lnTo>
                      <a:pt x="252" y="150"/>
                    </a:lnTo>
                    <a:lnTo>
                      <a:pt x="180" y="210"/>
                    </a:lnTo>
                    <a:lnTo>
                      <a:pt x="90" y="264"/>
                    </a:lnTo>
                    <a:lnTo>
                      <a:pt x="30" y="300"/>
                    </a:lnTo>
                    <a:lnTo>
                      <a:pt x="0" y="31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" name="Freeform 466"/>
              <p:cNvSpPr>
                <a:spLocks/>
              </p:cNvSpPr>
              <p:nvPr/>
            </p:nvSpPr>
            <p:spPr bwMode="auto">
              <a:xfrm>
                <a:off x="5187" y="1620"/>
                <a:ext cx="117" cy="125"/>
              </a:xfrm>
              <a:custGeom>
                <a:avLst/>
                <a:gdLst>
                  <a:gd name="T0" fmla="*/ 36 w 53"/>
                  <a:gd name="T1" fmla="*/ 18 h 77"/>
                  <a:gd name="T2" fmla="*/ 30 w 53"/>
                  <a:gd name="T3" fmla="*/ 0 h 77"/>
                  <a:gd name="T4" fmla="*/ 12 w 53"/>
                  <a:gd name="T5" fmla="*/ 18 h 77"/>
                  <a:gd name="T6" fmla="*/ 6 w 53"/>
                  <a:gd name="T7" fmla="*/ 54 h 77"/>
                  <a:gd name="T8" fmla="*/ 49 w 53"/>
                  <a:gd name="T9" fmla="*/ 68 h 77"/>
                  <a:gd name="T10" fmla="*/ 30 w 53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77"/>
                  <a:gd name="T20" fmla="*/ 53 w 53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77">
                    <a:moveTo>
                      <a:pt x="36" y="18"/>
                    </a:moveTo>
                    <a:cubicBezTo>
                      <a:pt x="35" y="15"/>
                      <a:pt x="34" y="0"/>
                      <a:pt x="30" y="0"/>
                    </a:cubicBezTo>
                    <a:cubicBezTo>
                      <a:pt x="26" y="0"/>
                      <a:pt x="16" y="9"/>
                      <a:pt x="12" y="18"/>
                    </a:cubicBezTo>
                    <a:cubicBezTo>
                      <a:pt x="8" y="27"/>
                      <a:pt x="0" y="46"/>
                      <a:pt x="6" y="54"/>
                    </a:cubicBezTo>
                    <a:cubicBezTo>
                      <a:pt x="12" y="62"/>
                      <a:pt x="45" y="77"/>
                      <a:pt x="49" y="68"/>
                    </a:cubicBezTo>
                    <a:cubicBezTo>
                      <a:pt x="53" y="59"/>
                      <a:pt x="34" y="14"/>
                      <a:pt x="30" y="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" name="Freeform 467"/>
              <p:cNvSpPr>
                <a:spLocks/>
              </p:cNvSpPr>
              <p:nvPr/>
            </p:nvSpPr>
            <p:spPr bwMode="auto">
              <a:xfrm>
                <a:off x="4021" y="1586"/>
                <a:ext cx="85" cy="93"/>
              </a:xfrm>
              <a:custGeom>
                <a:avLst/>
                <a:gdLst>
                  <a:gd name="T0" fmla="*/ 36 w 53"/>
                  <a:gd name="T1" fmla="*/ 18 h 77"/>
                  <a:gd name="T2" fmla="*/ 30 w 53"/>
                  <a:gd name="T3" fmla="*/ 0 h 77"/>
                  <a:gd name="T4" fmla="*/ 12 w 53"/>
                  <a:gd name="T5" fmla="*/ 18 h 77"/>
                  <a:gd name="T6" fmla="*/ 6 w 53"/>
                  <a:gd name="T7" fmla="*/ 54 h 77"/>
                  <a:gd name="T8" fmla="*/ 49 w 53"/>
                  <a:gd name="T9" fmla="*/ 68 h 77"/>
                  <a:gd name="T10" fmla="*/ 30 w 53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77"/>
                  <a:gd name="T20" fmla="*/ 53 w 53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77">
                    <a:moveTo>
                      <a:pt x="36" y="18"/>
                    </a:moveTo>
                    <a:cubicBezTo>
                      <a:pt x="35" y="15"/>
                      <a:pt x="34" y="0"/>
                      <a:pt x="30" y="0"/>
                    </a:cubicBezTo>
                    <a:cubicBezTo>
                      <a:pt x="26" y="0"/>
                      <a:pt x="16" y="9"/>
                      <a:pt x="12" y="18"/>
                    </a:cubicBezTo>
                    <a:cubicBezTo>
                      <a:pt x="8" y="27"/>
                      <a:pt x="0" y="46"/>
                      <a:pt x="6" y="54"/>
                    </a:cubicBezTo>
                    <a:cubicBezTo>
                      <a:pt x="12" y="62"/>
                      <a:pt x="45" y="77"/>
                      <a:pt x="49" y="68"/>
                    </a:cubicBezTo>
                    <a:cubicBezTo>
                      <a:pt x="53" y="59"/>
                      <a:pt x="34" y="14"/>
                      <a:pt x="30" y="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" name="Freeform 468"/>
              <p:cNvSpPr>
                <a:spLocks/>
              </p:cNvSpPr>
              <p:nvPr/>
            </p:nvSpPr>
            <p:spPr bwMode="auto">
              <a:xfrm>
                <a:off x="4459" y="1686"/>
                <a:ext cx="53" cy="77"/>
              </a:xfrm>
              <a:custGeom>
                <a:avLst/>
                <a:gdLst>
                  <a:gd name="T0" fmla="*/ 36 w 53"/>
                  <a:gd name="T1" fmla="*/ 18 h 77"/>
                  <a:gd name="T2" fmla="*/ 30 w 53"/>
                  <a:gd name="T3" fmla="*/ 0 h 77"/>
                  <a:gd name="T4" fmla="*/ 12 w 53"/>
                  <a:gd name="T5" fmla="*/ 18 h 77"/>
                  <a:gd name="T6" fmla="*/ 6 w 53"/>
                  <a:gd name="T7" fmla="*/ 54 h 77"/>
                  <a:gd name="T8" fmla="*/ 49 w 53"/>
                  <a:gd name="T9" fmla="*/ 68 h 77"/>
                  <a:gd name="T10" fmla="*/ 30 w 53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77"/>
                  <a:gd name="T20" fmla="*/ 53 w 53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77">
                    <a:moveTo>
                      <a:pt x="36" y="18"/>
                    </a:moveTo>
                    <a:cubicBezTo>
                      <a:pt x="35" y="15"/>
                      <a:pt x="34" y="0"/>
                      <a:pt x="30" y="0"/>
                    </a:cubicBezTo>
                    <a:cubicBezTo>
                      <a:pt x="26" y="0"/>
                      <a:pt x="16" y="9"/>
                      <a:pt x="12" y="18"/>
                    </a:cubicBezTo>
                    <a:cubicBezTo>
                      <a:pt x="8" y="27"/>
                      <a:pt x="0" y="46"/>
                      <a:pt x="6" y="54"/>
                    </a:cubicBezTo>
                    <a:cubicBezTo>
                      <a:pt x="12" y="62"/>
                      <a:pt x="45" y="77"/>
                      <a:pt x="49" y="68"/>
                    </a:cubicBezTo>
                    <a:cubicBezTo>
                      <a:pt x="53" y="59"/>
                      <a:pt x="34" y="14"/>
                      <a:pt x="30" y="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" name="Freeform 469"/>
              <p:cNvSpPr>
                <a:spLocks/>
              </p:cNvSpPr>
              <p:nvPr/>
            </p:nvSpPr>
            <p:spPr bwMode="auto">
              <a:xfrm flipH="1">
                <a:off x="4411" y="1754"/>
                <a:ext cx="53" cy="77"/>
              </a:xfrm>
              <a:custGeom>
                <a:avLst/>
                <a:gdLst>
                  <a:gd name="T0" fmla="*/ 36 w 53"/>
                  <a:gd name="T1" fmla="*/ 18 h 77"/>
                  <a:gd name="T2" fmla="*/ 30 w 53"/>
                  <a:gd name="T3" fmla="*/ 0 h 77"/>
                  <a:gd name="T4" fmla="*/ 12 w 53"/>
                  <a:gd name="T5" fmla="*/ 18 h 77"/>
                  <a:gd name="T6" fmla="*/ 6 w 53"/>
                  <a:gd name="T7" fmla="*/ 54 h 77"/>
                  <a:gd name="T8" fmla="*/ 49 w 53"/>
                  <a:gd name="T9" fmla="*/ 68 h 77"/>
                  <a:gd name="T10" fmla="*/ 30 w 53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77"/>
                  <a:gd name="T20" fmla="*/ 53 w 53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77">
                    <a:moveTo>
                      <a:pt x="36" y="18"/>
                    </a:moveTo>
                    <a:cubicBezTo>
                      <a:pt x="35" y="15"/>
                      <a:pt x="34" y="0"/>
                      <a:pt x="30" y="0"/>
                    </a:cubicBezTo>
                    <a:cubicBezTo>
                      <a:pt x="26" y="0"/>
                      <a:pt x="16" y="9"/>
                      <a:pt x="12" y="18"/>
                    </a:cubicBezTo>
                    <a:cubicBezTo>
                      <a:pt x="8" y="27"/>
                      <a:pt x="0" y="46"/>
                      <a:pt x="6" y="54"/>
                    </a:cubicBezTo>
                    <a:cubicBezTo>
                      <a:pt x="12" y="62"/>
                      <a:pt x="45" y="77"/>
                      <a:pt x="49" y="68"/>
                    </a:cubicBezTo>
                    <a:cubicBezTo>
                      <a:pt x="53" y="59"/>
                      <a:pt x="34" y="14"/>
                      <a:pt x="30" y="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23" name="Freeform 470"/>
            <p:cNvSpPr>
              <a:spLocks/>
            </p:cNvSpPr>
            <p:nvPr/>
          </p:nvSpPr>
          <p:spPr bwMode="auto">
            <a:xfrm>
              <a:off x="5530" y="1431"/>
              <a:ext cx="60" cy="47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" name="Freeform 471"/>
            <p:cNvSpPr>
              <a:spLocks/>
            </p:cNvSpPr>
            <p:nvPr/>
          </p:nvSpPr>
          <p:spPr bwMode="auto">
            <a:xfrm>
              <a:off x="5484" y="1444"/>
              <a:ext cx="27" cy="29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" name="Freeform 472"/>
            <p:cNvSpPr>
              <a:spLocks/>
            </p:cNvSpPr>
            <p:nvPr/>
          </p:nvSpPr>
          <p:spPr bwMode="auto">
            <a:xfrm flipH="1">
              <a:off x="5492" y="1404"/>
              <a:ext cx="28" cy="28"/>
            </a:xfrm>
            <a:custGeom>
              <a:avLst/>
              <a:gdLst>
                <a:gd name="T0" fmla="*/ 36 w 53"/>
                <a:gd name="T1" fmla="*/ 18 h 77"/>
                <a:gd name="T2" fmla="*/ 30 w 53"/>
                <a:gd name="T3" fmla="*/ 0 h 77"/>
                <a:gd name="T4" fmla="*/ 12 w 53"/>
                <a:gd name="T5" fmla="*/ 18 h 77"/>
                <a:gd name="T6" fmla="*/ 6 w 53"/>
                <a:gd name="T7" fmla="*/ 54 h 77"/>
                <a:gd name="T8" fmla="*/ 49 w 53"/>
                <a:gd name="T9" fmla="*/ 68 h 77"/>
                <a:gd name="T10" fmla="*/ 30 w 53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77"/>
                <a:gd name="T20" fmla="*/ 53 w 53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77">
                  <a:moveTo>
                    <a:pt x="36" y="18"/>
                  </a:moveTo>
                  <a:cubicBezTo>
                    <a:pt x="35" y="15"/>
                    <a:pt x="34" y="0"/>
                    <a:pt x="30" y="0"/>
                  </a:cubicBezTo>
                  <a:cubicBezTo>
                    <a:pt x="26" y="0"/>
                    <a:pt x="16" y="9"/>
                    <a:pt x="12" y="18"/>
                  </a:cubicBezTo>
                  <a:cubicBezTo>
                    <a:pt x="8" y="27"/>
                    <a:pt x="0" y="46"/>
                    <a:pt x="6" y="54"/>
                  </a:cubicBezTo>
                  <a:cubicBezTo>
                    <a:pt x="12" y="62"/>
                    <a:pt x="45" y="77"/>
                    <a:pt x="49" y="68"/>
                  </a:cubicBezTo>
                  <a:cubicBezTo>
                    <a:pt x="53" y="59"/>
                    <a:pt x="34" y="14"/>
                    <a:pt x="30" y="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26" name="Group 473"/>
            <p:cNvGrpSpPr>
              <a:grpSpLocks/>
            </p:cNvGrpSpPr>
            <p:nvPr/>
          </p:nvGrpSpPr>
          <p:grpSpPr bwMode="auto">
            <a:xfrm>
              <a:off x="4578" y="1440"/>
              <a:ext cx="633" cy="417"/>
              <a:chOff x="4578" y="1440"/>
              <a:chExt cx="633" cy="417"/>
            </a:xfrm>
          </p:grpSpPr>
          <p:sp>
            <p:nvSpPr>
              <p:cNvPr id="127" name="Freeform 474"/>
              <p:cNvSpPr>
                <a:spLocks/>
              </p:cNvSpPr>
              <p:nvPr/>
            </p:nvSpPr>
            <p:spPr bwMode="auto">
              <a:xfrm>
                <a:off x="4578" y="1440"/>
                <a:ext cx="280" cy="374"/>
              </a:xfrm>
              <a:custGeom>
                <a:avLst/>
                <a:gdLst>
                  <a:gd name="T0" fmla="*/ 856 w 880"/>
                  <a:gd name="T1" fmla="*/ 0 h 920"/>
                  <a:gd name="T2" fmla="*/ 0 w 880"/>
                  <a:gd name="T3" fmla="*/ 440 h 920"/>
                  <a:gd name="T4" fmla="*/ 16 w 880"/>
                  <a:gd name="T5" fmla="*/ 920 h 920"/>
                  <a:gd name="T6" fmla="*/ 880 w 880"/>
                  <a:gd name="T7" fmla="*/ 528 h 920"/>
                  <a:gd name="T8" fmla="*/ 856 w 880"/>
                  <a:gd name="T9" fmla="*/ 0 h 9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0"/>
                  <a:gd name="T16" fmla="*/ 0 h 920"/>
                  <a:gd name="T17" fmla="*/ 880 w 880"/>
                  <a:gd name="T18" fmla="*/ 920 h 9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0" h="920">
                    <a:moveTo>
                      <a:pt x="856" y="0"/>
                    </a:moveTo>
                    <a:lnTo>
                      <a:pt x="0" y="440"/>
                    </a:lnTo>
                    <a:lnTo>
                      <a:pt x="16" y="920"/>
                    </a:lnTo>
                    <a:lnTo>
                      <a:pt x="880" y="528"/>
                    </a:lnTo>
                    <a:lnTo>
                      <a:pt x="856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" name="Freeform 475"/>
              <p:cNvSpPr>
                <a:spLocks/>
              </p:cNvSpPr>
              <p:nvPr/>
            </p:nvSpPr>
            <p:spPr bwMode="auto">
              <a:xfrm>
                <a:off x="4850" y="1440"/>
                <a:ext cx="356" cy="338"/>
              </a:xfrm>
              <a:custGeom>
                <a:avLst/>
                <a:gdLst>
                  <a:gd name="T0" fmla="*/ 0 w 1120"/>
                  <a:gd name="T1" fmla="*/ 0 h 832"/>
                  <a:gd name="T2" fmla="*/ 1112 w 1120"/>
                  <a:gd name="T3" fmla="*/ 320 h 832"/>
                  <a:gd name="T4" fmla="*/ 1120 w 1120"/>
                  <a:gd name="T5" fmla="*/ 832 h 832"/>
                  <a:gd name="T6" fmla="*/ 16 w 1120"/>
                  <a:gd name="T7" fmla="*/ 520 h 83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20"/>
                  <a:gd name="T13" fmla="*/ 0 h 832"/>
                  <a:gd name="T14" fmla="*/ 1120 w 1120"/>
                  <a:gd name="T15" fmla="*/ 832 h 83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20" h="832">
                    <a:moveTo>
                      <a:pt x="0" y="0"/>
                    </a:moveTo>
                    <a:lnTo>
                      <a:pt x="1112" y="320"/>
                    </a:lnTo>
                    <a:cubicBezTo>
                      <a:pt x="1115" y="491"/>
                      <a:pt x="1117" y="661"/>
                      <a:pt x="1120" y="832"/>
                    </a:cubicBezTo>
                    <a:lnTo>
                      <a:pt x="16" y="52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" name="Freeform 476"/>
              <p:cNvSpPr>
                <a:spLocks/>
              </p:cNvSpPr>
              <p:nvPr/>
            </p:nvSpPr>
            <p:spPr bwMode="auto">
              <a:xfrm>
                <a:off x="4578" y="1576"/>
                <a:ext cx="628" cy="86"/>
              </a:xfrm>
              <a:custGeom>
                <a:avLst/>
                <a:gdLst>
                  <a:gd name="T0" fmla="*/ 0 w 1976"/>
                  <a:gd name="T1" fmla="*/ 104 h 211"/>
                  <a:gd name="T2" fmla="*/ 248 w 1976"/>
                  <a:gd name="T3" fmla="*/ 160 h 211"/>
                  <a:gd name="T4" fmla="*/ 560 w 1976"/>
                  <a:gd name="T5" fmla="*/ 200 h 211"/>
                  <a:gd name="T6" fmla="*/ 1152 w 1976"/>
                  <a:gd name="T7" fmla="*/ 200 h 211"/>
                  <a:gd name="T8" fmla="*/ 1544 w 1976"/>
                  <a:gd name="T9" fmla="*/ 136 h 211"/>
                  <a:gd name="T10" fmla="*/ 1976 w 1976"/>
                  <a:gd name="T11" fmla="*/ 0 h 2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76"/>
                  <a:gd name="T19" fmla="*/ 0 h 211"/>
                  <a:gd name="T20" fmla="*/ 1976 w 1976"/>
                  <a:gd name="T21" fmla="*/ 211 h 2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76" h="211">
                    <a:moveTo>
                      <a:pt x="0" y="104"/>
                    </a:moveTo>
                    <a:cubicBezTo>
                      <a:pt x="41" y="113"/>
                      <a:pt x="155" y="144"/>
                      <a:pt x="248" y="160"/>
                    </a:cubicBezTo>
                    <a:cubicBezTo>
                      <a:pt x="341" y="176"/>
                      <a:pt x="409" y="193"/>
                      <a:pt x="560" y="200"/>
                    </a:cubicBezTo>
                    <a:cubicBezTo>
                      <a:pt x="711" y="207"/>
                      <a:pt x="988" y="211"/>
                      <a:pt x="1152" y="200"/>
                    </a:cubicBezTo>
                    <a:cubicBezTo>
                      <a:pt x="1316" y="189"/>
                      <a:pt x="1407" y="169"/>
                      <a:pt x="1544" y="136"/>
                    </a:cubicBezTo>
                    <a:cubicBezTo>
                      <a:pt x="1681" y="103"/>
                      <a:pt x="1828" y="51"/>
                      <a:pt x="1976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" name="Freeform 477"/>
              <p:cNvSpPr>
                <a:spLocks/>
              </p:cNvSpPr>
              <p:nvPr/>
            </p:nvSpPr>
            <p:spPr bwMode="auto">
              <a:xfrm>
                <a:off x="4583" y="1771"/>
                <a:ext cx="628" cy="86"/>
              </a:xfrm>
              <a:custGeom>
                <a:avLst/>
                <a:gdLst>
                  <a:gd name="T0" fmla="*/ 0 w 1976"/>
                  <a:gd name="T1" fmla="*/ 104 h 211"/>
                  <a:gd name="T2" fmla="*/ 248 w 1976"/>
                  <a:gd name="T3" fmla="*/ 160 h 211"/>
                  <a:gd name="T4" fmla="*/ 560 w 1976"/>
                  <a:gd name="T5" fmla="*/ 200 h 211"/>
                  <a:gd name="T6" fmla="*/ 1152 w 1976"/>
                  <a:gd name="T7" fmla="*/ 200 h 211"/>
                  <a:gd name="T8" fmla="*/ 1544 w 1976"/>
                  <a:gd name="T9" fmla="*/ 136 h 211"/>
                  <a:gd name="T10" fmla="*/ 1976 w 1976"/>
                  <a:gd name="T11" fmla="*/ 0 h 2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76"/>
                  <a:gd name="T19" fmla="*/ 0 h 211"/>
                  <a:gd name="T20" fmla="*/ 1976 w 1976"/>
                  <a:gd name="T21" fmla="*/ 211 h 2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76" h="211">
                    <a:moveTo>
                      <a:pt x="0" y="104"/>
                    </a:moveTo>
                    <a:cubicBezTo>
                      <a:pt x="41" y="113"/>
                      <a:pt x="155" y="144"/>
                      <a:pt x="248" y="160"/>
                    </a:cubicBezTo>
                    <a:cubicBezTo>
                      <a:pt x="341" y="176"/>
                      <a:pt x="409" y="193"/>
                      <a:pt x="560" y="200"/>
                    </a:cubicBezTo>
                    <a:cubicBezTo>
                      <a:pt x="711" y="207"/>
                      <a:pt x="988" y="211"/>
                      <a:pt x="1152" y="200"/>
                    </a:cubicBezTo>
                    <a:cubicBezTo>
                      <a:pt x="1316" y="189"/>
                      <a:pt x="1407" y="169"/>
                      <a:pt x="1544" y="136"/>
                    </a:cubicBezTo>
                    <a:cubicBezTo>
                      <a:pt x="1681" y="103"/>
                      <a:pt x="1828" y="51"/>
                      <a:pt x="1976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" name="Freeform 478"/>
              <p:cNvSpPr>
                <a:spLocks/>
              </p:cNvSpPr>
              <p:nvPr/>
            </p:nvSpPr>
            <p:spPr bwMode="auto">
              <a:xfrm>
                <a:off x="4578" y="1570"/>
                <a:ext cx="625" cy="286"/>
              </a:xfrm>
              <a:custGeom>
                <a:avLst/>
                <a:gdLst>
                  <a:gd name="T0" fmla="*/ 1968 w 1968"/>
                  <a:gd name="T1" fmla="*/ 496 h 704"/>
                  <a:gd name="T2" fmla="*/ 1968 w 1968"/>
                  <a:gd name="T3" fmla="*/ 0 h 704"/>
                  <a:gd name="T4" fmla="*/ 1808 w 1968"/>
                  <a:gd name="T5" fmla="*/ 80 h 704"/>
                  <a:gd name="T6" fmla="*/ 1552 w 1968"/>
                  <a:gd name="T7" fmla="*/ 144 h 704"/>
                  <a:gd name="T8" fmla="*/ 1248 w 1968"/>
                  <a:gd name="T9" fmla="*/ 208 h 704"/>
                  <a:gd name="T10" fmla="*/ 1008 w 1968"/>
                  <a:gd name="T11" fmla="*/ 224 h 704"/>
                  <a:gd name="T12" fmla="*/ 768 w 1968"/>
                  <a:gd name="T13" fmla="*/ 224 h 704"/>
                  <a:gd name="T14" fmla="*/ 528 w 1968"/>
                  <a:gd name="T15" fmla="*/ 208 h 704"/>
                  <a:gd name="T16" fmla="*/ 272 w 1968"/>
                  <a:gd name="T17" fmla="*/ 176 h 704"/>
                  <a:gd name="T18" fmla="*/ 128 w 1968"/>
                  <a:gd name="T19" fmla="*/ 144 h 704"/>
                  <a:gd name="T20" fmla="*/ 0 w 1968"/>
                  <a:gd name="T21" fmla="*/ 128 h 704"/>
                  <a:gd name="T22" fmla="*/ 16 w 1968"/>
                  <a:gd name="T23" fmla="*/ 608 h 704"/>
                  <a:gd name="T24" fmla="*/ 192 w 1968"/>
                  <a:gd name="T25" fmla="*/ 640 h 704"/>
                  <a:gd name="T26" fmla="*/ 368 w 1968"/>
                  <a:gd name="T27" fmla="*/ 672 h 704"/>
                  <a:gd name="T28" fmla="*/ 480 w 1968"/>
                  <a:gd name="T29" fmla="*/ 688 h 704"/>
                  <a:gd name="T30" fmla="*/ 592 w 1968"/>
                  <a:gd name="T31" fmla="*/ 688 h 704"/>
                  <a:gd name="T32" fmla="*/ 768 w 1968"/>
                  <a:gd name="T33" fmla="*/ 704 h 704"/>
                  <a:gd name="T34" fmla="*/ 928 w 1968"/>
                  <a:gd name="T35" fmla="*/ 704 h 704"/>
                  <a:gd name="T36" fmla="*/ 1072 w 1968"/>
                  <a:gd name="T37" fmla="*/ 704 h 704"/>
                  <a:gd name="T38" fmla="*/ 1264 w 1968"/>
                  <a:gd name="T39" fmla="*/ 688 h 704"/>
                  <a:gd name="T40" fmla="*/ 1392 w 1968"/>
                  <a:gd name="T41" fmla="*/ 672 h 704"/>
                  <a:gd name="T42" fmla="*/ 1536 w 1968"/>
                  <a:gd name="T43" fmla="*/ 640 h 704"/>
                  <a:gd name="T44" fmla="*/ 1712 w 1968"/>
                  <a:gd name="T45" fmla="*/ 592 h 704"/>
                  <a:gd name="T46" fmla="*/ 1824 w 1968"/>
                  <a:gd name="T47" fmla="*/ 560 h 704"/>
                  <a:gd name="T48" fmla="*/ 1904 w 1968"/>
                  <a:gd name="T49" fmla="*/ 528 h 704"/>
                  <a:gd name="T50" fmla="*/ 1968 w 1968"/>
                  <a:gd name="T51" fmla="*/ 496 h 70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968"/>
                  <a:gd name="T79" fmla="*/ 0 h 704"/>
                  <a:gd name="T80" fmla="*/ 1968 w 1968"/>
                  <a:gd name="T81" fmla="*/ 704 h 70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968" h="704">
                    <a:moveTo>
                      <a:pt x="1968" y="496"/>
                    </a:moveTo>
                    <a:lnTo>
                      <a:pt x="1968" y="0"/>
                    </a:lnTo>
                    <a:lnTo>
                      <a:pt x="1808" y="80"/>
                    </a:lnTo>
                    <a:lnTo>
                      <a:pt x="1552" y="144"/>
                    </a:lnTo>
                    <a:lnTo>
                      <a:pt x="1248" y="208"/>
                    </a:lnTo>
                    <a:lnTo>
                      <a:pt x="1008" y="224"/>
                    </a:lnTo>
                    <a:lnTo>
                      <a:pt x="768" y="224"/>
                    </a:lnTo>
                    <a:lnTo>
                      <a:pt x="528" y="208"/>
                    </a:lnTo>
                    <a:lnTo>
                      <a:pt x="272" y="176"/>
                    </a:lnTo>
                    <a:lnTo>
                      <a:pt x="128" y="144"/>
                    </a:lnTo>
                    <a:lnTo>
                      <a:pt x="0" y="128"/>
                    </a:lnTo>
                    <a:lnTo>
                      <a:pt x="16" y="608"/>
                    </a:lnTo>
                    <a:lnTo>
                      <a:pt x="192" y="640"/>
                    </a:lnTo>
                    <a:lnTo>
                      <a:pt x="368" y="672"/>
                    </a:lnTo>
                    <a:lnTo>
                      <a:pt x="480" y="688"/>
                    </a:lnTo>
                    <a:lnTo>
                      <a:pt x="592" y="688"/>
                    </a:lnTo>
                    <a:lnTo>
                      <a:pt x="768" y="704"/>
                    </a:lnTo>
                    <a:lnTo>
                      <a:pt x="928" y="704"/>
                    </a:lnTo>
                    <a:lnTo>
                      <a:pt x="1072" y="704"/>
                    </a:lnTo>
                    <a:lnTo>
                      <a:pt x="1264" y="688"/>
                    </a:lnTo>
                    <a:lnTo>
                      <a:pt x="1392" y="672"/>
                    </a:lnTo>
                    <a:lnTo>
                      <a:pt x="1536" y="640"/>
                    </a:lnTo>
                    <a:lnTo>
                      <a:pt x="1712" y="592"/>
                    </a:lnTo>
                    <a:lnTo>
                      <a:pt x="1824" y="560"/>
                    </a:lnTo>
                    <a:lnTo>
                      <a:pt x="1904" y="528"/>
                    </a:lnTo>
                    <a:lnTo>
                      <a:pt x="1968" y="49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" name="Freeform 479"/>
              <p:cNvSpPr>
                <a:spLocks/>
              </p:cNvSpPr>
              <p:nvPr/>
            </p:nvSpPr>
            <p:spPr bwMode="auto">
              <a:xfrm>
                <a:off x="4583" y="1440"/>
                <a:ext cx="615" cy="214"/>
              </a:xfrm>
              <a:custGeom>
                <a:avLst/>
                <a:gdLst>
                  <a:gd name="T0" fmla="*/ 1936 w 1936"/>
                  <a:gd name="T1" fmla="*/ 304 h 528"/>
                  <a:gd name="T2" fmla="*/ 832 w 1936"/>
                  <a:gd name="T3" fmla="*/ 0 h 528"/>
                  <a:gd name="T4" fmla="*/ 0 w 1936"/>
                  <a:gd name="T5" fmla="*/ 432 h 528"/>
                  <a:gd name="T6" fmla="*/ 208 w 1936"/>
                  <a:gd name="T7" fmla="*/ 480 h 528"/>
                  <a:gd name="T8" fmla="*/ 512 w 1936"/>
                  <a:gd name="T9" fmla="*/ 528 h 528"/>
                  <a:gd name="T10" fmla="*/ 816 w 1936"/>
                  <a:gd name="T11" fmla="*/ 528 h 528"/>
                  <a:gd name="T12" fmla="*/ 1152 w 1936"/>
                  <a:gd name="T13" fmla="*/ 528 h 528"/>
                  <a:gd name="T14" fmla="*/ 1344 w 1936"/>
                  <a:gd name="T15" fmla="*/ 496 h 528"/>
                  <a:gd name="T16" fmla="*/ 1536 w 1936"/>
                  <a:gd name="T17" fmla="*/ 464 h 528"/>
                  <a:gd name="T18" fmla="*/ 1728 w 1936"/>
                  <a:gd name="T19" fmla="*/ 416 h 528"/>
                  <a:gd name="T20" fmla="*/ 1904 w 1936"/>
                  <a:gd name="T21" fmla="*/ 352 h 528"/>
                  <a:gd name="T22" fmla="*/ 1936 w 1936"/>
                  <a:gd name="T23" fmla="*/ 304 h 52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936"/>
                  <a:gd name="T37" fmla="*/ 0 h 528"/>
                  <a:gd name="T38" fmla="*/ 1936 w 1936"/>
                  <a:gd name="T39" fmla="*/ 528 h 52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936" h="528">
                    <a:moveTo>
                      <a:pt x="1936" y="304"/>
                    </a:moveTo>
                    <a:lnTo>
                      <a:pt x="832" y="0"/>
                    </a:lnTo>
                    <a:lnTo>
                      <a:pt x="0" y="432"/>
                    </a:lnTo>
                    <a:lnTo>
                      <a:pt x="208" y="480"/>
                    </a:lnTo>
                    <a:lnTo>
                      <a:pt x="512" y="528"/>
                    </a:lnTo>
                    <a:lnTo>
                      <a:pt x="816" y="528"/>
                    </a:lnTo>
                    <a:lnTo>
                      <a:pt x="1152" y="528"/>
                    </a:lnTo>
                    <a:lnTo>
                      <a:pt x="1344" y="496"/>
                    </a:lnTo>
                    <a:lnTo>
                      <a:pt x="1536" y="464"/>
                    </a:lnTo>
                    <a:lnTo>
                      <a:pt x="1728" y="416"/>
                    </a:lnTo>
                    <a:lnTo>
                      <a:pt x="1904" y="352"/>
                    </a:lnTo>
                    <a:lnTo>
                      <a:pt x="1936" y="30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FF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" name="Freeform 480"/>
              <p:cNvSpPr>
                <a:spLocks/>
              </p:cNvSpPr>
              <p:nvPr/>
            </p:nvSpPr>
            <p:spPr bwMode="auto">
              <a:xfrm>
                <a:off x="4709" y="1545"/>
                <a:ext cx="27" cy="38"/>
              </a:xfrm>
              <a:custGeom>
                <a:avLst/>
                <a:gdLst>
                  <a:gd name="T0" fmla="*/ 36 w 53"/>
                  <a:gd name="T1" fmla="*/ 18 h 77"/>
                  <a:gd name="T2" fmla="*/ 30 w 53"/>
                  <a:gd name="T3" fmla="*/ 0 h 77"/>
                  <a:gd name="T4" fmla="*/ 12 w 53"/>
                  <a:gd name="T5" fmla="*/ 18 h 77"/>
                  <a:gd name="T6" fmla="*/ 6 w 53"/>
                  <a:gd name="T7" fmla="*/ 54 h 77"/>
                  <a:gd name="T8" fmla="*/ 49 w 53"/>
                  <a:gd name="T9" fmla="*/ 68 h 77"/>
                  <a:gd name="T10" fmla="*/ 30 w 53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77"/>
                  <a:gd name="T20" fmla="*/ 53 w 53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77">
                    <a:moveTo>
                      <a:pt x="36" y="18"/>
                    </a:moveTo>
                    <a:cubicBezTo>
                      <a:pt x="35" y="15"/>
                      <a:pt x="34" y="0"/>
                      <a:pt x="30" y="0"/>
                    </a:cubicBezTo>
                    <a:cubicBezTo>
                      <a:pt x="26" y="0"/>
                      <a:pt x="16" y="9"/>
                      <a:pt x="12" y="18"/>
                    </a:cubicBezTo>
                    <a:cubicBezTo>
                      <a:pt x="8" y="27"/>
                      <a:pt x="0" y="46"/>
                      <a:pt x="6" y="54"/>
                    </a:cubicBezTo>
                    <a:cubicBezTo>
                      <a:pt x="12" y="62"/>
                      <a:pt x="45" y="77"/>
                      <a:pt x="49" y="68"/>
                    </a:cubicBezTo>
                    <a:cubicBezTo>
                      <a:pt x="53" y="59"/>
                      <a:pt x="34" y="14"/>
                      <a:pt x="30" y="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" name="Freeform 481"/>
              <p:cNvSpPr>
                <a:spLocks/>
              </p:cNvSpPr>
              <p:nvPr/>
            </p:nvSpPr>
            <p:spPr bwMode="auto">
              <a:xfrm>
                <a:off x="4828" y="1468"/>
                <a:ext cx="17" cy="32"/>
              </a:xfrm>
              <a:custGeom>
                <a:avLst/>
                <a:gdLst>
                  <a:gd name="T0" fmla="*/ 36 w 53"/>
                  <a:gd name="T1" fmla="*/ 18 h 77"/>
                  <a:gd name="T2" fmla="*/ 30 w 53"/>
                  <a:gd name="T3" fmla="*/ 0 h 77"/>
                  <a:gd name="T4" fmla="*/ 12 w 53"/>
                  <a:gd name="T5" fmla="*/ 18 h 77"/>
                  <a:gd name="T6" fmla="*/ 6 w 53"/>
                  <a:gd name="T7" fmla="*/ 54 h 77"/>
                  <a:gd name="T8" fmla="*/ 49 w 53"/>
                  <a:gd name="T9" fmla="*/ 68 h 77"/>
                  <a:gd name="T10" fmla="*/ 30 w 53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77"/>
                  <a:gd name="T20" fmla="*/ 53 w 53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77">
                    <a:moveTo>
                      <a:pt x="36" y="18"/>
                    </a:moveTo>
                    <a:cubicBezTo>
                      <a:pt x="35" y="15"/>
                      <a:pt x="34" y="0"/>
                      <a:pt x="30" y="0"/>
                    </a:cubicBezTo>
                    <a:cubicBezTo>
                      <a:pt x="26" y="0"/>
                      <a:pt x="16" y="9"/>
                      <a:pt x="12" y="18"/>
                    </a:cubicBezTo>
                    <a:cubicBezTo>
                      <a:pt x="8" y="27"/>
                      <a:pt x="0" y="46"/>
                      <a:pt x="6" y="54"/>
                    </a:cubicBezTo>
                    <a:cubicBezTo>
                      <a:pt x="12" y="62"/>
                      <a:pt x="45" y="77"/>
                      <a:pt x="49" y="68"/>
                    </a:cubicBezTo>
                    <a:cubicBezTo>
                      <a:pt x="53" y="59"/>
                      <a:pt x="34" y="14"/>
                      <a:pt x="30" y="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" name="Freeform 482"/>
              <p:cNvSpPr>
                <a:spLocks/>
              </p:cNvSpPr>
              <p:nvPr/>
            </p:nvSpPr>
            <p:spPr bwMode="auto">
              <a:xfrm flipH="1">
                <a:off x="4798" y="1535"/>
                <a:ext cx="16" cy="31"/>
              </a:xfrm>
              <a:custGeom>
                <a:avLst/>
                <a:gdLst>
                  <a:gd name="T0" fmla="*/ 36 w 53"/>
                  <a:gd name="T1" fmla="*/ 18 h 77"/>
                  <a:gd name="T2" fmla="*/ 30 w 53"/>
                  <a:gd name="T3" fmla="*/ 0 h 77"/>
                  <a:gd name="T4" fmla="*/ 12 w 53"/>
                  <a:gd name="T5" fmla="*/ 18 h 77"/>
                  <a:gd name="T6" fmla="*/ 6 w 53"/>
                  <a:gd name="T7" fmla="*/ 54 h 77"/>
                  <a:gd name="T8" fmla="*/ 49 w 53"/>
                  <a:gd name="T9" fmla="*/ 68 h 77"/>
                  <a:gd name="T10" fmla="*/ 30 w 53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77"/>
                  <a:gd name="T20" fmla="*/ 53 w 53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77">
                    <a:moveTo>
                      <a:pt x="36" y="18"/>
                    </a:moveTo>
                    <a:cubicBezTo>
                      <a:pt x="35" y="15"/>
                      <a:pt x="34" y="0"/>
                      <a:pt x="30" y="0"/>
                    </a:cubicBezTo>
                    <a:cubicBezTo>
                      <a:pt x="26" y="0"/>
                      <a:pt x="16" y="9"/>
                      <a:pt x="12" y="18"/>
                    </a:cubicBezTo>
                    <a:cubicBezTo>
                      <a:pt x="8" y="27"/>
                      <a:pt x="0" y="46"/>
                      <a:pt x="6" y="54"/>
                    </a:cubicBezTo>
                    <a:cubicBezTo>
                      <a:pt x="12" y="62"/>
                      <a:pt x="45" y="77"/>
                      <a:pt x="49" y="68"/>
                    </a:cubicBezTo>
                    <a:cubicBezTo>
                      <a:pt x="53" y="59"/>
                      <a:pt x="34" y="14"/>
                      <a:pt x="30" y="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6" name="Freeform 483"/>
              <p:cNvSpPr>
                <a:spLocks/>
              </p:cNvSpPr>
              <p:nvPr/>
            </p:nvSpPr>
            <p:spPr bwMode="auto">
              <a:xfrm>
                <a:off x="4583" y="1440"/>
                <a:ext cx="615" cy="214"/>
              </a:xfrm>
              <a:custGeom>
                <a:avLst/>
                <a:gdLst>
                  <a:gd name="T0" fmla="*/ 1936 w 1936"/>
                  <a:gd name="T1" fmla="*/ 304 h 528"/>
                  <a:gd name="T2" fmla="*/ 832 w 1936"/>
                  <a:gd name="T3" fmla="*/ 0 h 528"/>
                  <a:gd name="T4" fmla="*/ 0 w 1936"/>
                  <a:gd name="T5" fmla="*/ 432 h 528"/>
                  <a:gd name="T6" fmla="*/ 208 w 1936"/>
                  <a:gd name="T7" fmla="*/ 480 h 528"/>
                  <a:gd name="T8" fmla="*/ 512 w 1936"/>
                  <a:gd name="T9" fmla="*/ 528 h 528"/>
                  <a:gd name="T10" fmla="*/ 816 w 1936"/>
                  <a:gd name="T11" fmla="*/ 528 h 528"/>
                  <a:gd name="T12" fmla="*/ 1152 w 1936"/>
                  <a:gd name="T13" fmla="*/ 528 h 528"/>
                  <a:gd name="T14" fmla="*/ 1344 w 1936"/>
                  <a:gd name="T15" fmla="*/ 496 h 528"/>
                  <a:gd name="T16" fmla="*/ 1536 w 1936"/>
                  <a:gd name="T17" fmla="*/ 464 h 528"/>
                  <a:gd name="T18" fmla="*/ 1728 w 1936"/>
                  <a:gd name="T19" fmla="*/ 416 h 528"/>
                  <a:gd name="T20" fmla="*/ 1904 w 1936"/>
                  <a:gd name="T21" fmla="*/ 352 h 528"/>
                  <a:gd name="T22" fmla="*/ 1936 w 1936"/>
                  <a:gd name="T23" fmla="*/ 304 h 52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936"/>
                  <a:gd name="T37" fmla="*/ 0 h 528"/>
                  <a:gd name="T38" fmla="*/ 1936 w 1936"/>
                  <a:gd name="T39" fmla="*/ 528 h 52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936" h="528">
                    <a:moveTo>
                      <a:pt x="1936" y="304"/>
                    </a:moveTo>
                    <a:lnTo>
                      <a:pt x="832" y="0"/>
                    </a:lnTo>
                    <a:lnTo>
                      <a:pt x="0" y="432"/>
                    </a:lnTo>
                    <a:lnTo>
                      <a:pt x="208" y="480"/>
                    </a:lnTo>
                    <a:lnTo>
                      <a:pt x="512" y="528"/>
                    </a:lnTo>
                    <a:lnTo>
                      <a:pt x="816" y="528"/>
                    </a:lnTo>
                    <a:lnTo>
                      <a:pt x="1152" y="528"/>
                    </a:lnTo>
                    <a:lnTo>
                      <a:pt x="1344" y="496"/>
                    </a:lnTo>
                    <a:lnTo>
                      <a:pt x="1536" y="464"/>
                    </a:lnTo>
                    <a:lnTo>
                      <a:pt x="1728" y="416"/>
                    </a:lnTo>
                    <a:lnTo>
                      <a:pt x="1904" y="352"/>
                    </a:lnTo>
                    <a:lnTo>
                      <a:pt x="1936" y="30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FF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7" name="Freeform 484"/>
              <p:cNvSpPr>
                <a:spLocks/>
              </p:cNvSpPr>
              <p:nvPr/>
            </p:nvSpPr>
            <p:spPr bwMode="auto">
              <a:xfrm>
                <a:off x="4709" y="1545"/>
                <a:ext cx="27" cy="38"/>
              </a:xfrm>
              <a:custGeom>
                <a:avLst/>
                <a:gdLst>
                  <a:gd name="T0" fmla="*/ 36 w 53"/>
                  <a:gd name="T1" fmla="*/ 18 h 77"/>
                  <a:gd name="T2" fmla="*/ 30 w 53"/>
                  <a:gd name="T3" fmla="*/ 0 h 77"/>
                  <a:gd name="T4" fmla="*/ 12 w 53"/>
                  <a:gd name="T5" fmla="*/ 18 h 77"/>
                  <a:gd name="T6" fmla="*/ 6 w 53"/>
                  <a:gd name="T7" fmla="*/ 54 h 77"/>
                  <a:gd name="T8" fmla="*/ 49 w 53"/>
                  <a:gd name="T9" fmla="*/ 68 h 77"/>
                  <a:gd name="T10" fmla="*/ 30 w 53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77"/>
                  <a:gd name="T20" fmla="*/ 53 w 53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77">
                    <a:moveTo>
                      <a:pt x="36" y="18"/>
                    </a:moveTo>
                    <a:cubicBezTo>
                      <a:pt x="35" y="15"/>
                      <a:pt x="34" y="0"/>
                      <a:pt x="30" y="0"/>
                    </a:cubicBezTo>
                    <a:cubicBezTo>
                      <a:pt x="26" y="0"/>
                      <a:pt x="16" y="9"/>
                      <a:pt x="12" y="18"/>
                    </a:cubicBezTo>
                    <a:cubicBezTo>
                      <a:pt x="8" y="27"/>
                      <a:pt x="0" y="46"/>
                      <a:pt x="6" y="54"/>
                    </a:cubicBezTo>
                    <a:cubicBezTo>
                      <a:pt x="12" y="62"/>
                      <a:pt x="45" y="77"/>
                      <a:pt x="49" y="68"/>
                    </a:cubicBezTo>
                    <a:cubicBezTo>
                      <a:pt x="53" y="59"/>
                      <a:pt x="34" y="14"/>
                      <a:pt x="30" y="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8" name="Freeform 485"/>
              <p:cNvSpPr>
                <a:spLocks/>
              </p:cNvSpPr>
              <p:nvPr/>
            </p:nvSpPr>
            <p:spPr bwMode="auto">
              <a:xfrm>
                <a:off x="4828" y="1468"/>
                <a:ext cx="17" cy="32"/>
              </a:xfrm>
              <a:custGeom>
                <a:avLst/>
                <a:gdLst>
                  <a:gd name="T0" fmla="*/ 36 w 53"/>
                  <a:gd name="T1" fmla="*/ 18 h 77"/>
                  <a:gd name="T2" fmla="*/ 30 w 53"/>
                  <a:gd name="T3" fmla="*/ 0 h 77"/>
                  <a:gd name="T4" fmla="*/ 12 w 53"/>
                  <a:gd name="T5" fmla="*/ 18 h 77"/>
                  <a:gd name="T6" fmla="*/ 6 w 53"/>
                  <a:gd name="T7" fmla="*/ 54 h 77"/>
                  <a:gd name="T8" fmla="*/ 49 w 53"/>
                  <a:gd name="T9" fmla="*/ 68 h 77"/>
                  <a:gd name="T10" fmla="*/ 30 w 53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77"/>
                  <a:gd name="T20" fmla="*/ 53 w 53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77">
                    <a:moveTo>
                      <a:pt x="36" y="18"/>
                    </a:moveTo>
                    <a:cubicBezTo>
                      <a:pt x="35" y="15"/>
                      <a:pt x="34" y="0"/>
                      <a:pt x="30" y="0"/>
                    </a:cubicBezTo>
                    <a:cubicBezTo>
                      <a:pt x="26" y="0"/>
                      <a:pt x="16" y="9"/>
                      <a:pt x="12" y="18"/>
                    </a:cubicBezTo>
                    <a:cubicBezTo>
                      <a:pt x="8" y="27"/>
                      <a:pt x="0" y="46"/>
                      <a:pt x="6" y="54"/>
                    </a:cubicBezTo>
                    <a:cubicBezTo>
                      <a:pt x="12" y="62"/>
                      <a:pt x="45" y="77"/>
                      <a:pt x="49" y="68"/>
                    </a:cubicBezTo>
                    <a:cubicBezTo>
                      <a:pt x="53" y="59"/>
                      <a:pt x="34" y="14"/>
                      <a:pt x="30" y="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9" name="Freeform 486"/>
              <p:cNvSpPr>
                <a:spLocks/>
              </p:cNvSpPr>
              <p:nvPr/>
            </p:nvSpPr>
            <p:spPr bwMode="auto">
              <a:xfrm flipH="1">
                <a:off x="4798" y="1535"/>
                <a:ext cx="16" cy="31"/>
              </a:xfrm>
              <a:custGeom>
                <a:avLst/>
                <a:gdLst>
                  <a:gd name="T0" fmla="*/ 36 w 53"/>
                  <a:gd name="T1" fmla="*/ 18 h 77"/>
                  <a:gd name="T2" fmla="*/ 30 w 53"/>
                  <a:gd name="T3" fmla="*/ 0 h 77"/>
                  <a:gd name="T4" fmla="*/ 12 w 53"/>
                  <a:gd name="T5" fmla="*/ 18 h 77"/>
                  <a:gd name="T6" fmla="*/ 6 w 53"/>
                  <a:gd name="T7" fmla="*/ 54 h 77"/>
                  <a:gd name="T8" fmla="*/ 49 w 53"/>
                  <a:gd name="T9" fmla="*/ 68 h 77"/>
                  <a:gd name="T10" fmla="*/ 30 w 53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77"/>
                  <a:gd name="T20" fmla="*/ 53 w 53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77">
                    <a:moveTo>
                      <a:pt x="36" y="18"/>
                    </a:moveTo>
                    <a:cubicBezTo>
                      <a:pt x="35" y="15"/>
                      <a:pt x="34" y="0"/>
                      <a:pt x="30" y="0"/>
                    </a:cubicBezTo>
                    <a:cubicBezTo>
                      <a:pt x="26" y="0"/>
                      <a:pt x="16" y="9"/>
                      <a:pt x="12" y="18"/>
                    </a:cubicBezTo>
                    <a:cubicBezTo>
                      <a:pt x="8" y="27"/>
                      <a:pt x="0" y="46"/>
                      <a:pt x="6" y="54"/>
                    </a:cubicBezTo>
                    <a:cubicBezTo>
                      <a:pt x="12" y="62"/>
                      <a:pt x="45" y="77"/>
                      <a:pt x="49" y="68"/>
                    </a:cubicBezTo>
                    <a:cubicBezTo>
                      <a:pt x="53" y="59"/>
                      <a:pt x="34" y="14"/>
                      <a:pt x="30" y="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0" name="Freeform 487"/>
              <p:cNvSpPr>
                <a:spLocks/>
              </p:cNvSpPr>
              <p:nvPr/>
            </p:nvSpPr>
            <p:spPr bwMode="auto">
              <a:xfrm>
                <a:off x="5030" y="1720"/>
                <a:ext cx="27" cy="38"/>
              </a:xfrm>
              <a:custGeom>
                <a:avLst/>
                <a:gdLst>
                  <a:gd name="T0" fmla="*/ 36 w 53"/>
                  <a:gd name="T1" fmla="*/ 18 h 77"/>
                  <a:gd name="T2" fmla="*/ 30 w 53"/>
                  <a:gd name="T3" fmla="*/ 0 h 77"/>
                  <a:gd name="T4" fmla="*/ 12 w 53"/>
                  <a:gd name="T5" fmla="*/ 18 h 77"/>
                  <a:gd name="T6" fmla="*/ 6 w 53"/>
                  <a:gd name="T7" fmla="*/ 54 h 77"/>
                  <a:gd name="T8" fmla="*/ 49 w 53"/>
                  <a:gd name="T9" fmla="*/ 68 h 77"/>
                  <a:gd name="T10" fmla="*/ 30 w 53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77"/>
                  <a:gd name="T20" fmla="*/ 53 w 53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77">
                    <a:moveTo>
                      <a:pt x="36" y="18"/>
                    </a:moveTo>
                    <a:cubicBezTo>
                      <a:pt x="35" y="15"/>
                      <a:pt x="34" y="0"/>
                      <a:pt x="30" y="0"/>
                    </a:cubicBezTo>
                    <a:cubicBezTo>
                      <a:pt x="26" y="0"/>
                      <a:pt x="16" y="9"/>
                      <a:pt x="12" y="18"/>
                    </a:cubicBezTo>
                    <a:cubicBezTo>
                      <a:pt x="8" y="27"/>
                      <a:pt x="0" y="46"/>
                      <a:pt x="6" y="54"/>
                    </a:cubicBezTo>
                    <a:cubicBezTo>
                      <a:pt x="12" y="62"/>
                      <a:pt x="45" y="77"/>
                      <a:pt x="49" y="68"/>
                    </a:cubicBezTo>
                    <a:cubicBezTo>
                      <a:pt x="53" y="59"/>
                      <a:pt x="34" y="14"/>
                      <a:pt x="30" y="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1" name="Freeform 488"/>
              <p:cNvSpPr>
                <a:spLocks/>
              </p:cNvSpPr>
              <p:nvPr/>
            </p:nvSpPr>
            <p:spPr bwMode="auto">
              <a:xfrm>
                <a:off x="5148" y="1644"/>
                <a:ext cx="17" cy="31"/>
              </a:xfrm>
              <a:custGeom>
                <a:avLst/>
                <a:gdLst>
                  <a:gd name="T0" fmla="*/ 36 w 53"/>
                  <a:gd name="T1" fmla="*/ 18 h 77"/>
                  <a:gd name="T2" fmla="*/ 30 w 53"/>
                  <a:gd name="T3" fmla="*/ 0 h 77"/>
                  <a:gd name="T4" fmla="*/ 12 w 53"/>
                  <a:gd name="T5" fmla="*/ 18 h 77"/>
                  <a:gd name="T6" fmla="*/ 6 w 53"/>
                  <a:gd name="T7" fmla="*/ 54 h 77"/>
                  <a:gd name="T8" fmla="*/ 49 w 53"/>
                  <a:gd name="T9" fmla="*/ 68 h 77"/>
                  <a:gd name="T10" fmla="*/ 30 w 53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77"/>
                  <a:gd name="T20" fmla="*/ 53 w 53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77">
                    <a:moveTo>
                      <a:pt x="36" y="18"/>
                    </a:moveTo>
                    <a:cubicBezTo>
                      <a:pt x="35" y="15"/>
                      <a:pt x="34" y="0"/>
                      <a:pt x="30" y="0"/>
                    </a:cubicBezTo>
                    <a:cubicBezTo>
                      <a:pt x="26" y="0"/>
                      <a:pt x="16" y="9"/>
                      <a:pt x="12" y="18"/>
                    </a:cubicBezTo>
                    <a:cubicBezTo>
                      <a:pt x="8" y="27"/>
                      <a:pt x="0" y="46"/>
                      <a:pt x="6" y="54"/>
                    </a:cubicBezTo>
                    <a:cubicBezTo>
                      <a:pt x="12" y="62"/>
                      <a:pt x="45" y="77"/>
                      <a:pt x="49" y="68"/>
                    </a:cubicBezTo>
                    <a:cubicBezTo>
                      <a:pt x="53" y="59"/>
                      <a:pt x="34" y="14"/>
                      <a:pt x="30" y="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2" name="Freeform 489"/>
              <p:cNvSpPr>
                <a:spLocks/>
              </p:cNvSpPr>
              <p:nvPr/>
            </p:nvSpPr>
            <p:spPr bwMode="auto">
              <a:xfrm flipH="1">
                <a:off x="5118" y="1710"/>
                <a:ext cx="17" cy="32"/>
              </a:xfrm>
              <a:custGeom>
                <a:avLst/>
                <a:gdLst>
                  <a:gd name="T0" fmla="*/ 36 w 53"/>
                  <a:gd name="T1" fmla="*/ 18 h 77"/>
                  <a:gd name="T2" fmla="*/ 30 w 53"/>
                  <a:gd name="T3" fmla="*/ 0 h 77"/>
                  <a:gd name="T4" fmla="*/ 12 w 53"/>
                  <a:gd name="T5" fmla="*/ 18 h 77"/>
                  <a:gd name="T6" fmla="*/ 6 w 53"/>
                  <a:gd name="T7" fmla="*/ 54 h 77"/>
                  <a:gd name="T8" fmla="*/ 49 w 53"/>
                  <a:gd name="T9" fmla="*/ 68 h 77"/>
                  <a:gd name="T10" fmla="*/ 30 w 53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77"/>
                  <a:gd name="T20" fmla="*/ 53 w 53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77">
                    <a:moveTo>
                      <a:pt x="36" y="18"/>
                    </a:moveTo>
                    <a:cubicBezTo>
                      <a:pt x="35" y="15"/>
                      <a:pt x="34" y="0"/>
                      <a:pt x="30" y="0"/>
                    </a:cubicBezTo>
                    <a:cubicBezTo>
                      <a:pt x="26" y="0"/>
                      <a:pt x="16" y="9"/>
                      <a:pt x="12" y="18"/>
                    </a:cubicBezTo>
                    <a:cubicBezTo>
                      <a:pt x="8" y="27"/>
                      <a:pt x="0" y="46"/>
                      <a:pt x="6" y="54"/>
                    </a:cubicBezTo>
                    <a:cubicBezTo>
                      <a:pt x="12" y="62"/>
                      <a:pt x="45" y="77"/>
                      <a:pt x="49" y="68"/>
                    </a:cubicBezTo>
                    <a:cubicBezTo>
                      <a:pt x="53" y="59"/>
                      <a:pt x="34" y="14"/>
                      <a:pt x="30" y="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" name="Freeform 490"/>
              <p:cNvSpPr>
                <a:spLocks/>
              </p:cNvSpPr>
              <p:nvPr/>
            </p:nvSpPr>
            <p:spPr bwMode="auto">
              <a:xfrm>
                <a:off x="4608" y="1746"/>
                <a:ext cx="27" cy="38"/>
              </a:xfrm>
              <a:custGeom>
                <a:avLst/>
                <a:gdLst>
                  <a:gd name="T0" fmla="*/ 36 w 53"/>
                  <a:gd name="T1" fmla="*/ 18 h 77"/>
                  <a:gd name="T2" fmla="*/ 30 w 53"/>
                  <a:gd name="T3" fmla="*/ 0 h 77"/>
                  <a:gd name="T4" fmla="*/ 12 w 53"/>
                  <a:gd name="T5" fmla="*/ 18 h 77"/>
                  <a:gd name="T6" fmla="*/ 6 w 53"/>
                  <a:gd name="T7" fmla="*/ 54 h 77"/>
                  <a:gd name="T8" fmla="*/ 49 w 53"/>
                  <a:gd name="T9" fmla="*/ 68 h 77"/>
                  <a:gd name="T10" fmla="*/ 30 w 53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77"/>
                  <a:gd name="T20" fmla="*/ 53 w 53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77">
                    <a:moveTo>
                      <a:pt x="36" y="18"/>
                    </a:moveTo>
                    <a:cubicBezTo>
                      <a:pt x="35" y="15"/>
                      <a:pt x="34" y="0"/>
                      <a:pt x="30" y="0"/>
                    </a:cubicBezTo>
                    <a:cubicBezTo>
                      <a:pt x="26" y="0"/>
                      <a:pt x="16" y="9"/>
                      <a:pt x="12" y="18"/>
                    </a:cubicBezTo>
                    <a:cubicBezTo>
                      <a:pt x="8" y="27"/>
                      <a:pt x="0" y="46"/>
                      <a:pt x="6" y="54"/>
                    </a:cubicBezTo>
                    <a:cubicBezTo>
                      <a:pt x="12" y="62"/>
                      <a:pt x="45" y="77"/>
                      <a:pt x="49" y="68"/>
                    </a:cubicBezTo>
                    <a:cubicBezTo>
                      <a:pt x="53" y="59"/>
                      <a:pt x="34" y="14"/>
                      <a:pt x="30" y="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" name="Freeform 491"/>
              <p:cNvSpPr>
                <a:spLocks/>
              </p:cNvSpPr>
              <p:nvPr/>
            </p:nvSpPr>
            <p:spPr bwMode="auto">
              <a:xfrm>
                <a:off x="4726" y="1670"/>
                <a:ext cx="17" cy="31"/>
              </a:xfrm>
              <a:custGeom>
                <a:avLst/>
                <a:gdLst>
                  <a:gd name="T0" fmla="*/ 36 w 53"/>
                  <a:gd name="T1" fmla="*/ 18 h 77"/>
                  <a:gd name="T2" fmla="*/ 30 w 53"/>
                  <a:gd name="T3" fmla="*/ 0 h 77"/>
                  <a:gd name="T4" fmla="*/ 12 w 53"/>
                  <a:gd name="T5" fmla="*/ 18 h 77"/>
                  <a:gd name="T6" fmla="*/ 6 w 53"/>
                  <a:gd name="T7" fmla="*/ 54 h 77"/>
                  <a:gd name="T8" fmla="*/ 49 w 53"/>
                  <a:gd name="T9" fmla="*/ 68 h 77"/>
                  <a:gd name="T10" fmla="*/ 30 w 53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77"/>
                  <a:gd name="T20" fmla="*/ 53 w 53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77">
                    <a:moveTo>
                      <a:pt x="36" y="18"/>
                    </a:moveTo>
                    <a:cubicBezTo>
                      <a:pt x="35" y="15"/>
                      <a:pt x="34" y="0"/>
                      <a:pt x="30" y="0"/>
                    </a:cubicBezTo>
                    <a:cubicBezTo>
                      <a:pt x="26" y="0"/>
                      <a:pt x="16" y="9"/>
                      <a:pt x="12" y="18"/>
                    </a:cubicBezTo>
                    <a:cubicBezTo>
                      <a:pt x="8" y="27"/>
                      <a:pt x="0" y="46"/>
                      <a:pt x="6" y="54"/>
                    </a:cubicBezTo>
                    <a:cubicBezTo>
                      <a:pt x="12" y="62"/>
                      <a:pt x="45" y="77"/>
                      <a:pt x="49" y="68"/>
                    </a:cubicBezTo>
                    <a:cubicBezTo>
                      <a:pt x="53" y="59"/>
                      <a:pt x="34" y="14"/>
                      <a:pt x="30" y="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" name="Freeform 492"/>
              <p:cNvSpPr>
                <a:spLocks/>
              </p:cNvSpPr>
              <p:nvPr/>
            </p:nvSpPr>
            <p:spPr bwMode="auto">
              <a:xfrm flipH="1">
                <a:off x="4696" y="1736"/>
                <a:ext cx="17" cy="32"/>
              </a:xfrm>
              <a:custGeom>
                <a:avLst/>
                <a:gdLst>
                  <a:gd name="T0" fmla="*/ 36 w 53"/>
                  <a:gd name="T1" fmla="*/ 18 h 77"/>
                  <a:gd name="T2" fmla="*/ 30 w 53"/>
                  <a:gd name="T3" fmla="*/ 0 h 77"/>
                  <a:gd name="T4" fmla="*/ 12 w 53"/>
                  <a:gd name="T5" fmla="*/ 18 h 77"/>
                  <a:gd name="T6" fmla="*/ 6 w 53"/>
                  <a:gd name="T7" fmla="*/ 54 h 77"/>
                  <a:gd name="T8" fmla="*/ 49 w 53"/>
                  <a:gd name="T9" fmla="*/ 68 h 77"/>
                  <a:gd name="T10" fmla="*/ 30 w 53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77"/>
                  <a:gd name="T20" fmla="*/ 53 w 53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77">
                    <a:moveTo>
                      <a:pt x="36" y="18"/>
                    </a:moveTo>
                    <a:cubicBezTo>
                      <a:pt x="35" y="15"/>
                      <a:pt x="34" y="0"/>
                      <a:pt x="30" y="0"/>
                    </a:cubicBezTo>
                    <a:cubicBezTo>
                      <a:pt x="26" y="0"/>
                      <a:pt x="16" y="9"/>
                      <a:pt x="12" y="18"/>
                    </a:cubicBezTo>
                    <a:cubicBezTo>
                      <a:pt x="8" y="27"/>
                      <a:pt x="0" y="46"/>
                      <a:pt x="6" y="54"/>
                    </a:cubicBezTo>
                    <a:cubicBezTo>
                      <a:pt x="12" y="62"/>
                      <a:pt x="45" y="77"/>
                      <a:pt x="49" y="68"/>
                    </a:cubicBezTo>
                    <a:cubicBezTo>
                      <a:pt x="53" y="59"/>
                      <a:pt x="34" y="14"/>
                      <a:pt x="30" y="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3600" b="1" dirty="0" smtClean="0"/>
              <a:t>5+5+5+5=20(руб.)</a:t>
            </a:r>
          </a:p>
          <a:p>
            <a:r>
              <a:rPr lang="ru-RU" sz="3600" b="1" dirty="0" smtClean="0"/>
              <a:t>5х4=20(руб.)</a:t>
            </a:r>
            <a:endParaRPr lang="ru-RU" sz="36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Тетрадь стоит 5 рублей. Сколько стоят 4 таких тетради?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071538" y="2000240"/>
            <a:ext cx="1214446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786050" y="2000240"/>
            <a:ext cx="1214446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643438" y="2000240"/>
            <a:ext cx="1214446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429388" y="2071678"/>
            <a:ext cx="1214446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357290" y="2285992"/>
            <a:ext cx="57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5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одной ложке 6 граммов соли. </a:t>
            </a:r>
            <a:br>
              <a:rPr lang="ru-RU" dirty="0" smtClean="0"/>
            </a:br>
            <a:r>
              <a:rPr lang="ru-RU" dirty="0" smtClean="0"/>
              <a:t>Сколько …?</a:t>
            </a:r>
            <a:endParaRPr lang="ru-RU" dirty="0"/>
          </a:p>
        </p:txBody>
      </p:sp>
      <p:grpSp>
        <p:nvGrpSpPr>
          <p:cNvPr id="4" name="Group 559"/>
          <p:cNvGrpSpPr>
            <a:grpSpLocks noGrp="1"/>
          </p:cNvGrpSpPr>
          <p:nvPr>
            <p:ph idx="1"/>
          </p:nvPr>
        </p:nvGrpSpPr>
        <p:grpSpPr bwMode="auto">
          <a:xfrm>
            <a:off x="500034" y="1857364"/>
            <a:ext cx="3328982" cy="876292"/>
            <a:chOff x="1008" y="1493"/>
            <a:chExt cx="4432" cy="883"/>
          </a:xfrm>
        </p:grpSpPr>
        <p:grpSp>
          <p:nvGrpSpPr>
            <p:cNvPr id="5" name="Group 560"/>
            <p:cNvGrpSpPr>
              <a:grpSpLocks/>
            </p:cNvGrpSpPr>
            <p:nvPr/>
          </p:nvGrpSpPr>
          <p:grpSpPr bwMode="auto">
            <a:xfrm>
              <a:off x="1008" y="1665"/>
              <a:ext cx="1577" cy="711"/>
              <a:chOff x="2000" y="1208"/>
              <a:chExt cx="1349" cy="464"/>
            </a:xfrm>
          </p:grpSpPr>
          <p:sp>
            <p:nvSpPr>
              <p:cNvPr id="10" name="Freeform 561"/>
              <p:cNvSpPr>
                <a:spLocks/>
              </p:cNvSpPr>
              <p:nvPr/>
            </p:nvSpPr>
            <p:spPr bwMode="auto">
              <a:xfrm>
                <a:off x="2000" y="1432"/>
                <a:ext cx="1333" cy="240"/>
              </a:xfrm>
              <a:custGeom>
                <a:avLst/>
                <a:gdLst>
                  <a:gd name="T0" fmla="*/ 0 w 1333"/>
                  <a:gd name="T1" fmla="*/ 32 h 240"/>
                  <a:gd name="T2" fmla="*/ 176 w 1333"/>
                  <a:gd name="T3" fmla="*/ 144 h 240"/>
                  <a:gd name="T4" fmla="*/ 528 w 1333"/>
                  <a:gd name="T5" fmla="*/ 224 h 240"/>
                  <a:gd name="T6" fmla="*/ 896 w 1333"/>
                  <a:gd name="T7" fmla="*/ 208 h 240"/>
                  <a:gd name="T8" fmla="*/ 1264 w 1333"/>
                  <a:gd name="T9" fmla="*/ 32 h 240"/>
                  <a:gd name="T10" fmla="*/ 1312 w 1333"/>
                  <a:gd name="T11" fmla="*/ 16 h 2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33"/>
                  <a:gd name="T19" fmla="*/ 0 h 240"/>
                  <a:gd name="T20" fmla="*/ 1333 w 1333"/>
                  <a:gd name="T21" fmla="*/ 240 h 24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33" h="240">
                    <a:moveTo>
                      <a:pt x="0" y="32"/>
                    </a:moveTo>
                    <a:cubicBezTo>
                      <a:pt x="44" y="72"/>
                      <a:pt x="88" y="112"/>
                      <a:pt x="176" y="144"/>
                    </a:cubicBezTo>
                    <a:cubicBezTo>
                      <a:pt x="264" y="176"/>
                      <a:pt x="408" y="213"/>
                      <a:pt x="528" y="224"/>
                    </a:cubicBezTo>
                    <a:cubicBezTo>
                      <a:pt x="648" y="235"/>
                      <a:pt x="773" y="240"/>
                      <a:pt x="896" y="208"/>
                    </a:cubicBezTo>
                    <a:cubicBezTo>
                      <a:pt x="1019" y="176"/>
                      <a:pt x="1195" y="64"/>
                      <a:pt x="1264" y="32"/>
                    </a:cubicBezTo>
                    <a:cubicBezTo>
                      <a:pt x="1333" y="0"/>
                      <a:pt x="1322" y="8"/>
                      <a:pt x="1312" y="16"/>
                    </a:cubicBezTo>
                  </a:path>
                </a:pathLst>
              </a:cu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Freeform 562"/>
              <p:cNvSpPr>
                <a:spLocks/>
              </p:cNvSpPr>
              <p:nvPr/>
            </p:nvSpPr>
            <p:spPr bwMode="auto">
              <a:xfrm flipV="1">
                <a:off x="2016" y="1208"/>
                <a:ext cx="1333" cy="240"/>
              </a:xfrm>
              <a:custGeom>
                <a:avLst/>
                <a:gdLst>
                  <a:gd name="T0" fmla="*/ 0 w 1333"/>
                  <a:gd name="T1" fmla="*/ 32 h 240"/>
                  <a:gd name="T2" fmla="*/ 176 w 1333"/>
                  <a:gd name="T3" fmla="*/ 144 h 240"/>
                  <a:gd name="T4" fmla="*/ 528 w 1333"/>
                  <a:gd name="T5" fmla="*/ 224 h 240"/>
                  <a:gd name="T6" fmla="*/ 896 w 1333"/>
                  <a:gd name="T7" fmla="*/ 208 h 240"/>
                  <a:gd name="T8" fmla="*/ 1264 w 1333"/>
                  <a:gd name="T9" fmla="*/ 32 h 240"/>
                  <a:gd name="T10" fmla="*/ 1312 w 1333"/>
                  <a:gd name="T11" fmla="*/ 16 h 2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33"/>
                  <a:gd name="T19" fmla="*/ 0 h 240"/>
                  <a:gd name="T20" fmla="*/ 1333 w 1333"/>
                  <a:gd name="T21" fmla="*/ 240 h 24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33" h="240">
                    <a:moveTo>
                      <a:pt x="0" y="32"/>
                    </a:moveTo>
                    <a:cubicBezTo>
                      <a:pt x="44" y="72"/>
                      <a:pt x="88" y="112"/>
                      <a:pt x="176" y="144"/>
                    </a:cubicBezTo>
                    <a:cubicBezTo>
                      <a:pt x="264" y="176"/>
                      <a:pt x="408" y="213"/>
                      <a:pt x="528" y="224"/>
                    </a:cubicBezTo>
                    <a:cubicBezTo>
                      <a:pt x="648" y="235"/>
                      <a:pt x="773" y="240"/>
                      <a:pt x="896" y="208"/>
                    </a:cubicBezTo>
                    <a:cubicBezTo>
                      <a:pt x="1019" y="176"/>
                      <a:pt x="1195" y="64"/>
                      <a:pt x="1264" y="32"/>
                    </a:cubicBezTo>
                    <a:cubicBezTo>
                      <a:pt x="1333" y="0"/>
                      <a:pt x="1322" y="8"/>
                      <a:pt x="1312" y="16"/>
                    </a:cubicBezTo>
                  </a:path>
                </a:pathLst>
              </a:cu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" name="Freeform 563"/>
            <p:cNvSpPr>
              <a:spLocks/>
            </p:cNvSpPr>
            <p:nvPr/>
          </p:nvSpPr>
          <p:spPr bwMode="auto">
            <a:xfrm>
              <a:off x="1021" y="1661"/>
              <a:ext cx="1577" cy="531"/>
            </a:xfrm>
            <a:custGeom>
              <a:avLst/>
              <a:gdLst>
                <a:gd name="T0" fmla="*/ 1349 w 1349"/>
                <a:gd name="T1" fmla="*/ 211 h 347"/>
                <a:gd name="T2" fmla="*/ 1093 w 1349"/>
                <a:gd name="T3" fmla="*/ 291 h 347"/>
                <a:gd name="T4" fmla="*/ 805 w 1349"/>
                <a:gd name="T5" fmla="*/ 339 h 347"/>
                <a:gd name="T6" fmla="*/ 565 w 1349"/>
                <a:gd name="T7" fmla="*/ 339 h 347"/>
                <a:gd name="T8" fmla="*/ 245 w 1349"/>
                <a:gd name="T9" fmla="*/ 323 h 347"/>
                <a:gd name="T10" fmla="*/ 21 w 1349"/>
                <a:gd name="T11" fmla="*/ 259 h 347"/>
                <a:gd name="T12" fmla="*/ 117 w 1349"/>
                <a:gd name="T13" fmla="*/ 131 h 347"/>
                <a:gd name="T14" fmla="*/ 453 w 1349"/>
                <a:gd name="T15" fmla="*/ 19 h 347"/>
                <a:gd name="T16" fmla="*/ 661 w 1349"/>
                <a:gd name="T17" fmla="*/ 19 h 347"/>
                <a:gd name="T18" fmla="*/ 901 w 1349"/>
                <a:gd name="T19" fmla="*/ 35 h 347"/>
                <a:gd name="T20" fmla="*/ 1109 w 1349"/>
                <a:gd name="T21" fmla="*/ 131 h 3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9"/>
                <a:gd name="T34" fmla="*/ 0 h 347"/>
                <a:gd name="T35" fmla="*/ 1349 w 1349"/>
                <a:gd name="T36" fmla="*/ 347 h 34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9" h="347">
                  <a:moveTo>
                    <a:pt x="1349" y="211"/>
                  </a:moveTo>
                  <a:cubicBezTo>
                    <a:pt x="1266" y="240"/>
                    <a:pt x="1183" y="270"/>
                    <a:pt x="1093" y="291"/>
                  </a:cubicBezTo>
                  <a:cubicBezTo>
                    <a:pt x="1003" y="312"/>
                    <a:pt x="893" y="331"/>
                    <a:pt x="805" y="339"/>
                  </a:cubicBezTo>
                  <a:cubicBezTo>
                    <a:pt x="717" y="347"/>
                    <a:pt x="658" y="342"/>
                    <a:pt x="565" y="339"/>
                  </a:cubicBezTo>
                  <a:cubicBezTo>
                    <a:pt x="472" y="336"/>
                    <a:pt x="336" y="336"/>
                    <a:pt x="245" y="323"/>
                  </a:cubicBezTo>
                  <a:cubicBezTo>
                    <a:pt x="154" y="310"/>
                    <a:pt x="42" y="291"/>
                    <a:pt x="21" y="259"/>
                  </a:cubicBezTo>
                  <a:cubicBezTo>
                    <a:pt x="0" y="227"/>
                    <a:pt x="45" y="171"/>
                    <a:pt x="117" y="131"/>
                  </a:cubicBezTo>
                  <a:cubicBezTo>
                    <a:pt x="189" y="91"/>
                    <a:pt x="362" y="38"/>
                    <a:pt x="453" y="19"/>
                  </a:cubicBezTo>
                  <a:cubicBezTo>
                    <a:pt x="544" y="0"/>
                    <a:pt x="586" y="16"/>
                    <a:pt x="661" y="19"/>
                  </a:cubicBezTo>
                  <a:cubicBezTo>
                    <a:pt x="736" y="22"/>
                    <a:pt x="826" y="16"/>
                    <a:pt x="901" y="35"/>
                  </a:cubicBezTo>
                  <a:cubicBezTo>
                    <a:pt x="976" y="54"/>
                    <a:pt x="1066" y="111"/>
                    <a:pt x="1109" y="131"/>
                  </a:cubicBezTo>
                </a:path>
              </a:pathLst>
            </a:custGeom>
            <a:solidFill>
              <a:srgbClr val="808080"/>
            </a:solidFill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564"/>
            <p:cNvSpPr>
              <a:spLocks/>
            </p:cNvSpPr>
            <p:nvPr/>
          </p:nvSpPr>
          <p:spPr bwMode="auto">
            <a:xfrm>
              <a:off x="2391" y="1609"/>
              <a:ext cx="3049" cy="542"/>
            </a:xfrm>
            <a:custGeom>
              <a:avLst/>
              <a:gdLst/>
              <a:ahLst/>
              <a:cxnLst>
                <a:cxn ang="0">
                  <a:pos x="0" y="473"/>
                </a:cxn>
                <a:cxn ang="0">
                  <a:pos x="648" y="511"/>
                </a:cxn>
                <a:cxn ang="0">
                  <a:pos x="1739" y="400"/>
                </a:cxn>
                <a:cxn ang="0">
                  <a:pos x="2728" y="527"/>
                </a:cxn>
                <a:cxn ang="0">
                  <a:pos x="2955" y="473"/>
                </a:cxn>
                <a:cxn ang="0">
                  <a:pos x="3011" y="105"/>
                </a:cxn>
                <a:cxn ang="0">
                  <a:pos x="2730" y="7"/>
                </a:cxn>
                <a:cxn ang="0">
                  <a:pos x="2088" y="63"/>
                </a:cxn>
                <a:cxn ang="0">
                  <a:pos x="1576" y="159"/>
                </a:cxn>
                <a:cxn ang="0">
                  <a:pos x="1096" y="239"/>
                </a:cxn>
                <a:cxn ang="0">
                  <a:pos x="632" y="319"/>
                </a:cxn>
                <a:cxn ang="0">
                  <a:pos x="112" y="326"/>
                </a:cxn>
                <a:cxn ang="0">
                  <a:pos x="140" y="424"/>
                </a:cxn>
                <a:cxn ang="0">
                  <a:pos x="0" y="473"/>
                </a:cxn>
              </a:cxnLst>
              <a:rect l="0" t="0" r="r" b="b"/>
              <a:pathLst>
                <a:path w="3048" h="543">
                  <a:moveTo>
                    <a:pt x="0" y="473"/>
                  </a:moveTo>
                  <a:cubicBezTo>
                    <a:pt x="85" y="487"/>
                    <a:pt x="358" y="523"/>
                    <a:pt x="648" y="511"/>
                  </a:cubicBezTo>
                  <a:cubicBezTo>
                    <a:pt x="938" y="499"/>
                    <a:pt x="1392" y="397"/>
                    <a:pt x="1739" y="400"/>
                  </a:cubicBezTo>
                  <a:cubicBezTo>
                    <a:pt x="2086" y="403"/>
                    <a:pt x="2525" y="515"/>
                    <a:pt x="2728" y="527"/>
                  </a:cubicBezTo>
                  <a:cubicBezTo>
                    <a:pt x="2931" y="539"/>
                    <a:pt x="2908" y="543"/>
                    <a:pt x="2955" y="473"/>
                  </a:cubicBezTo>
                  <a:cubicBezTo>
                    <a:pt x="3002" y="403"/>
                    <a:pt x="3048" y="183"/>
                    <a:pt x="3011" y="105"/>
                  </a:cubicBezTo>
                  <a:cubicBezTo>
                    <a:pt x="2973" y="27"/>
                    <a:pt x="2884" y="14"/>
                    <a:pt x="2730" y="7"/>
                  </a:cubicBezTo>
                  <a:cubicBezTo>
                    <a:pt x="2576" y="0"/>
                    <a:pt x="2280" y="38"/>
                    <a:pt x="2088" y="63"/>
                  </a:cubicBezTo>
                  <a:cubicBezTo>
                    <a:pt x="1896" y="88"/>
                    <a:pt x="1741" y="130"/>
                    <a:pt x="1576" y="159"/>
                  </a:cubicBezTo>
                  <a:cubicBezTo>
                    <a:pt x="1411" y="188"/>
                    <a:pt x="1253" y="212"/>
                    <a:pt x="1096" y="239"/>
                  </a:cubicBezTo>
                  <a:cubicBezTo>
                    <a:pt x="939" y="266"/>
                    <a:pt x="796" y="304"/>
                    <a:pt x="632" y="319"/>
                  </a:cubicBezTo>
                  <a:cubicBezTo>
                    <a:pt x="468" y="334"/>
                    <a:pt x="194" y="309"/>
                    <a:pt x="112" y="326"/>
                  </a:cubicBezTo>
                  <a:cubicBezTo>
                    <a:pt x="30" y="343"/>
                    <a:pt x="159" y="400"/>
                    <a:pt x="140" y="424"/>
                  </a:cubicBezTo>
                  <a:cubicBezTo>
                    <a:pt x="122" y="449"/>
                    <a:pt x="29" y="462"/>
                    <a:pt x="0" y="473"/>
                  </a:cubicBez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50000">
                  <a:schemeClr val="bg1"/>
                </a:gs>
                <a:gs pos="100000">
                  <a:srgbClr val="4D4D4D"/>
                </a:gs>
              </a:gsLst>
              <a:lin ang="18900000" scaled="1"/>
            </a:gra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565" descr="Голубая тисненая бумага"/>
            <p:cNvSpPr>
              <a:spLocks/>
            </p:cNvSpPr>
            <p:nvPr/>
          </p:nvSpPr>
          <p:spPr bwMode="auto">
            <a:xfrm>
              <a:off x="1137" y="1493"/>
              <a:ext cx="1270" cy="670"/>
            </a:xfrm>
            <a:custGeom>
              <a:avLst/>
              <a:gdLst>
                <a:gd name="T0" fmla="*/ 1087 w 1270"/>
                <a:gd name="T1" fmla="*/ 339 h 670"/>
                <a:gd name="T2" fmla="*/ 1007 w 1270"/>
                <a:gd name="T3" fmla="*/ 323 h 670"/>
                <a:gd name="T4" fmla="*/ 1151 w 1270"/>
                <a:gd name="T5" fmla="*/ 355 h 670"/>
                <a:gd name="T6" fmla="*/ 1246 w 1270"/>
                <a:gd name="T7" fmla="*/ 417 h 670"/>
                <a:gd name="T8" fmla="*/ 1227 w 1270"/>
                <a:gd name="T9" fmla="*/ 515 h 670"/>
                <a:gd name="T10" fmla="*/ 984 w 1270"/>
                <a:gd name="T11" fmla="*/ 613 h 670"/>
                <a:gd name="T12" fmla="*/ 759 w 1270"/>
                <a:gd name="T13" fmla="*/ 662 h 670"/>
                <a:gd name="T14" fmla="*/ 516 w 1270"/>
                <a:gd name="T15" fmla="*/ 662 h 670"/>
                <a:gd name="T16" fmla="*/ 254 w 1270"/>
                <a:gd name="T17" fmla="*/ 662 h 670"/>
                <a:gd name="T18" fmla="*/ 49 w 1270"/>
                <a:gd name="T19" fmla="*/ 613 h 670"/>
                <a:gd name="T20" fmla="*/ 11 w 1270"/>
                <a:gd name="T21" fmla="*/ 540 h 670"/>
                <a:gd name="T22" fmla="*/ 11 w 1270"/>
                <a:gd name="T23" fmla="*/ 442 h 670"/>
                <a:gd name="T24" fmla="*/ 79 w 1270"/>
                <a:gd name="T25" fmla="*/ 371 h 670"/>
                <a:gd name="T26" fmla="*/ 287 w 1270"/>
                <a:gd name="T27" fmla="*/ 163 h 670"/>
                <a:gd name="T28" fmla="*/ 511 w 1270"/>
                <a:gd name="T29" fmla="*/ 19 h 670"/>
                <a:gd name="T30" fmla="*/ 671 w 1270"/>
                <a:gd name="T31" fmla="*/ 51 h 670"/>
                <a:gd name="T32" fmla="*/ 799 w 1270"/>
                <a:gd name="T33" fmla="*/ 99 h 670"/>
                <a:gd name="T34" fmla="*/ 879 w 1270"/>
                <a:gd name="T35" fmla="*/ 243 h 670"/>
                <a:gd name="T36" fmla="*/ 1039 w 1270"/>
                <a:gd name="T37" fmla="*/ 339 h 670"/>
                <a:gd name="T38" fmla="*/ 1208 w 1270"/>
                <a:gd name="T39" fmla="*/ 344 h 67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70"/>
                <a:gd name="T61" fmla="*/ 0 h 670"/>
                <a:gd name="T62" fmla="*/ 1270 w 1270"/>
                <a:gd name="T63" fmla="*/ 670 h 67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70" h="670">
                  <a:moveTo>
                    <a:pt x="1087" y="339"/>
                  </a:moveTo>
                  <a:cubicBezTo>
                    <a:pt x="1071" y="336"/>
                    <a:pt x="996" y="320"/>
                    <a:pt x="1007" y="323"/>
                  </a:cubicBezTo>
                  <a:cubicBezTo>
                    <a:pt x="1018" y="326"/>
                    <a:pt x="1111" y="339"/>
                    <a:pt x="1151" y="355"/>
                  </a:cubicBezTo>
                  <a:cubicBezTo>
                    <a:pt x="1191" y="371"/>
                    <a:pt x="1233" y="390"/>
                    <a:pt x="1246" y="417"/>
                  </a:cubicBezTo>
                  <a:cubicBezTo>
                    <a:pt x="1259" y="444"/>
                    <a:pt x="1270" y="483"/>
                    <a:pt x="1227" y="515"/>
                  </a:cubicBezTo>
                  <a:cubicBezTo>
                    <a:pt x="1184" y="548"/>
                    <a:pt x="1062" y="589"/>
                    <a:pt x="984" y="613"/>
                  </a:cubicBezTo>
                  <a:cubicBezTo>
                    <a:pt x="905" y="638"/>
                    <a:pt x="838" y="655"/>
                    <a:pt x="759" y="662"/>
                  </a:cubicBezTo>
                  <a:cubicBezTo>
                    <a:pt x="681" y="670"/>
                    <a:pt x="600" y="662"/>
                    <a:pt x="516" y="662"/>
                  </a:cubicBezTo>
                  <a:cubicBezTo>
                    <a:pt x="432" y="662"/>
                    <a:pt x="333" y="670"/>
                    <a:pt x="254" y="662"/>
                  </a:cubicBezTo>
                  <a:cubicBezTo>
                    <a:pt x="176" y="655"/>
                    <a:pt x="90" y="633"/>
                    <a:pt x="49" y="613"/>
                  </a:cubicBezTo>
                  <a:cubicBezTo>
                    <a:pt x="8" y="593"/>
                    <a:pt x="17" y="569"/>
                    <a:pt x="11" y="540"/>
                  </a:cubicBezTo>
                  <a:cubicBezTo>
                    <a:pt x="5" y="511"/>
                    <a:pt x="0" y="470"/>
                    <a:pt x="11" y="442"/>
                  </a:cubicBezTo>
                  <a:cubicBezTo>
                    <a:pt x="22" y="414"/>
                    <a:pt x="33" y="418"/>
                    <a:pt x="79" y="371"/>
                  </a:cubicBezTo>
                  <a:cubicBezTo>
                    <a:pt x="125" y="324"/>
                    <a:pt x="215" y="222"/>
                    <a:pt x="287" y="163"/>
                  </a:cubicBezTo>
                  <a:cubicBezTo>
                    <a:pt x="359" y="104"/>
                    <a:pt x="447" y="38"/>
                    <a:pt x="511" y="19"/>
                  </a:cubicBezTo>
                  <a:cubicBezTo>
                    <a:pt x="575" y="0"/>
                    <a:pt x="623" y="38"/>
                    <a:pt x="671" y="51"/>
                  </a:cubicBezTo>
                  <a:cubicBezTo>
                    <a:pt x="719" y="64"/>
                    <a:pt x="764" y="67"/>
                    <a:pt x="799" y="99"/>
                  </a:cubicBezTo>
                  <a:cubicBezTo>
                    <a:pt x="834" y="131"/>
                    <a:pt x="839" y="203"/>
                    <a:pt x="879" y="243"/>
                  </a:cubicBezTo>
                  <a:cubicBezTo>
                    <a:pt x="919" y="283"/>
                    <a:pt x="984" y="322"/>
                    <a:pt x="1039" y="339"/>
                  </a:cubicBezTo>
                  <a:cubicBezTo>
                    <a:pt x="1094" y="356"/>
                    <a:pt x="1173" y="343"/>
                    <a:pt x="1208" y="344"/>
                  </a:cubicBezTo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pic>
          <p:nvPicPr>
            <p:cNvPr id="9" name="Picture 566" descr="lin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-278505">
              <a:off x="2399" y="1857"/>
              <a:ext cx="2916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TextBox 11"/>
          <p:cNvSpPr txBox="1"/>
          <p:nvPr/>
        </p:nvSpPr>
        <p:spPr>
          <a:xfrm>
            <a:off x="1857356" y="1785926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6 г</a:t>
            </a:r>
            <a:endParaRPr lang="ru-RU" sz="3200" b="1" dirty="0">
              <a:solidFill>
                <a:srgbClr val="C00000"/>
              </a:solidFill>
            </a:endParaRPr>
          </a:p>
        </p:txBody>
      </p:sp>
      <p:grpSp>
        <p:nvGrpSpPr>
          <p:cNvPr id="13" name="Group 559"/>
          <p:cNvGrpSpPr>
            <a:grpSpLocks/>
          </p:cNvGrpSpPr>
          <p:nvPr/>
        </p:nvGrpSpPr>
        <p:grpSpPr bwMode="auto">
          <a:xfrm>
            <a:off x="5286380" y="2928934"/>
            <a:ext cx="3632200" cy="842963"/>
            <a:chOff x="1008" y="1493"/>
            <a:chExt cx="4432" cy="883"/>
          </a:xfrm>
        </p:grpSpPr>
        <p:grpSp>
          <p:nvGrpSpPr>
            <p:cNvPr id="14" name="Group 560"/>
            <p:cNvGrpSpPr>
              <a:grpSpLocks/>
            </p:cNvGrpSpPr>
            <p:nvPr/>
          </p:nvGrpSpPr>
          <p:grpSpPr bwMode="auto">
            <a:xfrm>
              <a:off x="1008" y="1665"/>
              <a:ext cx="1577" cy="711"/>
              <a:chOff x="2000" y="1208"/>
              <a:chExt cx="1349" cy="464"/>
            </a:xfrm>
          </p:grpSpPr>
          <p:sp>
            <p:nvSpPr>
              <p:cNvPr id="19" name="Freeform 561"/>
              <p:cNvSpPr>
                <a:spLocks/>
              </p:cNvSpPr>
              <p:nvPr/>
            </p:nvSpPr>
            <p:spPr bwMode="auto">
              <a:xfrm>
                <a:off x="2000" y="1432"/>
                <a:ext cx="1333" cy="240"/>
              </a:xfrm>
              <a:custGeom>
                <a:avLst/>
                <a:gdLst>
                  <a:gd name="T0" fmla="*/ 0 w 1333"/>
                  <a:gd name="T1" fmla="*/ 32 h 240"/>
                  <a:gd name="T2" fmla="*/ 176 w 1333"/>
                  <a:gd name="T3" fmla="*/ 144 h 240"/>
                  <a:gd name="T4" fmla="*/ 528 w 1333"/>
                  <a:gd name="T5" fmla="*/ 224 h 240"/>
                  <a:gd name="T6" fmla="*/ 896 w 1333"/>
                  <a:gd name="T7" fmla="*/ 208 h 240"/>
                  <a:gd name="T8" fmla="*/ 1264 w 1333"/>
                  <a:gd name="T9" fmla="*/ 32 h 240"/>
                  <a:gd name="T10" fmla="*/ 1312 w 1333"/>
                  <a:gd name="T11" fmla="*/ 16 h 2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33"/>
                  <a:gd name="T19" fmla="*/ 0 h 240"/>
                  <a:gd name="T20" fmla="*/ 1333 w 1333"/>
                  <a:gd name="T21" fmla="*/ 240 h 24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33" h="240">
                    <a:moveTo>
                      <a:pt x="0" y="32"/>
                    </a:moveTo>
                    <a:cubicBezTo>
                      <a:pt x="44" y="72"/>
                      <a:pt x="88" y="112"/>
                      <a:pt x="176" y="144"/>
                    </a:cubicBezTo>
                    <a:cubicBezTo>
                      <a:pt x="264" y="176"/>
                      <a:pt x="408" y="213"/>
                      <a:pt x="528" y="224"/>
                    </a:cubicBezTo>
                    <a:cubicBezTo>
                      <a:pt x="648" y="235"/>
                      <a:pt x="773" y="240"/>
                      <a:pt x="896" y="208"/>
                    </a:cubicBezTo>
                    <a:cubicBezTo>
                      <a:pt x="1019" y="176"/>
                      <a:pt x="1195" y="64"/>
                      <a:pt x="1264" y="32"/>
                    </a:cubicBezTo>
                    <a:cubicBezTo>
                      <a:pt x="1333" y="0"/>
                      <a:pt x="1322" y="8"/>
                      <a:pt x="1312" y="16"/>
                    </a:cubicBezTo>
                  </a:path>
                </a:pathLst>
              </a:cu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Freeform 562"/>
              <p:cNvSpPr>
                <a:spLocks/>
              </p:cNvSpPr>
              <p:nvPr/>
            </p:nvSpPr>
            <p:spPr bwMode="auto">
              <a:xfrm flipV="1">
                <a:off x="2016" y="1208"/>
                <a:ext cx="1333" cy="240"/>
              </a:xfrm>
              <a:custGeom>
                <a:avLst/>
                <a:gdLst>
                  <a:gd name="T0" fmla="*/ 0 w 1333"/>
                  <a:gd name="T1" fmla="*/ 32 h 240"/>
                  <a:gd name="T2" fmla="*/ 176 w 1333"/>
                  <a:gd name="T3" fmla="*/ 144 h 240"/>
                  <a:gd name="T4" fmla="*/ 528 w 1333"/>
                  <a:gd name="T5" fmla="*/ 224 h 240"/>
                  <a:gd name="T6" fmla="*/ 896 w 1333"/>
                  <a:gd name="T7" fmla="*/ 208 h 240"/>
                  <a:gd name="T8" fmla="*/ 1264 w 1333"/>
                  <a:gd name="T9" fmla="*/ 32 h 240"/>
                  <a:gd name="T10" fmla="*/ 1312 w 1333"/>
                  <a:gd name="T11" fmla="*/ 16 h 2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33"/>
                  <a:gd name="T19" fmla="*/ 0 h 240"/>
                  <a:gd name="T20" fmla="*/ 1333 w 1333"/>
                  <a:gd name="T21" fmla="*/ 240 h 24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33" h="240">
                    <a:moveTo>
                      <a:pt x="0" y="32"/>
                    </a:moveTo>
                    <a:cubicBezTo>
                      <a:pt x="44" y="72"/>
                      <a:pt x="88" y="112"/>
                      <a:pt x="176" y="144"/>
                    </a:cubicBezTo>
                    <a:cubicBezTo>
                      <a:pt x="264" y="176"/>
                      <a:pt x="408" y="213"/>
                      <a:pt x="528" y="224"/>
                    </a:cubicBezTo>
                    <a:cubicBezTo>
                      <a:pt x="648" y="235"/>
                      <a:pt x="773" y="240"/>
                      <a:pt x="896" y="208"/>
                    </a:cubicBezTo>
                    <a:cubicBezTo>
                      <a:pt x="1019" y="176"/>
                      <a:pt x="1195" y="64"/>
                      <a:pt x="1264" y="32"/>
                    </a:cubicBezTo>
                    <a:cubicBezTo>
                      <a:pt x="1333" y="0"/>
                      <a:pt x="1322" y="8"/>
                      <a:pt x="1312" y="16"/>
                    </a:cubicBezTo>
                  </a:path>
                </a:pathLst>
              </a:cu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5" name="Freeform 563"/>
            <p:cNvSpPr>
              <a:spLocks/>
            </p:cNvSpPr>
            <p:nvPr/>
          </p:nvSpPr>
          <p:spPr bwMode="auto">
            <a:xfrm>
              <a:off x="1021" y="1661"/>
              <a:ext cx="1577" cy="531"/>
            </a:xfrm>
            <a:custGeom>
              <a:avLst/>
              <a:gdLst>
                <a:gd name="T0" fmla="*/ 1349 w 1349"/>
                <a:gd name="T1" fmla="*/ 211 h 347"/>
                <a:gd name="T2" fmla="*/ 1093 w 1349"/>
                <a:gd name="T3" fmla="*/ 291 h 347"/>
                <a:gd name="T4" fmla="*/ 805 w 1349"/>
                <a:gd name="T5" fmla="*/ 339 h 347"/>
                <a:gd name="T6" fmla="*/ 565 w 1349"/>
                <a:gd name="T7" fmla="*/ 339 h 347"/>
                <a:gd name="T8" fmla="*/ 245 w 1349"/>
                <a:gd name="T9" fmla="*/ 323 h 347"/>
                <a:gd name="T10" fmla="*/ 21 w 1349"/>
                <a:gd name="T11" fmla="*/ 259 h 347"/>
                <a:gd name="T12" fmla="*/ 117 w 1349"/>
                <a:gd name="T13" fmla="*/ 131 h 347"/>
                <a:gd name="T14" fmla="*/ 453 w 1349"/>
                <a:gd name="T15" fmla="*/ 19 h 347"/>
                <a:gd name="T16" fmla="*/ 661 w 1349"/>
                <a:gd name="T17" fmla="*/ 19 h 347"/>
                <a:gd name="T18" fmla="*/ 901 w 1349"/>
                <a:gd name="T19" fmla="*/ 35 h 347"/>
                <a:gd name="T20" fmla="*/ 1109 w 1349"/>
                <a:gd name="T21" fmla="*/ 131 h 3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9"/>
                <a:gd name="T34" fmla="*/ 0 h 347"/>
                <a:gd name="T35" fmla="*/ 1349 w 1349"/>
                <a:gd name="T36" fmla="*/ 347 h 34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9" h="347">
                  <a:moveTo>
                    <a:pt x="1349" y="211"/>
                  </a:moveTo>
                  <a:cubicBezTo>
                    <a:pt x="1266" y="240"/>
                    <a:pt x="1183" y="270"/>
                    <a:pt x="1093" y="291"/>
                  </a:cubicBezTo>
                  <a:cubicBezTo>
                    <a:pt x="1003" y="312"/>
                    <a:pt x="893" y="331"/>
                    <a:pt x="805" y="339"/>
                  </a:cubicBezTo>
                  <a:cubicBezTo>
                    <a:pt x="717" y="347"/>
                    <a:pt x="658" y="342"/>
                    <a:pt x="565" y="339"/>
                  </a:cubicBezTo>
                  <a:cubicBezTo>
                    <a:pt x="472" y="336"/>
                    <a:pt x="336" y="336"/>
                    <a:pt x="245" y="323"/>
                  </a:cubicBezTo>
                  <a:cubicBezTo>
                    <a:pt x="154" y="310"/>
                    <a:pt x="42" y="291"/>
                    <a:pt x="21" y="259"/>
                  </a:cubicBezTo>
                  <a:cubicBezTo>
                    <a:pt x="0" y="227"/>
                    <a:pt x="45" y="171"/>
                    <a:pt x="117" y="131"/>
                  </a:cubicBezTo>
                  <a:cubicBezTo>
                    <a:pt x="189" y="91"/>
                    <a:pt x="362" y="38"/>
                    <a:pt x="453" y="19"/>
                  </a:cubicBezTo>
                  <a:cubicBezTo>
                    <a:pt x="544" y="0"/>
                    <a:pt x="586" y="16"/>
                    <a:pt x="661" y="19"/>
                  </a:cubicBezTo>
                  <a:cubicBezTo>
                    <a:pt x="736" y="22"/>
                    <a:pt x="826" y="16"/>
                    <a:pt x="901" y="35"/>
                  </a:cubicBezTo>
                  <a:cubicBezTo>
                    <a:pt x="976" y="54"/>
                    <a:pt x="1066" y="111"/>
                    <a:pt x="1109" y="131"/>
                  </a:cubicBezTo>
                </a:path>
              </a:pathLst>
            </a:custGeom>
            <a:solidFill>
              <a:srgbClr val="808080"/>
            </a:solidFill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564"/>
            <p:cNvSpPr>
              <a:spLocks/>
            </p:cNvSpPr>
            <p:nvPr/>
          </p:nvSpPr>
          <p:spPr bwMode="auto">
            <a:xfrm>
              <a:off x="2391" y="1609"/>
              <a:ext cx="3049" cy="542"/>
            </a:xfrm>
            <a:custGeom>
              <a:avLst/>
              <a:gdLst/>
              <a:ahLst/>
              <a:cxnLst>
                <a:cxn ang="0">
                  <a:pos x="0" y="473"/>
                </a:cxn>
                <a:cxn ang="0">
                  <a:pos x="648" y="511"/>
                </a:cxn>
                <a:cxn ang="0">
                  <a:pos x="1739" y="400"/>
                </a:cxn>
                <a:cxn ang="0">
                  <a:pos x="2728" y="527"/>
                </a:cxn>
                <a:cxn ang="0">
                  <a:pos x="2955" y="473"/>
                </a:cxn>
                <a:cxn ang="0">
                  <a:pos x="3011" y="105"/>
                </a:cxn>
                <a:cxn ang="0">
                  <a:pos x="2730" y="7"/>
                </a:cxn>
                <a:cxn ang="0">
                  <a:pos x="2088" y="63"/>
                </a:cxn>
                <a:cxn ang="0">
                  <a:pos x="1576" y="159"/>
                </a:cxn>
                <a:cxn ang="0">
                  <a:pos x="1096" y="239"/>
                </a:cxn>
                <a:cxn ang="0">
                  <a:pos x="632" y="319"/>
                </a:cxn>
                <a:cxn ang="0">
                  <a:pos x="112" y="326"/>
                </a:cxn>
                <a:cxn ang="0">
                  <a:pos x="140" y="424"/>
                </a:cxn>
                <a:cxn ang="0">
                  <a:pos x="0" y="473"/>
                </a:cxn>
              </a:cxnLst>
              <a:rect l="0" t="0" r="r" b="b"/>
              <a:pathLst>
                <a:path w="3048" h="543">
                  <a:moveTo>
                    <a:pt x="0" y="473"/>
                  </a:moveTo>
                  <a:cubicBezTo>
                    <a:pt x="85" y="487"/>
                    <a:pt x="358" y="523"/>
                    <a:pt x="648" y="511"/>
                  </a:cubicBezTo>
                  <a:cubicBezTo>
                    <a:pt x="938" y="499"/>
                    <a:pt x="1392" y="397"/>
                    <a:pt x="1739" y="400"/>
                  </a:cubicBezTo>
                  <a:cubicBezTo>
                    <a:pt x="2086" y="403"/>
                    <a:pt x="2525" y="515"/>
                    <a:pt x="2728" y="527"/>
                  </a:cubicBezTo>
                  <a:cubicBezTo>
                    <a:pt x="2931" y="539"/>
                    <a:pt x="2908" y="543"/>
                    <a:pt x="2955" y="473"/>
                  </a:cubicBezTo>
                  <a:cubicBezTo>
                    <a:pt x="3002" y="403"/>
                    <a:pt x="3048" y="183"/>
                    <a:pt x="3011" y="105"/>
                  </a:cubicBezTo>
                  <a:cubicBezTo>
                    <a:pt x="2973" y="27"/>
                    <a:pt x="2884" y="14"/>
                    <a:pt x="2730" y="7"/>
                  </a:cubicBezTo>
                  <a:cubicBezTo>
                    <a:pt x="2576" y="0"/>
                    <a:pt x="2280" y="38"/>
                    <a:pt x="2088" y="63"/>
                  </a:cubicBezTo>
                  <a:cubicBezTo>
                    <a:pt x="1896" y="88"/>
                    <a:pt x="1741" y="130"/>
                    <a:pt x="1576" y="159"/>
                  </a:cubicBezTo>
                  <a:cubicBezTo>
                    <a:pt x="1411" y="188"/>
                    <a:pt x="1253" y="212"/>
                    <a:pt x="1096" y="239"/>
                  </a:cubicBezTo>
                  <a:cubicBezTo>
                    <a:pt x="939" y="266"/>
                    <a:pt x="796" y="304"/>
                    <a:pt x="632" y="319"/>
                  </a:cubicBezTo>
                  <a:cubicBezTo>
                    <a:pt x="468" y="334"/>
                    <a:pt x="194" y="309"/>
                    <a:pt x="112" y="326"/>
                  </a:cubicBezTo>
                  <a:cubicBezTo>
                    <a:pt x="30" y="343"/>
                    <a:pt x="159" y="400"/>
                    <a:pt x="140" y="424"/>
                  </a:cubicBezTo>
                  <a:cubicBezTo>
                    <a:pt x="122" y="449"/>
                    <a:pt x="29" y="462"/>
                    <a:pt x="0" y="473"/>
                  </a:cubicBez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50000">
                  <a:schemeClr val="bg1"/>
                </a:gs>
                <a:gs pos="100000">
                  <a:srgbClr val="4D4D4D"/>
                </a:gs>
              </a:gsLst>
              <a:lin ang="18900000" scaled="1"/>
            </a:gra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565" descr="Голубая тисненая бумага"/>
            <p:cNvSpPr>
              <a:spLocks/>
            </p:cNvSpPr>
            <p:nvPr/>
          </p:nvSpPr>
          <p:spPr bwMode="auto">
            <a:xfrm>
              <a:off x="1137" y="1493"/>
              <a:ext cx="1270" cy="670"/>
            </a:xfrm>
            <a:custGeom>
              <a:avLst/>
              <a:gdLst>
                <a:gd name="T0" fmla="*/ 1087 w 1270"/>
                <a:gd name="T1" fmla="*/ 339 h 670"/>
                <a:gd name="T2" fmla="*/ 1007 w 1270"/>
                <a:gd name="T3" fmla="*/ 323 h 670"/>
                <a:gd name="T4" fmla="*/ 1151 w 1270"/>
                <a:gd name="T5" fmla="*/ 355 h 670"/>
                <a:gd name="T6" fmla="*/ 1246 w 1270"/>
                <a:gd name="T7" fmla="*/ 417 h 670"/>
                <a:gd name="T8" fmla="*/ 1227 w 1270"/>
                <a:gd name="T9" fmla="*/ 515 h 670"/>
                <a:gd name="T10" fmla="*/ 984 w 1270"/>
                <a:gd name="T11" fmla="*/ 613 h 670"/>
                <a:gd name="T12" fmla="*/ 759 w 1270"/>
                <a:gd name="T13" fmla="*/ 662 h 670"/>
                <a:gd name="T14" fmla="*/ 516 w 1270"/>
                <a:gd name="T15" fmla="*/ 662 h 670"/>
                <a:gd name="T16" fmla="*/ 254 w 1270"/>
                <a:gd name="T17" fmla="*/ 662 h 670"/>
                <a:gd name="T18" fmla="*/ 49 w 1270"/>
                <a:gd name="T19" fmla="*/ 613 h 670"/>
                <a:gd name="T20" fmla="*/ 11 w 1270"/>
                <a:gd name="T21" fmla="*/ 540 h 670"/>
                <a:gd name="T22" fmla="*/ 11 w 1270"/>
                <a:gd name="T23" fmla="*/ 442 h 670"/>
                <a:gd name="T24" fmla="*/ 79 w 1270"/>
                <a:gd name="T25" fmla="*/ 371 h 670"/>
                <a:gd name="T26" fmla="*/ 287 w 1270"/>
                <a:gd name="T27" fmla="*/ 163 h 670"/>
                <a:gd name="T28" fmla="*/ 511 w 1270"/>
                <a:gd name="T29" fmla="*/ 19 h 670"/>
                <a:gd name="T30" fmla="*/ 671 w 1270"/>
                <a:gd name="T31" fmla="*/ 51 h 670"/>
                <a:gd name="T32" fmla="*/ 799 w 1270"/>
                <a:gd name="T33" fmla="*/ 99 h 670"/>
                <a:gd name="T34" fmla="*/ 879 w 1270"/>
                <a:gd name="T35" fmla="*/ 243 h 670"/>
                <a:gd name="T36" fmla="*/ 1039 w 1270"/>
                <a:gd name="T37" fmla="*/ 339 h 670"/>
                <a:gd name="T38" fmla="*/ 1208 w 1270"/>
                <a:gd name="T39" fmla="*/ 344 h 67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70"/>
                <a:gd name="T61" fmla="*/ 0 h 670"/>
                <a:gd name="T62" fmla="*/ 1270 w 1270"/>
                <a:gd name="T63" fmla="*/ 670 h 67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70" h="670">
                  <a:moveTo>
                    <a:pt x="1087" y="339"/>
                  </a:moveTo>
                  <a:cubicBezTo>
                    <a:pt x="1071" y="336"/>
                    <a:pt x="996" y="320"/>
                    <a:pt x="1007" y="323"/>
                  </a:cubicBezTo>
                  <a:cubicBezTo>
                    <a:pt x="1018" y="326"/>
                    <a:pt x="1111" y="339"/>
                    <a:pt x="1151" y="355"/>
                  </a:cubicBezTo>
                  <a:cubicBezTo>
                    <a:pt x="1191" y="371"/>
                    <a:pt x="1233" y="390"/>
                    <a:pt x="1246" y="417"/>
                  </a:cubicBezTo>
                  <a:cubicBezTo>
                    <a:pt x="1259" y="444"/>
                    <a:pt x="1270" y="483"/>
                    <a:pt x="1227" y="515"/>
                  </a:cubicBezTo>
                  <a:cubicBezTo>
                    <a:pt x="1184" y="548"/>
                    <a:pt x="1062" y="589"/>
                    <a:pt x="984" y="613"/>
                  </a:cubicBezTo>
                  <a:cubicBezTo>
                    <a:pt x="905" y="638"/>
                    <a:pt x="838" y="655"/>
                    <a:pt x="759" y="662"/>
                  </a:cubicBezTo>
                  <a:cubicBezTo>
                    <a:pt x="681" y="670"/>
                    <a:pt x="600" y="662"/>
                    <a:pt x="516" y="662"/>
                  </a:cubicBezTo>
                  <a:cubicBezTo>
                    <a:pt x="432" y="662"/>
                    <a:pt x="333" y="670"/>
                    <a:pt x="254" y="662"/>
                  </a:cubicBezTo>
                  <a:cubicBezTo>
                    <a:pt x="176" y="655"/>
                    <a:pt x="90" y="633"/>
                    <a:pt x="49" y="613"/>
                  </a:cubicBezTo>
                  <a:cubicBezTo>
                    <a:pt x="8" y="593"/>
                    <a:pt x="17" y="569"/>
                    <a:pt x="11" y="540"/>
                  </a:cubicBezTo>
                  <a:cubicBezTo>
                    <a:pt x="5" y="511"/>
                    <a:pt x="0" y="470"/>
                    <a:pt x="11" y="442"/>
                  </a:cubicBezTo>
                  <a:cubicBezTo>
                    <a:pt x="22" y="414"/>
                    <a:pt x="33" y="418"/>
                    <a:pt x="79" y="371"/>
                  </a:cubicBezTo>
                  <a:cubicBezTo>
                    <a:pt x="125" y="324"/>
                    <a:pt x="215" y="222"/>
                    <a:pt x="287" y="163"/>
                  </a:cubicBezTo>
                  <a:cubicBezTo>
                    <a:pt x="359" y="104"/>
                    <a:pt x="447" y="38"/>
                    <a:pt x="511" y="19"/>
                  </a:cubicBezTo>
                  <a:cubicBezTo>
                    <a:pt x="575" y="0"/>
                    <a:pt x="623" y="38"/>
                    <a:pt x="671" y="51"/>
                  </a:cubicBezTo>
                  <a:cubicBezTo>
                    <a:pt x="719" y="64"/>
                    <a:pt x="764" y="67"/>
                    <a:pt x="799" y="99"/>
                  </a:cubicBezTo>
                  <a:cubicBezTo>
                    <a:pt x="834" y="131"/>
                    <a:pt x="839" y="203"/>
                    <a:pt x="879" y="243"/>
                  </a:cubicBezTo>
                  <a:cubicBezTo>
                    <a:pt x="919" y="283"/>
                    <a:pt x="984" y="322"/>
                    <a:pt x="1039" y="339"/>
                  </a:cubicBezTo>
                  <a:cubicBezTo>
                    <a:pt x="1094" y="356"/>
                    <a:pt x="1173" y="343"/>
                    <a:pt x="1208" y="344"/>
                  </a:cubicBezTo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pic>
          <p:nvPicPr>
            <p:cNvPr id="18" name="Picture 566" descr="lin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-278505">
              <a:off x="2399" y="1857"/>
              <a:ext cx="2916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" name="Group 559"/>
          <p:cNvGrpSpPr>
            <a:grpSpLocks/>
          </p:cNvGrpSpPr>
          <p:nvPr/>
        </p:nvGrpSpPr>
        <p:grpSpPr bwMode="auto">
          <a:xfrm>
            <a:off x="4714876" y="1785926"/>
            <a:ext cx="3632200" cy="842963"/>
            <a:chOff x="1008" y="1493"/>
            <a:chExt cx="4432" cy="883"/>
          </a:xfrm>
        </p:grpSpPr>
        <p:grpSp>
          <p:nvGrpSpPr>
            <p:cNvPr id="22" name="Group 560"/>
            <p:cNvGrpSpPr>
              <a:grpSpLocks/>
            </p:cNvGrpSpPr>
            <p:nvPr/>
          </p:nvGrpSpPr>
          <p:grpSpPr bwMode="auto">
            <a:xfrm>
              <a:off x="1008" y="1665"/>
              <a:ext cx="1577" cy="711"/>
              <a:chOff x="2000" y="1208"/>
              <a:chExt cx="1349" cy="464"/>
            </a:xfrm>
          </p:grpSpPr>
          <p:sp>
            <p:nvSpPr>
              <p:cNvPr id="27" name="Freeform 561"/>
              <p:cNvSpPr>
                <a:spLocks/>
              </p:cNvSpPr>
              <p:nvPr/>
            </p:nvSpPr>
            <p:spPr bwMode="auto">
              <a:xfrm>
                <a:off x="2000" y="1432"/>
                <a:ext cx="1333" cy="240"/>
              </a:xfrm>
              <a:custGeom>
                <a:avLst/>
                <a:gdLst>
                  <a:gd name="T0" fmla="*/ 0 w 1333"/>
                  <a:gd name="T1" fmla="*/ 32 h 240"/>
                  <a:gd name="T2" fmla="*/ 176 w 1333"/>
                  <a:gd name="T3" fmla="*/ 144 h 240"/>
                  <a:gd name="T4" fmla="*/ 528 w 1333"/>
                  <a:gd name="T5" fmla="*/ 224 h 240"/>
                  <a:gd name="T6" fmla="*/ 896 w 1333"/>
                  <a:gd name="T7" fmla="*/ 208 h 240"/>
                  <a:gd name="T8" fmla="*/ 1264 w 1333"/>
                  <a:gd name="T9" fmla="*/ 32 h 240"/>
                  <a:gd name="T10" fmla="*/ 1312 w 1333"/>
                  <a:gd name="T11" fmla="*/ 16 h 2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33"/>
                  <a:gd name="T19" fmla="*/ 0 h 240"/>
                  <a:gd name="T20" fmla="*/ 1333 w 1333"/>
                  <a:gd name="T21" fmla="*/ 240 h 24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33" h="240">
                    <a:moveTo>
                      <a:pt x="0" y="32"/>
                    </a:moveTo>
                    <a:cubicBezTo>
                      <a:pt x="44" y="72"/>
                      <a:pt x="88" y="112"/>
                      <a:pt x="176" y="144"/>
                    </a:cubicBezTo>
                    <a:cubicBezTo>
                      <a:pt x="264" y="176"/>
                      <a:pt x="408" y="213"/>
                      <a:pt x="528" y="224"/>
                    </a:cubicBezTo>
                    <a:cubicBezTo>
                      <a:pt x="648" y="235"/>
                      <a:pt x="773" y="240"/>
                      <a:pt x="896" y="208"/>
                    </a:cubicBezTo>
                    <a:cubicBezTo>
                      <a:pt x="1019" y="176"/>
                      <a:pt x="1195" y="64"/>
                      <a:pt x="1264" y="32"/>
                    </a:cubicBezTo>
                    <a:cubicBezTo>
                      <a:pt x="1333" y="0"/>
                      <a:pt x="1322" y="8"/>
                      <a:pt x="1312" y="16"/>
                    </a:cubicBezTo>
                  </a:path>
                </a:pathLst>
              </a:cu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Freeform 562"/>
              <p:cNvSpPr>
                <a:spLocks/>
              </p:cNvSpPr>
              <p:nvPr/>
            </p:nvSpPr>
            <p:spPr bwMode="auto">
              <a:xfrm flipV="1">
                <a:off x="2016" y="1208"/>
                <a:ext cx="1333" cy="240"/>
              </a:xfrm>
              <a:custGeom>
                <a:avLst/>
                <a:gdLst>
                  <a:gd name="T0" fmla="*/ 0 w 1333"/>
                  <a:gd name="T1" fmla="*/ 32 h 240"/>
                  <a:gd name="T2" fmla="*/ 176 w 1333"/>
                  <a:gd name="T3" fmla="*/ 144 h 240"/>
                  <a:gd name="T4" fmla="*/ 528 w 1333"/>
                  <a:gd name="T5" fmla="*/ 224 h 240"/>
                  <a:gd name="T6" fmla="*/ 896 w 1333"/>
                  <a:gd name="T7" fmla="*/ 208 h 240"/>
                  <a:gd name="T8" fmla="*/ 1264 w 1333"/>
                  <a:gd name="T9" fmla="*/ 32 h 240"/>
                  <a:gd name="T10" fmla="*/ 1312 w 1333"/>
                  <a:gd name="T11" fmla="*/ 16 h 2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33"/>
                  <a:gd name="T19" fmla="*/ 0 h 240"/>
                  <a:gd name="T20" fmla="*/ 1333 w 1333"/>
                  <a:gd name="T21" fmla="*/ 240 h 24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33" h="240">
                    <a:moveTo>
                      <a:pt x="0" y="32"/>
                    </a:moveTo>
                    <a:cubicBezTo>
                      <a:pt x="44" y="72"/>
                      <a:pt x="88" y="112"/>
                      <a:pt x="176" y="144"/>
                    </a:cubicBezTo>
                    <a:cubicBezTo>
                      <a:pt x="264" y="176"/>
                      <a:pt x="408" y="213"/>
                      <a:pt x="528" y="224"/>
                    </a:cubicBezTo>
                    <a:cubicBezTo>
                      <a:pt x="648" y="235"/>
                      <a:pt x="773" y="240"/>
                      <a:pt x="896" y="208"/>
                    </a:cubicBezTo>
                    <a:cubicBezTo>
                      <a:pt x="1019" y="176"/>
                      <a:pt x="1195" y="64"/>
                      <a:pt x="1264" y="32"/>
                    </a:cubicBezTo>
                    <a:cubicBezTo>
                      <a:pt x="1333" y="0"/>
                      <a:pt x="1322" y="8"/>
                      <a:pt x="1312" y="16"/>
                    </a:cubicBezTo>
                  </a:path>
                </a:pathLst>
              </a:cu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3" name="Freeform 563"/>
            <p:cNvSpPr>
              <a:spLocks/>
            </p:cNvSpPr>
            <p:nvPr/>
          </p:nvSpPr>
          <p:spPr bwMode="auto">
            <a:xfrm>
              <a:off x="1021" y="1661"/>
              <a:ext cx="1577" cy="531"/>
            </a:xfrm>
            <a:custGeom>
              <a:avLst/>
              <a:gdLst>
                <a:gd name="T0" fmla="*/ 1349 w 1349"/>
                <a:gd name="T1" fmla="*/ 211 h 347"/>
                <a:gd name="T2" fmla="*/ 1093 w 1349"/>
                <a:gd name="T3" fmla="*/ 291 h 347"/>
                <a:gd name="T4" fmla="*/ 805 w 1349"/>
                <a:gd name="T5" fmla="*/ 339 h 347"/>
                <a:gd name="T6" fmla="*/ 565 w 1349"/>
                <a:gd name="T7" fmla="*/ 339 h 347"/>
                <a:gd name="T8" fmla="*/ 245 w 1349"/>
                <a:gd name="T9" fmla="*/ 323 h 347"/>
                <a:gd name="T10" fmla="*/ 21 w 1349"/>
                <a:gd name="T11" fmla="*/ 259 h 347"/>
                <a:gd name="T12" fmla="*/ 117 w 1349"/>
                <a:gd name="T13" fmla="*/ 131 h 347"/>
                <a:gd name="T14" fmla="*/ 453 w 1349"/>
                <a:gd name="T15" fmla="*/ 19 h 347"/>
                <a:gd name="T16" fmla="*/ 661 w 1349"/>
                <a:gd name="T17" fmla="*/ 19 h 347"/>
                <a:gd name="T18" fmla="*/ 901 w 1349"/>
                <a:gd name="T19" fmla="*/ 35 h 347"/>
                <a:gd name="T20" fmla="*/ 1109 w 1349"/>
                <a:gd name="T21" fmla="*/ 131 h 3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9"/>
                <a:gd name="T34" fmla="*/ 0 h 347"/>
                <a:gd name="T35" fmla="*/ 1349 w 1349"/>
                <a:gd name="T36" fmla="*/ 347 h 34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9" h="347">
                  <a:moveTo>
                    <a:pt x="1349" y="211"/>
                  </a:moveTo>
                  <a:cubicBezTo>
                    <a:pt x="1266" y="240"/>
                    <a:pt x="1183" y="270"/>
                    <a:pt x="1093" y="291"/>
                  </a:cubicBezTo>
                  <a:cubicBezTo>
                    <a:pt x="1003" y="312"/>
                    <a:pt x="893" y="331"/>
                    <a:pt x="805" y="339"/>
                  </a:cubicBezTo>
                  <a:cubicBezTo>
                    <a:pt x="717" y="347"/>
                    <a:pt x="658" y="342"/>
                    <a:pt x="565" y="339"/>
                  </a:cubicBezTo>
                  <a:cubicBezTo>
                    <a:pt x="472" y="336"/>
                    <a:pt x="336" y="336"/>
                    <a:pt x="245" y="323"/>
                  </a:cubicBezTo>
                  <a:cubicBezTo>
                    <a:pt x="154" y="310"/>
                    <a:pt x="42" y="291"/>
                    <a:pt x="21" y="259"/>
                  </a:cubicBezTo>
                  <a:cubicBezTo>
                    <a:pt x="0" y="227"/>
                    <a:pt x="45" y="171"/>
                    <a:pt x="117" y="131"/>
                  </a:cubicBezTo>
                  <a:cubicBezTo>
                    <a:pt x="189" y="91"/>
                    <a:pt x="362" y="38"/>
                    <a:pt x="453" y="19"/>
                  </a:cubicBezTo>
                  <a:cubicBezTo>
                    <a:pt x="544" y="0"/>
                    <a:pt x="586" y="16"/>
                    <a:pt x="661" y="19"/>
                  </a:cubicBezTo>
                  <a:cubicBezTo>
                    <a:pt x="736" y="22"/>
                    <a:pt x="826" y="16"/>
                    <a:pt x="901" y="35"/>
                  </a:cubicBezTo>
                  <a:cubicBezTo>
                    <a:pt x="976" y="54"/>
                    <a:pt x="1066" y="111"/>
                    <a:pt x="1109" y="131"/>
                  </a:cubicBezTo>
                </a:path>
              </a:pathLst>
            </a:custGeom>
            <a:solidFill>
              <a:srgbClr val="808080"/>
            </a:solidFill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564"/>
            <p:cNvSpPr>
              <a:spLocks/>
            </p:cNvSpPr>
            <p:nvPr/>
          </p:nvSpPr>
          <p:spPr bwMode="auto">
            <a:xfrm>
              <a:off x="2391" y="1609"/>
              <a:ext cx="3049" cy="542"/>
            </a:xfrm>
            <a:custGeom>
              <a:avLst/>
              <a:gdLst/>
              <a:ahLst/>
              <a:cxnLst>
                <a:cxn ang="0">
                  <a:pos x="0" y="473"/>
                </a:cxn>
                <a:cxn ang="0">
                  <a:pos x="648" y="511"/>
                </a:cxn>
                <a:cxn ang="0">
                  <a:pos x="1739" y="400"/>
                </a:cxn>
                <a:cxn ang="0">
                  <a:pos x="2728" y="527"/>
                </a:cxn>
                <a:cxn ang="0">
                  <a:pos x="2955" y="473"/>
                </a:cxn>
                <a:cxn ang="0">
                  <a:pos x="3011" y="105"/>
                </a:cxn>
                <a:cxn ang="0">
                  <a:pos x="2730" y="7"/>
                </a:cxn>
                <a:cxn ang="0">
                  <a:pos x="2088" y="63"/>
                </a:cxn>
                <a:cxn ang="0">
                  <a:pos x="1576" y="159"/>
                </a:cxn>
                <a:cxn ang="0">
                  <a:pos x="1096" y="239"/>
                </a:cxn>
                <a:cxn ang="0">
                  <a:pos x="632" y="319"/>
                </a:cxn>
                <a:cxn ang="0">
                  <a:pos x="112" y="326"/>
                </a:cxn>
                <a:cxn ang="0">
                  <a:pos x="140" y="424"/>
                </a:cxn>
                <a:cxn ang="0">
                  <a:pos x="0" y="473"/>
                </a:cxn>
              </a:cxnLst>
              <a:rect l="0" t="0" r="r" b="b"/>
              <a:pathLst>
                <a:path w="3048" h="543">
                  <a:moveTo>
                    <a:pt x="0" y="473"/>
                  </a:moveTo>
                  <a:cubicBezTo>
                    <a:pt x="85" y="487"/>
                    <a:pt x="358" y="523"/>
                    <a:pt x="648" y="511"/>
                  </a:cubicBezTo>
                  <a:cubicBezTo>
                    <a:pt x="938" y="499"/>
                    <a:pt x="1392" y="397"/>
                    <a:pt x="1739" y="400"/>
                  </a:cubicBezTo>
                  <a:cubicBezTo>
                    <a:pt x="2086" y="403"/>
                    <a:pt x="2525" y="515"/>
                    <a:pt x="2728" y="527"/>
                  </a:cubicBezTo>
                  <a:cubicBezTo>
                    <a:pt x="2931" y="539"/>
                    <a:pt x="2908" y="543"/>
                    <a:pt x="2955" y="473"/>
                  </a:cubicBezTo>
                  <a:cubicBezTo>
                    <a:pt x="3002" y="403"/>
                    <a:pt x="3048" y="183"/>
                    <a:pt x="3011" y="105"/>
                  </a:cubicBezTo>
                  <a:cubicBezTo>
                    <a:pt x="2973" y="27"/>
                    <a:pt x="2884" y="14"/>
                    <a:pt x="2730" y="7"/>
                  </a:cubicBezTo>
                  <a:cubicBezTo>
                    <a:pt x="2576" y="0"/>
                    <a:pt x="2280" y="38"/>
                    <a:pt x="2088" y="63"/>
                  </a:cubicBezTo>
                  <a:cubicBezTo>
                    <a:pt x="1896" y="88"/>
                    <a:pt x="1741" y="130"/>
                    <a:pt x="1576" y="159"/>
                  </a:cubicBezTo>
                  <a:cubicBezTo>
                    <a:pt x="1411" y="188"/>
                    <a:pt x="1253" y="212"/>
                    <a:pt x="1096" y="239"/>
                  </a:cubicBezTo>
                  <a:cubicBezTo>
                    <a:pt x="939" y="266"/>
                    <a:pt x="796" y="304"/>
                    <a:pt x="632" y="319"/>
                  </a:cubicBezTo>
                  <a:cubicBezTo>
                    <a:pt x="468" y="334"/>
                    <a:pt x="194" y="309"/>
                    <a:pt x="112" y="326"/>
                  </a:cubicBezTo>
                  <a:cubicBezTo>
                    <a:pt x="30" y="343"/>
                    <a:pt x="159" y="400"/>
                    <a:pt x="140" y="424"/>
                  </a:cubicBezTo>
                  <a:cubicBezTo>
                    <a:pt x="122" y="449"/>
                    <a:pt x="29" y="462"/>
                    <a:pt x="0" y="473"/>
                  </a:cubicBez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50000">
                  <a:schemeClr val="bg1"/>
                </a:gs>
                <a:gs pos="100000">
                  <a:srgbClr val="4D4D4D"/>
                </a:gs>
              </a:gsLst>
              <a:lin ang="18900000" scaled="1"/>
            </a:gra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565" descr="Голубая тисненая бумага"/>
            <p:cNvSpPr>
              <a:spLocks/>
            </p:cNvSpPr>
            <p:nvPr/>
          </p:nvSpPr>
          <p:spPr bwMode="auto">
            <a:xfrm>
              <a:off x="1137" y="1493"/>
              <a:ext cx="1270" cy="670"/>
            </a:xfrm>
            <a:custGeom>
              <a:avLst/>
              <a:gdLst>
                <a:gd name="T0" fmla="*/ 1087 w 1270"/>
                <a:gd name="T1" fmla="*/ 339 h 670"/>
                <a:gd name="T2" fmla="*/ 1007 w 1270"/>
                <a:gd name="T3" fmla="*/ 323 h 670"/>
                <a:gd name="T4" fmla="*/ 1151 w 1270"/>
                <a:gd name="T5" fmla="*/ 355 h 670"/>
                <a:gd name="T6" fmla="*/ 1246 w 1270"/>
                <a:gd name="T7" fmla="*/ 417 h 670"/>
                <a:gd name="T8" fmla="*/ 1227 w 1270"/>
                <a:gd name="T9" fmla="*/ 515 h 670"/>
                <a:gd name="T10" fmla="*/ 984 w 1270"/>
                <a:gd name="T11" fmla="*/ 613 h 670"/>
                <a:gd name="T12" fmla="*/ 759 w 1270"/>
                <a:gd name="T13" fmla="*/ 662 h 670"/>
                <a:gd name="T14" fmla="*/ 516 w 1270"/>
                <a:gd name="T15" fmla="*/ 662 h 670"/>
                <a:gd name="T16" fmla="*/ 254 w 1270"/>
                <a:gd name="T17" fmla="*/ 662 h 670"/>
                <a:gd name="T18" fmla="*/ 49 w 1270"/>
                <a:gd name="T19" fmla="*/ 613 h 670"/>
                <a:gd name="T20" fmla="*/ 11 w 1270"/>
                <a:gd name="T21" fmla="*/ 540 h 670"/>
                <a:gd name="T22" fmla="*/ 11 w 1270"/>
                <a:gd name="T23" fmla="*/ 442 h 670"/>
                <a:gd name="T24" fmla="*/ 79 w 1270"/>
                <a:gd name="T25" fmla="*/ 371 h 670"/>
                <a:gd name="T26" fmla="*/ 287 w 1270"/>
                <a:gd name="T27" fmla="*/ 163 h 670"/>
                <a:gd name="T28" fmla="*/ 511 w 1270"/>
                <a:gd name="T29" fmla="*/ 19 h 670"/>
                <a:gd name="T30" fmla="*/ 671 w 1270"/>
                <a:gd name="T31" fmla="*/ 51 h 670"/>
                <a:gd name="T32" fmla="*/ 799 w 1270"/>
                <a:gd name="T33" fmla="*/ 99 h 670"/>
                <a:gd name="T34" fmla="*/ 879 w 1270"/>
                <a:gd name="T35" fmla="*/ 243 h 670"/>
                <a:gd name="T36" fmla="*/ 1039 w 1270"/>
                <a:gd name="T37" fmla="*/ 339 h 670"/>
                <a:gd name="T38" fmla="*/ 1208 w 1270"/>
                <a:gd name="T39" fmla="*/ 344 h 67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70"/>
                <a:gd name="T61" fmla="*/ 0 h 670"/>
                <a:gd name="T62" fmla="*/ 1270 w 1270"/>
                <a:gd name="T63" fmla="*/ 670 h 67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70" h="670">
                  <a:moveTo>
                    <a:pt x="1087" y="339"/>
                  </a:moveTo>
                  <a:cubicBezTo>
                    <a:pt x="1071" y="336"/>
                    <a:pt x="996" y="320"/>
                    <a:pt x="1007" y="323"/>
                  </a:cubicBezTo>
                  <a:cubicBezTo>
                    <a:pt x="1018" y="326"/>
                    <a:pt x="1111" y="339"/>
                    <a:pt x="1151" y="355"/>
                  </a:cubicBezTo>
                  <a:cubicBezTo>
                    <a:pt x="1191" y="371"/>
                    <a:pt x="1233" y="390"/>
                    <a:pt x="1246" y="417"/>
                  </a:cubicBezTo>
                  <a:cubicBezTo>
                    <a:pt x="1259" y="444"/>
                    <a:pt x="1270" y="483"/>
                    <a:pt x="1227" y="515"/>
                  </a:cubicBezTo>
                  <a:cubicBezTo>
                    <a:pt x="1184" y="548"/>
                    <a:pt x="1062" y="589"/>
                    <a:pt x="984" y="613"/>
                  </a:cubicBezTo>
                  <a:cubicBezTo>
                    <a:pt x="905" y="638"/>
                    <a:pt x="838" y="655"/>
                    <a:pt x="759" y="662"/>
                  </a:cubicBezTo>
                  <a:cubicBezTo>
                    <a:pt x="681" y="670"/>
                    <a:pt x="600" y="662"/>
                    <a:pt x="516" y="662"/>
                  </a:cubicBezTo>
                  <a:cubicBezTo>
                    <a:pt x="432" y="662"/>
                    <a:pt x="333" y="670"/>
                    <a:pt x="254" y="662"/>
                  </a:cubicBezTo>
                  <a:cubicBezTo>
                    <a:pt x="176" y="655"/>
                    <a:pt x="90" y="633"/>
                    <a:pt x="49" y="613"/>
                  </a:cubicBezTo>
                  <a:cubicBezTo>
                    <a:pt x="8" y="593"/>
                    <a:pt x="17" y="569"/>
                    <a:pt x="11" y="540"/>
                  </a:cubicBezTo>
                  <a:cubicBezTo>
                    <a:pt x="5" y="511"/>
                    <a:pt x="0" y="470"/>
                    <a:pt x="11" y="442"/>
                  </a:cubicBezTo>
                  <a:cubicBezTo>
                    <a:pt x="22" y="414"/>
                    <a:pt x="33" y="418"/>
                    <a:pt x="79" y="371"/>
                  </a:cubicBezTo>
                  <a:cubicBezTo>
                    <a:pt x="125" y="324"/>
                    <a:pt x="215" y="222"/>
                    <a:pt x="287" y="163"/>
                  </a:cubicBezTo>
                  <a:cubicBezTo>
                    <a:pt x="359" y="104"/>
                    <a:pt x="447" y="38"/>
                    <a:pt x="511" y="19"/>
                  </a:cubicBezTo>
                  <a:cubicBezTo>
                    <a:pt x="575" y="0"/>
                    <a:pt x="623" y="38"/>
                    <a:pt x="671" y="51"/>
                  </a:cubicBezTo>
                  <a:cubicBezTo>
                    <a:pt x="719" y="64"/>
                    <a:pt x="764" y="67"/>
                    <a:pt x="799" y="99"/>
                  </a:cubicBezTo>
                  <a:cubicBezTo>
                    <a:pt x="834" y="131"/>
                    <a:pt x="839" y="203"/>
                    <a:pt x="879" y="243"/>
                  </a:cubicBezTo>
                  <a:cubicBezTo>
                    <a:pt x="919" y="283"/>
                    <a:pt x="984" y="322"/>
                    <a:pt x="1039" y="339"/>
                  </a:cubicBezTo>
                  <a:cubicBezTo>
                    <a:pt x="1094" y="356"/>
                    <a:pt x="1173" y="343"/>
                    <a:pt x="1208" y="344"/>
                  </a:cubicBezTo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pic>
          <p:nvPicPr>
            <p:cNvPr id="26" name="Picture 566" descr="lin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-278505">
              <a:off x="2399" y="1857"/>
              <a:ext cx="2916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9" name="Group 559"/>
          <p:cNvGrpSpPr>
            <a:grpSpLocks/>
          </p:cNvGrpSpPr>
          <p:nvPr/>
        </p:nvGrpSpPr>
        <p:grpSpPr bwMode="auto">
          <a:xfrm>
            <a:off x="1428728" y="2857496"/>
            <a:ext cx="3632200" cy="842963"/>
            <a:chOff x="1008" y="1493"/>
            <a:chExt cx="4432" cy="883"/>
          </a:xfrm>
        </p:grpSpPr>
        <p:grpSp>
          <p:nvGrpSpPr>
            <p:cNvPr id="30" name="Group 560"/>
            <p:cNvGrpSpPr>
              <a:grpSpLocks/>
            </p:cNvGrpSpPr>
            <p:nvPr/>
          </p:nvGrpSpPr>
          <p:grpSpPr bwMode="auto">
            <a:xfrm>
              <a:off x="1008" y="1665"/>
              <a:ext cx="1577" cy="711"/>
              <a:chOff x="2000" y="1208"/>
              <a:chExt cx="1349" cy="464"/>
            </a:xfrm>
          </p:grpSpPr>
          <p:sp>
            <p:nvSpPr>
              <p:cNvPr id="35" name="Freeform 561"/>
              <p:cNvSpPr>
                <a:spLocks/>
              </p:cNvSpPr>
              <p:nvPr/>
            </p:nvSpPr>
            <p:spPr bwMode="auto">
              <a:xfrm>
                <a:off x="2000" y="1432"/>
                <a:ext cx="1333" cy="240"/>
              </a:xfrm>
              <a:custGeom>
                <a:avLst/>
                <a:gdLst>
                  <a:gd name="T0" fmla="*/ 0 w 1333"/>
                  <a:gd name="T1" fmla="*/ 32 h 240"/>
                  <a:gd name="T2" fmla="*/ 176 w 1333"/>
                  <a:gd name="T3" fmla="*/ 144 h 240"/>
                  <a:gd name="T4" fmla="*/ 528 w 1333"/>
                  <a:gd name="T5" fmla="*/ 224 h 240"/>
                  <a:gd name="T6" fmla="*/ 896 w 1333"/>
                  <a:gd name="T7" fmla="*/ 208 h 240"/>
                  <a:gd name="T8" fmla="*/ 1264 w 1333"/>
                  <a:gd name="T9" fmla="*/ 32 h 240"/>
                  <a:gd name="T10" fmla="*/ 1312 w 1333"/>
                  <a:gd name="T11" fmla="*/ 16 h 2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33"/>
                  <a:gd name="T19" fmla="*/ 0 h 240"/>
                  <a:gd name="T20" fmla="*/ 1333 w 1333"/>
                  <a:gd name="T21" fmla="*/ 240 h 24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33" h="240">
                    <a:moveTo>
                      <a:pt x="0" y="32"/>
                    </a:moveTo>
                    <a:cubicBezTo>
                      <a:pt x="44" y="72"/>
                      <a:pt x="88" y="112"/>
                      <a:pt x="176" y="144"/>
                    </a:cubicBezTo>
                    <a:cubicBezTo>
                      <a:pt x="264" y="176"/>
                      <a:pt x="408" y="213"/>
                      <a:pt x="528" y="224"/>
                    </a:cubicBezTo>
                    <a:cubicBezTo>
                      <a:pt x="648" y="235"/>
                      <a:pt x="773" y="240"/>
                      <a:pt x="896" y="208"/>
                    </a:cubicBezTo>
                    <a:cubicBezTo>
                      <a:pt x="1019" y="176"/>
                      <a:pt x="1195" y="64"/>
                      <a:pt x="1264" y="32"/>
                    </a:cubicBezTo>
                    <a:cubicBezTo>
                      <a:pt x="1333" y="0"/>
                      <a:pt x="1322" y="8"/>
                      <a:pt x="1312" y="16"/>
                    </a:cubicBezTo>
                  </a:path>
                </a:pathLst>
              </a:cu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" name="Freeform 562"/>
              <p:cNvSpPr>
                <a:spLocks/>
              </p:cNvSpPr>
              <p:nvPr/>
            </p:nvSpPr>
            <p:spPr bwMode="auto">
              <a:xfrm flipV="1">
                <a:off x="2016" y="1208"/>
                <a:ext cx="1333" cy="240"/>
              </a:xfrm>
              <a:custGeom>
                <a:avLst/>
                <a:gdLst>
                  <a:gd name="T0" fmla="*/ 0 w 1333"/>
                  <a:gd name="T1" fmla="*/ 32 h 240"/>
                  <a:gd name="T2" fmla="*/ 176 w 1333"/>
                  <a:gd name="T3" fmla="*/ 144 h 240"/>
                  <a:gd name="T4" fmla="*/ 528 w 1333"/>
                  <a:gd name="T5" fmla="*/ 224 h 240"/>
                  <a:gd name="T6" fmla="*/ 896 w 1333"/>
                  <a:gd name="T7" fmla="*/ 208 h 240"/>
                  <a:gd name="T8" fmla="*/ 1264 w 1333"/>
                  <a:gd name="T9" fmla="*/ 32 h 240"/>
                  <a:gd name="T10" fmla="*/ 1312 w 1333"/>
                  <a:gd name="T11" fmla="*/ 16 h 2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33"/>
                  <a:gd name="T19" fmla="*/ 0 h 240"/>
                  <a:gd name="T20" fmla="*/ 1333 w 1333"/>
                  <a:gd name="T21" fmla="*/ 240 h 24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33" h="240">
                    <a:moveTo>
                      <a:pt x="0" y="32"/>
                    </a:moveTo>
                    <a:cubicBezTo>
                      <a:pt x="44" y="72"/>
                      <a:pt x="88" y="112"/>
                      <a:pt x="176" y="144"/>
                    </a:cubicBezTo>
                    <a:cubicBezTo>
                      <a:pt x="264" y="176"/>
                      <a:pt x="408" y="213"/>
                      <a:pt x="528" y="224"/>
                    </a:cubicBezTo>
                    <a:cubicBezTo>
                      <a:pt x="648" y="235"/>
                      <a:pt x="773" y="240"/>
                      <a:pt x="896" y="208"/>
                    </a:cubicBezTo>
                    <a:cubicBezTo>
                      <a:pt x="1019" y="176"/>
                      <a:pt x="1195" y="64"/>
                      <a:pt x="1264" y="32"/>
                    </a:cubicBezTo>
                    <a:cubicBezTo>
                      <a:pt x="1333" y="0"/>
                      <a:pt x="1322" y="8"/>
                      <a:pt x="1312" y="16"/>
                    </a:cubicBezTo>
                  </a:path>
                </a:pathLst>
              </a:cu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1" name="Freeform 563"/>
            <p:cNvSpPr>
              <a:spLocks/>
            </p:cNvSpPr>
            <p:nvPr/>
          </p:nvSpPr>
          <p:spPr bwMode="auto">
            <a:xfrm>
              <a:off x="1021" y="1661"/>
              <a:ext cx="1577" cy="531"/>
            </a:xfrm>
            <a:custGeom>
              <a:avLst/>
              <a:gdLst>
                <a:gd name="T0" fmla="*/ 1349 w 1349"/>
                <a:gd name="T1" fmla="*/ 211 h 347"/>
                <a:gd name="T2" fmla="*/ 1093 w 1349"/>
                <a:gd name="T3" fmla="*/ 291 h 347"/>
                <a:gd name="T4" fmla="*/ 805 w 1349"/>
                <a:gd name="T5" fmla="*/ 339 h 347"/>
                <a:gd name="T6" fmla="*/ 565 w 1349"/>
                <a:gd name="T7" fmla="*/ 339 h 347"/>
                <a:gd name="T8" fmla="*/ 245 w 1349"/>
                <a:gd name="T9" fmla="*/ 323 h 347"/>
                <a:gd name="T10" fmla="*/ 21 w 1349"/>
                <a:gd name="T11" fmla="*/ 259 h 347"/>
                <a:gd name="T12" fmla="*/ 117 w 1349"/>
                <a:gd name="T13" fmla="*/ 131 h 347"/>
                <a:gd name="T14" fmla="*/ 453 w 1349"/>
                <a:gd name="T15" fmla="*/ 19 h 347"/>
                <a:gd name="T16" fmla="*/ 661 w 1349"/>
                <a:gd name="T17" fmla="*/ 19 h 347"/>
                <a:gd name="T18" fmla="*/ 901 w 1349"/>
                <a:gd name="T19" fmla="*/ 35 h 347"/>
                <a:gd name="T20" fmla="*/ 1109 w 1349"/>
                <a:gd name="T21" fmla="*/ 131 h 3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9"/>
                <a:gd name="T34" fmla="*/ 0 h 347"/>
                <a:gd name="T35" fmla="*/ 1349 w 1349"/>
                <a:gd name="T36" fmla="*/ 347 h 34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9" h="347">
                  <a:moveTo>
                    <a:pt x="1349" y="211"/>
                  </a:moveTo>
                  <a:cubicBezTo>
                    <a:pt x="1266" y="240"/>
                    <a:pt x="1183" y="270"/>
                    <a:pt x="1093" y="291"/>
                  </a:cubicBezTo>
                  <a:cubicBezTo>
                    <a:pt x="1003" y="312"/>
                    <a:pt x="893" y="331"/>
                    <a:pt x="805" y="339"/>
                  </a:cubicBezTo>
                  <a:cubicBezTo>
                    <a:pt x="717" y="347"/>
                    <a:pt x="658" y="342"/>
                    <a:pt x="565" y="339"/>
                  </a:cubicBezTo>
                  <a:cubicBezTo>
                    <a:pt x="472" y="336"/>
                    <a:pt x="336" y="336"/>
                    <a:pt x="245" y="323"/>
                  </a:cubicBezTo>
                  <a:cubicBezTo>
                    <a:pt x="154" y="310"/>
                    <a:pt x="42" y="291"/>
                    <a:pt x="21" y="259"/>
                  </a:cubicBezTo>
                  <a:cubicBezTo>
                    <a:pt x="0" y="227"/>
                    <a:pt x="45" y="171"/>
                    <a:pt x="117" y="131"/>
                  </a:cubicBezTo>
                  <a:cubicBezTo>
                    <a:pt x="189" y="91"/>
                    <a:pt x="362" y="38"/>
                    <a:pt x="453" y="19"/>
                  </a:cubicBezTo>
                  <a:cubicBezTo>
                    <a:pt x="544" y="0"/>
                    <a:pt x="586" y="16"/>
                    <a:pt x="661" y="19"/>
                  </a:cubicBezTo>
                  <a:cubicBezTo>
                    <a:pt x="736" y="22"/>
                    <a:pt x="826" y="16"/>
                    <a:pt x="901" y="35"/>
                  </a:cubicBezTo>
                  <a:cubicBezTo>
                    <a:pt x="976" y="54"/>
                    <a:pt x="1066" y="111"/>
                    <a:pt x="1109" y="131"/>
                  </a:cubicBezTo>
                </a:path>
              </a:pathLst>
            </a:custGeom>
            <a:solidFill>
              <a:srgbClr val="808080"/>
            </a:solidFill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564"/>
            <p:cNvSpPr>
              <a:spLocks/>
            </p:cNvSpPr>
            <p:nvPr/>
          </p:nvSpPr>
          <p:spPr bwMode="auto">
            <a:xfrm>
              <a:off x="2391" y="1609"/>
              <a:ext cx="3049" cy="542"/>
            </a:xfrm>
            <a:custGeom>
              <a:avLst/>
              <a:gdLst/>
              <a:ahLst/>
              <a:cxnLst>
                <a:cxn ang="0">
                  <a:pos x="0" y="473"/>
                </a:cxn>
                <a:cxn ang="0">
                  <a:pos x="648" y="511"/>
                </a:cxn>
                <a:cxn ang="0">
                  <a:pos x="1739" y="400"/>
                </a:cxn>
                <a:cxn ang="0">
                  <a:pos x="2728" y="527"/>
                </a:cxn>
                <a:cxn ang="0">
                  <a:pos x="2955" y="473"/>
                </a:cxn>
                <a:cxn ang="0">
                  <a:pos x="3011" y="105"/>
                </a:cxn>
                <a:cxn ang="0">
                  <a:pos x="2730" y="7"/>
                </a:cxn>
                <a:cxn ang="0">
                  <a:pos x="2088" y="63"/>
                </a:cxn>
                <a:cxn ang="0">
                  <a:pos x="1576" y="159"/>
                </a:cxn>
                <a:cxn ang="0">
                  <a:pos x="1096" y="239"/>
                </a:cxn>
                <a:cxn ang="0">
                  <a:pos x="632" y="319"/>
                </a:cxn>
                <a:cxn ang="0">
                  <a:pos x="112" y="326"/>
                </a:cxn>
                <a:cxn ang="0">
                  <a:pos x="140" y="424"/>
                </a:cxn>
                <a:cxn ang="0">
                  <a:pos x="0" y="473"/>
                </a:cxn>
              </a:cxnLst>
              <a:rect l="0" t="0" r="r" b="b"/>
              <a:pathLst>
                <a:path w="3048" h="543">
                  <a:moveTo>
                    <a:pt x="0" y="473"/>
                  </a:moveTo>
                  <a:cubicBezTo>
                    <a:pt x="85" y="487"/>
                    <a:pt x="358" y="523"/>
                    <a:pt x="648" y="511"/>
                  </a:cubicBezTo>
                  <a:cubicBezTo>
                    <a:pt x="938" y="499"/>
                    <a:pt x="1392" y="397"/>
                    <a:pt x="1739" y="400"/>
                  </a:cubicBezTo>
                  <a:cubicBezTo>
                    <a:pt x="2086" y="403"/>
                    <a:pt x="2525" y="515"/>
                    <a:pt x="2728" y="527"/>
                  </a:cubicBezTo>
                  <a:cubicBezTo>
                    <a:pt x="2931" y="539"/>
                    <a:pt x="2908" y="543"/>
                    <a:pt x="2955" y="473"/>
                  </a:cubicBezTo>
                  <a:cubicBezTo>
                    <a:pt x="3002" y="403"/>
                    <a:pt x="3048" y="183"/>
                    <a:pt x="3011" y="105"/>
                  </a:cubicBezTo>
                  <a:cubicBezTo>
                    <a:pt x="2973" y="27"/>
                    <a:pt x="2884" y="14"/>
                    <a:pt x="2730" y="7"/>
                  </a:cubicBezTo>
                  <a:cubicBezTo>
                    <a:pt x="2576" y="0"/>
                    <a:pt x="2280" y="38"/>
                    <a:pt x="2088" y="63"/>
                  </a:cubicBezTo>
                  <a:cubicBezTo>
                    <a:pt x="1896" y="88"/>
                    <a:pt x="1741" y="130"/>
                    <a:pt x="1576" y="159"/>
                  </a:cubicBezTo>
                  <a:cubicBezTo>
                    <a:pt x="1411" y="188"/>
                    <a:pt x="1253" y="212"/>
                    <a:pt x="1096" y="239"/>
                  </a:cubicBezTo>
                  <a:cubicBezTo>
                    <a:pt x="939" y="266"/>
                    <a:pt x="796" y="304"/>
                    <a:pt x="632" y="319"/>
                  </a:cubicBezTo>
                  <a:cubicBezTo>
                    <a:pt x="468" y="334"/>
                    <a:pt x="194" y="309"/>
                    <a:pt x="112" y="326"/>
                  </a:cubicBezTo>
                  <a:cubicBezTo>
                    <a:pt x="30" y="343"/>
                    <a:pt x="159" y="400"/>
                    <a:pt x="140" y="424"/>
                  </a:cubicBezTo>
                  <a:cubicBezTo>
                    <a:pt x="122" y="449"/>
                    <a:pt x="29" y="462"/>
                    <a:pt x="0" y="473"/>
                  </a:cubicBez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50000">
                  <a:schemeClr val="bg1"/>
                </a:gs>
                <a:gs pos="100000">
                  <a:srgbClr val="4D4D4D"/>
                </a:gs>
              </a:gsLst>
              <a:lin ang="18900000" scaled="1"/>
            </a:gra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Freeform 565" descr="Голубая тисненая бумага"/>
            <p:cNvSpPr>
              <a:spLocks/>
            </p:cNvSpPr>
            <p:nvPr/>
          </p:nvSpPr>
          <p:spPr bwMode="auto">
            <a:xfrm>
              <a:off x="1137" y="1493"/>
              <a:ext cx="1270" cy="670"/>
            </a:xfrm>
            <a:custGeom>
              <a:avLst/>
              <a:gdLst>
                <a:gd name="T0" fmla="*/ 1087 w 1270"/>
                <a:gd name="T1" fmla="*/ 339 h 670"/>
                <a:gd name="T2" fmla="*/ 1007 w 1270"/>
                <a:gd name="T3" fmla="*/ 323 h 670"/>
                <a:gd name="T4" fmla="*/ 1151 w 1270"/>
                <a:gd name="T5" fmla="*/ 355 h 670"/>
                <a:gd name="T6" fmla="*/ 1246 w 1270"/>
                <a:gd name="T7" fmla="*/ 417 h 670"/>
                <a:gd name="T8" fmla="*/ 1227 w 1270"/>
                <a:gd name="T9" fmla="*/ 515 h 670"/>
                <a:gd name="T10" fmla="*/ 984 w 1270"/>
                <a:gd name="T11" fmla="*/ 613 h 670"/>
                <a:gd name="T12" fmla="*/ 759 w 1270"/>
                <a:gd name="T13" fmla="*/ 662 h 670"/>
                <a:gd name="T14" fmla="*/ 516 w 1270"/>
                <a:gd name="T15" fmla="*/ 662 h 670"/>
                <a:gd name="T16" fmla="*/ 254 w 1270"/>
                <a:gd name="T17" fmla="*/ 662 h 670"/>
                <a:gd name="T18" fmla="*/ 49 w 1270"/>
                <a:gd name="T19" fmla="*/ 613 h 670"/>
                <a:gd name="T20" fmla="*/ 11 w 1270"/>
                <a:gd name="T21" fmla="*/ 540 h 670"/>
                <a:gd name="T22" fmla="*/ 11 w 1270"/>
                <a:gd name="T23" fmla="*/ 442 h 670"/>
                <a:gd name="T24" fmla="*/ 79 w 1270"/>
                <a:gd name="T25" fmla="*/ 371 h 670"/>
                <a:gd name="T26" fmla="*/ 287 w 1270"/>
                <a:gd name="T27" fmla="*/ 163 h 670"/>
                <a:gd name="T28" fmla="*/ 511 w 1270"/>
                <a:gd name="T29" fmla="*/ 19 h 670"/>
                <a:gd name="T30" fmla="*/ 671 w 1270"/>
                <a:gd name="T31" fmla="*/ 51 h 670"/>
                <a:gd name="T32" fmla="*/ 799 w 1270"/>
                <a:gd name="T33" fmla="*/ 99 h 670"/>
                <a:gd name="T34" fmla="*/ 879 w 1270"/>
                <a:gd name="T35" fmla="*/ 243 h 670"/>
                <a:gd name="T36" fmla="*/ 1039 w 1270"/>
                <a:gd name="T37" fmla="*/ 339 h 670"/>
                <a:gd name="T38" fmla="*/ 1208 w 1270"/>
                <a:gd name="T39" fmla="*/ 344 h 67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70"/>
                <a:gd name="T61" fmla="*/ 0 h 670"/>
                <a:gd name="T62" fmla="*/ 1270 w 1270"/>
                <a:gd name="T63" fmla="*/ 670 h 67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70" h="670">
                  <a:moveTo>
                    <a:pt x="1087" y="339"/>
                  </a:moveTo>
                  <a:cubicBezTo>
                    <a:pt x="1071" y="336"/>
                    <a:pt x="996" y="320"/>
                    <a:pt x="1007" y="323"/>
                  </a:cubicBezTo>
                  <a:cubicBezTo>
                    <a:pt x="1018" y="326"/>
                    <a:pt x="1111" y="339"/>
                    <a:pt x="1151" y="355"/>
                  </a:cubicBezTo>
                  <a:cubicBezTo>
                    <a:pt x="1191" y="371"/>
                    <a:pt x="1233" y="390"/>
                    <a:pt x="1246" y="417"/>
                  </a:cubicBezTo>
                  <a:cubicBezTo>
                    <a:pt x="1259" y="444"/>
                    <a:pt x="1270" y="483"/>
                    <a:pt x="1227" y="515"/>
                  </a:cubicBezTo>
                  <a:cubicBezTo>
                    <a:pt x="1184" y="548"/>
                    <a:pt x="1062" y="589"/>
                    <a:pt x="984" y="613"/>
                  </a:cubicBezTo>
                  <a:cubicBezTo>
                    <a:pt x="905" y="638"/>
                    <a:pt x="838" y="655"/>
                    <a:pt x="759" y="662"/>
                  </a:cubicBezTo>
                  <a:cubicBezTo>
                    <a:pt x="681" y="670"/>
                    <a:pt x="600" y="662"/>
                    <a:pt x="516" y="662"/>
                  </a:cubicBezTo>
                  <a:cubicBezTo>
                    <a:pt x="432" y="662"/>
                    <a:pt x="333" y="670"/>
                    <a:pt x="254" y="662"/>
                  </a:cubicBezTo>
                  <a:cubicBezTo>
                    <a:pt x="176" y="655"/>
                    <a:pt x="90" y="633"/>
                    <a:pt x="49" y="613"/>
                  </a:cubicBezTo>
                  <a:cubicBezTo>
                    <a:pt x="8" y="593"/>
                    <a:pt x="17" y="569"/>
                    <a:pt x="11" y="540"/>
                  </a:cubicBezTo>
                  <a:cubicBezTo>
                    <a:pt x="5" y="511"/>
                    <a:pt x="0" y="470"/>
                    <a:pt x="11" y="442"/>
                  </a:cubicBezTo>
                  <a:cubicBezTo>
                    <a:pt x="22" y="414"/>
                    <a:pt x="33" y="418"/>
                    <a:pt x="79" y="371"/>
                  </a:cubicBezTo>
                  <a:cubicBezTo>
                    <a:pt x="125" y="324"/>
                    <a:pt x="215" y="222"/>
                    <a:pt x="287" y="163"/>
                  </a:cubicBezTo>
                  <a:cubicBezTo>
                    <a:pt x="359" y="104"/>
                    <a:pt x="447" y="38"/>
                    <a:pt x="511" y="19"/>
                  </a:cubicBezTo>
                  <a:cubicBezTo>
                    <a:pt x="575" y="0"/>
                    <a:pt x="623" y="38"/>
                    <a:pt x="671" y="51"/>
                  </a:cubicBezTo>
                  <a:cubicBezTo>
                    <a:pt x="719" y="64"/>
                    <a:pt x="764" y="67"/>
                    <a:pt x="799" y="99"/>
                  </a:cubicBezTo>
                  <a:cubicBezTo>
                    <a:pt x="834" y="131"/>
                    <a:pt x="839" y="203"/>
                    <a:pt x="879" y="243"/>
                  </a:cubicBezTo>
                  <a:cubicBezTo>
                    <a:pt x="919" y="283"/>
                    <a:pt x="984" y="322"/>
                    <a:pt x="1039" y="339"/>
                  </a:cubicBezTo>
                  <a:cubicBezTo>
                    <a:pt x="1094" y="356"/>
                    <a:pt x="1173" y="343"/>
                    <a:pt x="1208" y="344"/>
                  </a:cubicBezTo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pic>
          <p:nvPicPr>
            <p:cNvPr id="34" name="Picture 566" descr="lin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-278505">
              <a:off x="2399" y="1857"/>
              <a:ext cx="2916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7" name="TextBox 36"/>
          <p:cNvSpPr txBox="1"/>
          <p:nvPr/>
        </p:nvSpPr>
        <p:spPr>
          <a:xfrm>
            <a:off x="1000100" y="4500570"/>
            <a:ext cx="485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6 + 6 + 6 + 6 = 24</a:t>
            </a:r>
            <a:endParaRPr lang="ru-RU" sz="36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3500430" y="5643578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6 </a:t>
            </a:r>
            <a:r>
              <a:rPr lang="ru-RU" sz="3600" b="1" dirty="0" err="1" smtClean="0"/>
              <a:t>х</a:t>
            </a:r>
            <a:r>
              <a:rPr lang="ru-RU" sz="3600" b="1" dirty="0" smtClean="0"/>
              <a:t> 4 = 24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7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b="1" dirty="0" smtClean="0"/>
              <a:t>4 + 4 + 4 + 4 + 4 = 20</a:t>
            </a:r>
          </a:p>
          <a:p>
            <a:r>
              <a:rPr lang="ru-RU" b="1" dirty="0" smtClean="0"/>
              <a:t>4 </a:t>
            </a:r>
            <a:r>
              <a:rPr lang="ru-RU" b="1" dirty="0" err="1" smtClean="0"/>
              <a:t>х</a:t>
            </a:r>
            <a:r>
              <a:rPr lang="ru-RU" b="1" dirty="0" smtClean="0"/>
              <a:t> 5 =20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пакете …</a:t>
            </a:r>
            <a:br>
              <a:rPr lang="ru-RU" dirty="0" smtClean="0"/>
            </a:br>
            <a:r>
              <a:rPr lang="ru-RU" dirty="0" smtClean="0"/>
              <a:t>Сколько …..?</a:t>
            </a:r>
            <a:endParaRPr lang="ru-RU" dirty="0"/>
          </a:p>
        </p:txBody>
      </p:sp>
      <p:grpSp>
        <p:nvGrpSpPr>
          <p:cNvPr id="4" name="Group 333"/>
          <p:cNvGrpSpPr>
            <a:grpSpLocks/>
          </p:cNvGrpSpPr>
          <p:nvPr/>
        </p:nvGrpSpPr>
        <p:grpSpPr bwMode="auto">
          <a:xfrm>
            <a:off x="5429256" y="1428736"/>
            <a:ext cx="2171700" cy="2700338"/>
            <a:chOff x="624" y="2640"/>
            <a:chExt cx="1368" cy="1701"/>
          </a:xfrm>
        </p:grpSpPr>
        <p:sp>
          <p:nvSpPr>
            <p:cNvPr id="5" name="Freeform 334"/>
            <p:cNvSpPr>
              <a:spLocks/>
            </p:cNvSpPr>
            <p:nvPr/>
          </p:nvSpPr>
          <p:spPr bwMode="auto">
            <a:xfrm>
              <a:off x="624" y="2640"/>
              <a:ext cx="1368" cy="1684"/>
            </a:xfrm>
            <a:custGeom>
              <a:avLst/>
              <a:gdLst>
                <a:gd name="T0" fmla="*/ 112 w 1368"/>
                <a:gd name="T1" fmla="*/ 1612 h 1684"/>
                <a:gd name="T2" fmla="*/ 688 w 1368"/>
                <a:gd name="T3" fmla="*/ 1660 h 1684"/>
                <a:gd name="T4" fmla="*/ 1264 w 1368"/>
                <a:gd name="T5" fmla="*/ 1660 h 1684"/>
                <a:gd name="T6" fmla="*/ 1312 w 1368"/>
                <a:gd name="T7" fmla="*/ 1516 h 1684"/>
                <a:gd name="T8" fmla="*/ 1312 w 1368"/>
                <a:gd name="T9" fmla="*/ 1324 h 1684"/>
                <a:gd name="T10" fmla="*/ 1360 w 1368"/>
                <a:gd name="T11" fmla="*/ 844 h 1684"/>
                <a:gd name="T12" fmla="*/ 1312 w 1368"/>
                <a:gd name="T13" fmla="*/ 172 h 1684"/>
                <a:gd name="T14" fmla="*/ 1216 w 1368"/>
                <a:gd name="T15" fmla="*/ 76 h 1684"/>
                <a:gd name="T16" fmla="*/ 928 w 1368"/>
                <a:gd name="T17" fmla="*/ 28 h 1684"/>
                <a:gd name="T18" fmla="*/ 448 w 1368"/>
                <a:gd name="T19" fmla="*/ 76 h 1684"/>
                <a:gd name="T20" fmla="*/ 216 w 1368"/>
                <a:gd name="T21" fmla="*/ 20 h 1684"/>
                <a:gd name="T22" fmla="*/ 72 w 1368"/>
                <a:gd name="T23" fmla="*/ 196 h 1684"/>
                <a:gd name="T24" fmla="*/ 64 w 1368"/>
                <a:gd name="T25" fmla="*/ 460 h 1684"/>
                <a:gd name="T26" fmla="*/ 64 w 1368"/>
                <a:gd name="T27" fmla="*/ 1132 h 1684"/>
                <a:gd name="T28" fmla="*/ 16 w 1368"/>
                <a:gd name="T29" fmla="*/ 1516 h 1684"/>
                <a:gd name="T30" fmla="*/ 160 w 1368"/>
                <a:gd name="T31" fmla="*/ 1612 h 16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68"/>
                <a:gd name="T49" fmla="*/ 0 h 1684"/>
                <a:gd name="T50" fmla="*/ 1368 w 1368"/>
                <a:gd name="T51" fmla="*/ 1684 h 16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68" h="1684">
                  <a:moveTo>
                    <a:pt x="112" y="1612"/>
                  </a:moveTo>
                  <a:cubicBezTo>
                    <a:pt x="304" y="1632"/>
                    <a:pt x="496" y="1652"/>
                    <a:pt x="688" y="1660"/>
                  </a:cubicBezTo>
                  <a:cubicBezTo>
                    <a:pt x="880" y="1668"/>
                    <a:pt x="1160" y="1684"/>
                    <a:pt x="1264" y="1660"/>
                  </a:cubicBezTo>
                  <a:cubicBezTo>
                    <a:pt x="1368" y="1636"/>
                    <a:pt x="1304" y="1572"/>
                    <a:pt x="1312" y="1516"/>
                  </a:cubicBezTo>
                  <a:cubicBezTo>
                    <a:pt x="1320" y="1460"/>
                    <a:pt x="1304" y="1436"/>
                    <a:pt x="1312" y="1324"/>
                  </a:cubicBezTo>
                  <a:cubicBezTo>
                    <a:pt x="1320" y="1212"/>
                    <a:pt x="1360" y="1036"/>
                    <a:pt x="1360" y="844"/>
                  </a:cubicBezTo>
                  <a:cubicBezTo>
                    <a:pt x="1360" y="652"/>
                    <a:pt x="1336" y="300"/>
                    <a:pt x="1312" y="172"/>
                  </a:cubicBezTo>
                  <a:cubicBezTo>
                    <a:pt x="1288" y="44"/>
                    <a:pt x="1280" y="100"/>
                    <a:pt x="1216" y="76"/>
                  </a:cubicBezTo>
                  <a:cubicBezTo>
                    <a:pt x="1152" y="52"/>
                    <a:pt x="1056" y="28"/>
                    <a:pt x="928" y="28"/>
                  </a:cubicBezTo>
                  <a:cubicBezTo>
                    <a:pt x="800" y="28"/>
                    <a:pt x="567" y="77"/>
                    <a:pt x="448" y="76"/>
                  </a:cubicBezTo>
                  <a:cubicBezTo>
                    <a:pt x="329" y="75"/>
                    <a:pt x="279" y="0"/>
                    <a:pt x="216" y="20"/>
                  </a:cubicBezTo>
                  <a:cubicBezTo>
                    <a:pt x="153" y="40"/>
                    <a:pt x="97" y="123"/>
                    <a:pt x="72" y="196"/>
                  </a:cubicBezTo>
                  <a:cubicBezTo>
                    <a:pt x="47" y="269"/>
                    <a:pt x="65" y="304"/>
                    <a:pt x="64" y="460"/>
                  </a:cubicBezTo>
                  <a:cubicBezTo>
                    <a:pt x="63" y="616"/>
                    <a:pt x="72" y="956"/>
                    <a:pt x="64" y="1132"/>
                  </a:cubicBezTo>
                  <a:cubicBezTo>
                    <a:pt x="56" y="1308"/>
                    <a:pt x="0" y="1436"/>
                    <a:pt x="16" y="1516"/>
                  </a:cubicBezTo>
                  <a:cubicBezTo>
                    <a:pt x="32" y="1596"/>
                    <a:pt x="136" y="1596"/>
                    <a:pt x="160" y="1612"/>
                  </a:cubicBezTo>
                </a:path>
              </a:pathLst>
            </a:custGeom>
            <a:gradFill rotWithShape="1">
              <a:gsLst>
                <a:gs pos="0">
                  <a:srgbClr val="FFFF99"/>
                </a:gs>
                <a:gs pos="100000">
                  <a:srgbClr val="FF99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Text Box 335"/>
            <p:cNvSpPr txBox="1">
              <a:spLocks noChangeArrowheads="1"/>
            </p:cNvSpPr>
            <p:nvPr/>
          </p:nvSpPr>
          <p:spPr bwMode="auto">
            <a:xfrm>
              <a:off x="816" y="3196"/>
              <a:ext cx="1152" cy="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40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Мука</a:t>
              </a:r>
              <a:r>
                <a:rPr lang="ru-RU" sz="28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   </a:t>
              </a:r>
              <a:endParaRPr lang="en-US" sz="2800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  <a:p>
              <a:pPr>
                <a:defRPr/>
              </a:pPr>
              <a:r>
                <a:rPr lang="ru-RU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Высший сорт</a:t>
              </a:r>
            </a:p>
          </p:txBody>
        </p:sp>
        <p:grpSp>
          <p:nvGrpSpPr>
            <p:cNvPr id="7" name="Group 336"/>
            <p:cNvGrpSpPr>
              <a:grpSpLocks/>
            </p:cNvGrpSpPr>
            <p:nvPr/>
          </p:nvGrpSpPr>
          <p:grpSpPr bwMode="auto">
            <a:xfrm>
              <a:off x="720" y="2736"/>
              <a:ext cx="1152" cy="1221"/>
              <a:chOff x="720" y="2736"/>
              <a:chExt cx="1152" cy="1221"/>
            </a:xfrm>
          </p:grpSpPr>
          <p:grpSp>
            <p:nvGrpSpPr>
              <p:cNvPr id="39" name="Group 337"/>
              <p:cNvGrpSpPr>
                <a:grpSpLocks/>
              </p:cNvGrpSpPr>
              <p:nvPr/>
            </p:nvGrpSpPr>
            <p:grpSpPr bwMode="auto">
              <a:xfrm>
                <a:off x="720" y="2736"/>
                <a:ext cx="480" cy="1221"/>
                <a:chOff x="720" y="2736"/>
                <a:chExt cx="480" cy="1221"/>
              </a:xfrm>
            </p:grpSpPr>
            <p:sp>
              <p:nvSpPr>
                <p:cNvPr id="55" name="Freeform 338"/>
                <p:cNvSpPr>
                  <a:spLocks/>
                </p:cNvSpPr>
                <p:nvPr/>
              </p:nvSpPr>
              <p:spPr bwMode="auto">
                <a:xfrm rot="413846">
                  <a:off x="846" y="2736"/>
                  <a:ext cx="339" cy="405"/>
                </a:xfrm>
                <a:custGeom>
                  <a:avLst/>
                  <a:gdLst>
                    <a:gd name="T0" fmla="*/ 40 w 672"/>
                    <a:gd name="T1" fmla="*/ 576 h 592"/>
                    <a:gd name="T2" fmla="*/ 472 w 672"/>
                    <a:gd name="T3" fmla="*/ 432 h 592"/>
                    <a:gd name="T4" fmla="*/ 664 w 672"/>
                    <a:gd name="T5" fmla="*/ 48 h 592"/>
                    <a:gd name="T6" fmla="*/ 424 w 672"/>
                    <a:gd name="T7" fmla="*/ 144 h 592"/>
                    <a:gd name="T8" fmla="*/ 232 w 672"/>
                    <a:gd name="T9" fmla="*/ 336 h 592"/>
                    <a:gd name="T10" fmla="*/ 40 w 672"/>
                    <a:gd name="T11" fmla="*/ 576 h 59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72"/>
                    <a:gd name="T19" fmla="*/ 0 h 592"/>
                    <a:gd name="T20" fmla="*/ 672 w 672"/>
                    <a:gd name="T21" fmla="*/ 592 h 59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72" h="592">
                      <a:moveTo>
                        <a:pt x="40" y="576"/>
                      </a:moveTo>
                      <a:cubicBezTo>
                        <a:pt x="80" y="592"/>
                        <a:pt x="368" y="520"/>
                        <a:pt x="472" y="432"/>
                      </a:cubicBezTo>
                      <a:cubicBezTo>
                        <a:pt x="576" y="344"/>
                        <a:pt x="672" y="96"/>
                        <a:pt x="664" y="48"/>
                      </a:cubicBezTo>
                      <a:cubicBezTo>
                        <a:pt x="656" y="0"/>
                        <a:pt x="496" y="96"/>
                        <a:pt x="424" y="144"/>
                      </a:cubicBezTo>
                      <a:cubicBezTo>
                        <a:pt x="352" y="192"/>
                        <a:pt x="296" y="264"/>
                        <a:pt x="232" y="336"/>
                      </a:cubicBezTo>
                      <a:cubicBezTo>
                        <a:pt x="168" y="408"/>
                        <a:pt x="0" y="560"/>
                        <a:pt x="40" y="57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6" name="Freeform 339"/>
                <p:cNvSpPr>
                  <a:spLocks/>
                </p:cNvSpPr>
                <p:nvPr/>
              </p:nvSpPr>
              <p:spPr bwMode="auto">
                <a:xfrm rot="413846">
                  <a:off x="720" y="3103"/>
                  <a:ext cx="77" cy="854"/>
                </a:xfrm>
                <a:custGeom>
                  <a:avLst/>
                  <a:gdLst>
                    <a:gd name="T0" fmla="*/ 104 w 152"/>
                    <a:gd name="T1" fmla="*/ 1248 h 1248"/>
                    <a:gd name="T2" fmla="*/ 8 w 152"/>
                    <a:gd name="T3" fmla="*/ 672 h 1248"/>
                    <a:gd name="T4" fmla="*/ 152 w 152"/>
                    <a:gd name="T5" fmla="*/ 0 h 1248"/>
                    <a:gd name="T6" fmla="*/ 0 60000 65536"/>
                    <a:gd name="T7" fmla="*/ 0 60000 65536"/>
                    <a:gd name="T8" fmla="*/ 0 60000 65536"/>
                    <a:gd name="T9" fmla="*/ 0 w 152"/>
                    <a:gd name="T10" fmla="*/ 0 h 1248"/>
                    <a:gd name="T11" fmla="*/ 152 w 152"/>
                    <a:gd name="T12" fmla="*/ 1248 h 124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2" h="1248">
                      <a:moveTo>
                        <a:pt x="104" y="1248"/>
                      </a:moveTo>
                      <a:cubicBezTo>
                        <a:pt x="52" y="1064"/>
                        <a:pt x="0" y="880"/>
                        <a:pt x="8" y="672"/>
                      </a:cubicBezTo>
                      <a:cubicBezTo>
                        <a:pt x="16" y="464"/>
                        <a:pt x="84" y="232"/>
                        <a:pt x="15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7" name="Freeform 340"/>
                <p:cNvSpPr>
                  <a:spLocks/>
                </p:cNvSpPr>
                <p:nvPr/>
              </p:nvSpPr>
              <p:spPr bwMode="auto">
                <a:xfrm rot="413846">
                  <a:off x="1104" y="2781"/>
                  <a:ext cx="49" cy="55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224"/>
                    <a:gd name="T14" fmla="*/ 280 w 280"/>
                    <a:gd name="T15" fmla="*/ 224 h 2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8" name="Freeform 341"/>
                <p:cNvSpPr>
                  <a:spLocks/>
                </p:cNvSpPr>
                <p:nvPr/>
              </p:nvSpPr>
              <p:spPr bwMode="auto">
                <a:xfrm rot="7956248" flipH="1">
                  <a:off x="1135" y="2832"/>
                  <a:ext cx="65" cy="40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224"/>
                    <a:gd name="T14" fmla="*/ 280 w 280"/>
                    <a:gd name="T15" fmla="*/ 224 h 2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" name="Freeform 342"/>
                <p:cNvSpPr>
                  <a:spLocks/>
                </p:cNvSpPr>
                <p:nvPr/>
              </p:nvSpPr>
              <p:spPr bwMode="auto">
                <a:xfrm rot="7956248" flipH="1">
                  <a:off x="1147" y="2801"/>
                  <a:ext cx="66" cy="40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224"/>
                    <a:gd name="T14" fmla="*/ 280 w 280"/>
                    <a:gd name="T15" fmla="*/ 224 h 2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" name="Freeform 343"/>
                <p:cNvSpPr>
                  <a:spLocks/>
                </p:cNvSpPr>
                <p:nvPr/>
              </p:nvSpPr>
              <p:spPr bwMode="auto">
                <a:xfrm rot="7956248" flipH="1">
                  <a:off x="1143" y="2767"/>
                  <a:ext cx="66" cy="40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224"/>
                    <a:gd name="T14" fmla="*/ 280 w 280"/>
                    <a:gd name="T15" fmla="*/ 224 h 2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" name="Freeform 344"/>
                <p:cNvSpPr>
                  <a:spLocks/>
                </p:cNvSpPr>
                <p:nvPr/>
              </p:nvSpPr>
              <p:spPr bwMode="auto">
                <a:xfrm rot="413846">
                  <a:off x="1104" y="2781"/>
                  <a:ext cx="49" cy="55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224"/>
                    <a:gd name="T14" fmla="*/ 280 w 280"/>
                    <a:gd name="T15" fmla="*/ 224 h 2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" name="Freeform 345"/>
                <p:cNvSpPr>
                  <a:spLocks/>
                </p:cNvSpPr>
                <p:nvPr/>
              </p:nvSpPr>
              <p:spPr bwMode="auto">
                <a:xfrm rot="7956248" flipH="1">
                  <a:off x="1115" y="2796"/>
                  <a:ext cx="66" cy="41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224"/>
                    <a:gd name="T14" fmla="*/ 280 w 280"/>
                    <a:gd name="T15" fmla="*/ 224 h 2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" name="Freeform 346"/>
                <p:cNvSpPr>
                  <a:spLocks/>
                </p:cNvSpPr>
                <p:nvPr/>
              </p:nvSpPr>
              <p:spPr bwMode="auto">
                <a:xfrm rot="7956248" flipH="1">
                  <a:off x="1087" y="2827"/>
                  <a:ext cx="65" cy="40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224"/>
                    <a:gd name="T14" fmla="*/ 280 w 280"/>
                    <a:gd name="T15" fmla="*/ 224 h 2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4" name="Freeform 347"/>
                <p:cNvSpPr>
                  <a:spLocks/>
                </p:cNvSpPr>
                <p:nvPr/>
              </p:nvSpPr>
              <p:spPr bwMode="auto">
                <a:xfrm rot="413846">
                  <a:off x="1051" y="2781"/>
                  <a:ext cx="135" cy="137"/>
                </a:xfrm>
                <a:custGeom>
                  <a:avLst/>
                  <a:gdLst>
                    <a:gd name="T0" fmla="*/ 18 w 268"/>
                    <a:gd name="T1" fmla="*/ 192 h 200"/>
                    <a:gd name="T2" fmla="*/ 0 w 268"/>
                    <a:gd name="T3" fmla="*/ 180 h 200"/>
                    <a:gd name="T4" fmla="*/ 18 w 268"/>
                    <a:gd name="T5" fmla="*/ 144 h 200"/>
                    <a:gd name="T6" fmla="*/ 66 w 268"/>
                    <a:gd name="T7" fmla="*/ 48 h 200"/>
                    <a:gd name="T8" fmla="*/ 114 w 268"/>
                    <a:gd name="T9" fmla="*/ 0 h 200"/>
                    <a:gd name="T10" fmla="*/ 114 w 268"/>
                    <a:gd name="T11" fmla="*/ 48 h 200"/>
                    <a:gd name="T12" fmla="*/ 96 w 268"/>
                    <a:gd name="T13" fmla="*/ 92 h 200"/>
                    <a:gd name="T14" fmla="*/ 168 w 268"/>
                    <a:gd name="T15" fmla="*/ 28 h 200"/>
                    <a:gd name="T16" fmla="*/ 176 w 268"/>
                    <a:gd name="T17" fmla="*/ 44 h 200"/>
                    <a:gd name="T18" fmla="*/ 124 w 268"/>
                    <a:gd name="T19" fmla="*/ 112 h 200"/>
                    <a:gd name="T20" fmla="*/ 232 w 268"/>
                    <a:gd name="T21" fmla="*/ 72 h 200"/>
                    <a:gd name="T22" fmla="*/ 240 w 268"/>
                    <a:gd name="T23" fmla="*/ 100 h 200"/>
                    <a:gd name="T24" fmla="*/ 162 w 268"/>
                    <a:gd name="T25" fmla="*/ 144 h 200"/>
                    <a:gd name="T26" fmla="*/ 268 w 268"/>
                    <a:gd name="T27" fmla="*/ 168 h 200"/>
                    <a:gd name="T28" fmla="*/ 232 w 268"/>
                    <a:gd name="T29" fmla="*/ 188 h 200"/>
                    <a:gd name="T30" fmla="*/ 52 w 268"/>
                    <a:gd name="T31" fmla="*/ 200 h 200"/>
                    <a:gd name="T32" fmla="*/ 18 w 268"/>
                    <a:gd name="T33" fmla="*/ 192 h 20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8"/>
                    <a:gd name="T52" fmla="*/ 0 h 200"/>
                    <a:gd name="T53" fmla="*/ 268 w 268"/>
                    <a:gd name="T54" fmla="*/ 200 h 20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5" name="Freeform 348"/>
                <p:cNvSpPr>
                  <a:spLocks/>
                </p:cNvSpPr>
                <p:nvPr/>
              </p:nvSpPr>
              <p:spPr bwMode="auto">
                <a:xfrm rot="413846">
                  <a:off x="971" y="2808"/>
                  <a:ext cx="194" cy="197"/>
                </a:xfrm>
                <a:custGeom>
                  <a:avLst/>
                  <a:gdLst>
                    <a:gd name="T0" fmla="*/ 18 w 268"/>
                    <a:gd name="T1" fmla="*/ 192 h 200"/>
                    <a:gd name="T2" fmla="*/ 0 w 268"/>
                    <a:gd name="T3" fmla="*/ 180 h 200"/>
                    <a:gd name="T4" fmla="*/ 18 w 268"/>
                    <a:gd name="T5" fmla="*/ 144 h 200"/>
                    <a:gd name="T6" fmla="*/ 66 w 268"/>
                    <a:gd name="T7" fmla="*/ 48 h 200"/>
                    <a:gd name="T8" fmla="*/ 114 w 268"/>
                    <a:gd name="T9" fmla="*/ 0 h 200"/>
                    <a:gd name="T10" fmla="*/ 114 w 268"/>
                    <a:gd name="T11" fmla="*/ 48 h 200"/>
                    <a:gd name="T12" fmla="*/ 96 w 268"/>
                    <a:gd name="T13" fmla="*/ 92 h 200"/>
                    <a:gd name="T14" fmla="*/ 168 w 268"/>
                    <a:gd name="T15" fmla="*/ 28 h 200"/>
                    <a:gd name="T16" fmla="*/ 176 w 268"/>
                    <a:gd name="T17" fmla="*/ 44 h 200"/>
                    <a:gd name="T18" fmla="*/ 124 w 268"/>
                    <a:gd name="T19" fmla="*/ 112 h 200"/>
                    <a:gd name="T20" fmla="*/ 232 w 268"/>
                    <a:gd name="T21" fmla="*/ 72 h 200"/>
                    <a:gd name="T22" fmla="*/ 240 w 268"/>
                    <a:gd name="T23" fmla="*/ 100 h 200"/>
                    <a:gd name="T24" fmla="*/ 162 w 268"/>
                    <a:gd name="T25" fmla="*/ 144 h 200"/>
                    <a:gd name="T26" fmla="*/ 268 w 268"/>
                    <a:gd name="T27" fmla="*/ 168 h 200"/>
                    <a:gd name="T28" fmla="*/ 232 w 268"/>
                    <a:gd name="T29" fmla="*/ 188 h 200"/>
                    <a:gd name="T30" fmla="*/ 52 w 268"/>
                    <a:gd name="T31" fmla="*/ 200 h 200"/>
                    <a:gd name="T32" fmla="*/ 18 w 268"/>
                    <a:gd name="T33" fmla="*/ 192 h 20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8"/>
                    <a:gd name="T52" fmla="*/ 0 h 200"/>
                    <a:gd name="T53" fmla="*/ 268 w 268"/>
                    <a:gd name="T54" fmla="*/ 200 h 20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6" name="Freeform 349"/>
                <p:cNvSpPr>
                  <a:spLocks/>
                </p:cNvSpPr>
                <p:nvPr/>
              </p:nvSpPr>
              <p:spPr bwMode="auto">
                <a:xfrm rot="413846">
                  <a:off x="915" y="2866"/>
                  <a:ext cx="194" cy="197"/>
                </a:xfrm>
                <a:custGeom>
                  <a:avLst/>
                  <a:gdLst>
                    <a:gd name="T0" fmla="*/ 18 w 268"/>
                    <a:gd name="T1" fmla="*/ 192 h 200"/>
                    <a:gd name="T2" fmla="*/ 0 w 268"/>
                    <a:gd name="T3" fmla="*/ 180 h 200"/>
                    <a:gd name="T4" fmla="*/ 18 w 268"/>
                    <a:gd name="T5" fmla="*/ 144 h 200"/>
                    <a:gd name="T6" fmla="*/ 66 w 268"/>
                    <a:gd name="T7" fmla="*/ 48 h 200"/>
                    <a:gd name="T8" fmla="*/ 114 w 268"/>
                    <a:gd name="T9" fmla="*/ 0 h 200"/>
                    <a:gd name="T10" fmla="*/ 114 w 268"/>
                    <a:gd name="T11" fmla="*/ 48 h 200"/>
                    <a:gd name="T12" fmla="*/ 96 w 268"/>
                    <a:gd name="T13" fmla="*/ 92 h 200"/>
                    <a:gd name="T14" fmla="*/ 168 w 268"/>
                    <a:gd name="T15" fmla="*/ 28 h 200"/>
                    <a:gd name="T16" fmla="*/ 176 w 268"/>
                    <a:gd name="T17" fmla="*/ 44 h 200"/>
                    <a:gd name="T18" fmla="*/ 124 w 268"/>
                    <a:gd name="T19" fmla="*/ 112 h 200"/>
                    <a:gd name="T20" fmla="*/ 232 w 268"/>
                    <a:gd name="T21" fmla="*/ 72 h 200"/>
                    <a:gd name="T22" fmla="*/ 240 w 268"/>
                    <a:gd name="T23" fmla="*/ 100 h 200"/>
                    <a:gd name="T24" fmla="*/ 162 w 268"/>
                    <a:gd name="T25" fmla="*/ 144 h 200"/>
                    <a:gd name="T26" fmla="*/ 268 w 268"/>
                    <a:gd name="T27" fmla="*/ 168 h 200"/>
                    <a:gd name="T28" fmla="*/ 232 w 268"/>
                    <a:gd name="T29" fmla="*/ 188 h 200"/>
                    <a:gd name="T30" fmla="*/ 52 w 268"/>
                    <a:gd name="T31" fmla="*/ 200 h 200"/>
                    <a:gd name="T32" fmla="*/ 18 w 268"/>
                    <a:gd name="T33" fmla="*/ 192 h 20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8"/>
                    <a:gd name="T52" fmla="*/ 0 h 200"/>
                    <a:gd name="T53" fmla="*/ 268 w 268"/>
                    <a:gd name="T54" fmla="*/ 200 h 20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7" name="Freeform 350"/>
                <p:cNvSpPr>
                  <a:spLocks/>
                </p:cNvSpPr>
                <p:nvPr/>
              </p:nvSpPr>
              <p:spPr bwMode="auto">
                <a:xfrm rot="413846">
                  <a:off x="883" y="2959"/>
                  <a:ext cx="135" cy="137"/>
                </a:xfrm>
                <a:custGeom>
                  <a:avLst/>
                  <a:gdLst>
                    <a:gd name="T0" fmla="*/ 18 w 268"/>
                    <a:gd name="T1" fmla="*/ 192 h 200"/>
                    <a:gd name="T2" fmla="*/ 0 w 268"/>
                    <a:gd name="T3" fmla="*/ 180 h 200"/>
                    <a:gd name="T4" fmla="*/ 18 w 268"/>
                    <a:gd name="T5" fmla="*/ 144 h 200"/>
                    <a:gd name="T6" fmla="*/ 66 w 268"/>
                    <a:gd name="T7" fmla="*/ 48 h 200"/>
                    <a:gd name="T8" fmla="*/ 114 w 268"/>
                    <a:gd name="T9" fmla="*/ 0 h 200"/>
                    <a:gd name="T10" fmla="*/ 114 w 268"/>
                    <a:gd name="T11" fmla="*/ 48 h 200"/>
                    <a:gd name="T12" fmla="*/ 96 w 268"/>
                    <a:gd name="T13" fmla="*/ 92 h 200"/>
                    <a:gd name="T14" fmla="*/ 168 w 268"/>
                    <a:gd name="T15" fmla="*/ 28 h 200"/>
                    <a:gd name="T16" fmla="*/ 176 w 268"/>
                    <a:gd name="T17" fmla="*/ 44 h 200"/>
                    <a:gd name="T18" fmla="*/ 124 w 268"/>
                    <a:gd name="T19" fmla="*/ 112 h 200"/>
                    <a:gd name="T20" fmla="*/ 232 w 268"/>
                    <a:gd name="T21" fmla="*/ 72 h 200"/>
                    <a:gd name="T22" fmla="*/ 240 w 268"/>
                    <a:gd name="T23" fmla="*/ 100 h 200"/>
                    <a:gd name="T24" fmla="*/ 162 w 268"/>
                    <a:gd name="T25" fmla="*/ 144 h 200"/>
                    <a:gd name="T26" fmla="*/ 268 w 268"/>
                    <a:gd name="T27" fmla="*/ 168 h 200"/>
                    <a:gd name="T28" fmla="*/ 232 w 268"/>
                    <a:gd name="T29" fmla="*/ 188 h 200"/>
                    <a:gd name="T30" fmla="*/ 52 w 268"/>
                    <a:gd name="T31" fmla="*/ 200 h 200"/>
                    <a:gd name="T32" fmla="*/ 18 w 268"/>
                    <a:gd name="T33" fmla="*/ 192 h 20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8"/>
                    <a:gd name="T52" fmla="*/ 0 h 200"/>
                    <a:gd name="T53" fmla="*/ 268 w 268"/>
                    <a:gd name="T54" fmla="*/ 200 h 20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8" name="Freeform 351"/>
                <p:cNvSpPr>
                  <a:spLocks/>
                </p:cNvSpPr>
                <p:nvPr/>
              </p:nvSpPr>
              <p:spPr bwMode="auto">
                <a:xfrm rot="413846">
                  <a:off x="827" y="3018"/>
                  <a:ext cx="135" cy="136"/>
                </a:xfrm>
                <a:custGeom>
                  <a:avLst/>
                  <a:gdLst>
                    <a:gd name="T0" fmla="*/ 18 w 268"/>
                    <a:gd name="T1" fmla="*/ 192 h 200"/>
                    <a:gd name="T2" fmla="*/ 0 w 268"/>
                    <a:gd name="T3" fmla="*/ 180 h 200"/>
                    <a:gd name="T4" fmla="*/ 18 w 268"/>
                    <a:gd name="T5" fmla="*/ 144 h 200"/>
                    <a:gd name="T6" fmla="*/ 66 w 268"/>
                    <a:gd name="T7" fmla="*/ 48 h 200"/>
                    <a:gd name="T8" fmla="*/ 114 w 268"/>
                    <a:gd name="T9" fmla="*/ 0 h 200"/>
                    <a:gd name="T10" fmla="*/ 114 w 268"/>
                    <a:gd name="T11" fmla="*/ 48 h 200"/>
                    <a:gd name="T12" fmla="*/ 96 w 268"/>
                    <a:gd name="T13" fmla="*/ 92 h 200"/>
                    <a:gd name="T14" fmla="*/ 168 w 268"/>
                    <a:gd name="T15" fmla="*/ 28 h 200"/>
                    <a:gd name="T16" fmla="*/ 176 w 268"/>
                    <a:gd name="T17" fmla="*/ 44 h 200"/>
                    <a:gd name="T18" fmla="*/ 124 w 268"/>
                    <a:gd name="T19" fmla="*/ 112 h 200"/>
                    <a:gd name="T20" fmla="*/ 232 w 268"/>
                    <a:gd name="T21" fmla="*/ 72 h 200"/>
                    <a:gd name="T22" fmla="*/ 240 w 268"/>
                    <a:gd name="T23" fmla="*/ 100 h 200"/>
                    <a:gd name="T24" fmla="*/ 162 w 268"/>
                    <a:gd name="T25" fmla="*/ 144 h 200"/>
                    <a:gd name="T26" fmla="*/ 268 w 268"/>
                    <a:gd name="T27" fmla="*/ 168 h 200"/>
                    <a:gd name="T28" fmla="*/ 232 w 268"/>
                    <a:gd name="T29" fmla="*/ 188 h 200"/>
                    <a:gd name="T30" fmla="*/ 52 w 268"/>
                    <a:gd name="T31" fmla="*/ 200 h 200"/>
                    <a:gd name="T32" fmla="*/ 18 w 268"/>
                    <a:gd name="T33" fmla="*/ 192 h 20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8"/>
                    <a:gd name="T52" fmla="*/ 0 h 200"/>
                    <a:gd name="T53" fmla="*/ 268 w 268"/>
                    <a:gd name="T54" fmla="*/ 200 h 20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40" name="Group 352"/>
              <p:cNvGrpSpPr>
                <a:grpSpLocks/>
              </p:cNvGrpSpPr>
              <p:nvPr/>
            </p:nvGrpSpPr>
            <p:grpSpPr bwMode="auto">
              <a:xfrm>
                <a:off x="1392" y="2736"/>
                <a:ext cx="480" cy="1221"/>
                <a:chOff x="1392" y="2736"/>
                <a:chExt cx="480" cy="1221"/>
              </a:xfrm>
            </p:grpSpPr>
            <p:sp>
              <p:nvSpPr>
                <p:cNvPr id="41" name="Freeform 353"/>
                <p:cNvSpPr>
                  <a:spLocks/>
                </p:cNvSpPr>
                <p:nvPr/>
              </p:nvSpPr>
              <p:spPr bwMode="auto">
                <a:xfrm rot="21186154" flipH="1">
                  <a:off x="1407" y="2736"/>
                  <a:ext cx="339" cy="405"/>
                </a:xfrm>
                <a:custGeom>
                  <a:avLst/>
                  <a:gdLst>
                    <a:gd name="T0" fmla="*/ 40 w 672"/>
                    <a:gd name="T1" fmla="*/ 576 h 592"/>
                    <a:gd name="T2" fmla="*/ 472 w 672"/>
                    <a:gd name="T3" fmla="*/ 432 h 592"/>
                    <a:gd name="T4" fmla="*/ 664 w 672"/>
                    <a:gd name="T5" fmla="*/ 48 h 592"/>
                    <a:gd name="T6" fmla="*/ 424 w 672"/>
                    <a:gd name="T7" fmla="*/ 144 h 592"/>
                    <a:gd name="T8" fmla="*/ 232 w 672"/>
                    <a:gd name="T9" fmla="*/ 336 h 592"/>
                    <a:gd name="T10" fmla="*/ 40 w 672"/>
                    <a:gd name="T11" fmla="*/ 576 h 59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72"/>
                    <a:gd name="T19" fmla="*/ 0 h 592"/>
                    <a:gd name="T20" fmla="*/ 672 w 672"/>
                    <a:gd name="T21" fmla="*/ 592 h 59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72" h="592">
                      <a:moveTo>
                        <a:pt x="40" y="576"/>
                      </a:moveTo>
                      <a:cubicBezTo>
                        <a:pt x="80" y="592"/>
                        <a:pt x="368" y="520"/>
                        <a:pt x="472" y="432"/>
                      </a:cubicBezTo>
                      <a:cubicBezTo>
                        <a:pt x="576" y="344"/>
                        <a:pt x="672" y="96"/>
                        <a:pt x="664" y="48"/>
                      </a:cubicBezTo>
                      <a:cubicBezTo>
                        <a:pt x="656" y="0"/>
                        <a:pt x="496" y="96"/>
                        <a:pt x="424" y="144"/>
                      </a:cubicBezTo>
                      <a:cubicBezTo>
                        <a:pt x="352" y="192"/>
                        <a:pt x="296" y="264"/>
                        <a:pt x="232" y="336"/>
                      </a:cubicBezTo>
                      <a:cubicBezTo>
                        <a:pt x="168" y="408"/>
                        <a:pt x="0" y="560"/>
                        <a:pt x="40" y="57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" name="Freeform 354"/>
                <p:cNvSpPr>
                  <a:spLocks/>
                </p:cNvSpPr>
                <p:nvPr/>
              </p:nvSpPr>
              <p:spPr bwMode="auto">
                <a:xfrm rot="21186154" flipH="1">
                  <a:off x="1795" y="3103"/>
                  <a:ext cx="77" cy="854"/>
                </a:xfrm>
                <a:custGeom>
                  <a:avLst/>
                  <a:gdLst>
                    <a:gd name="T0" fmla="*/ 104 w 152"/>
                    <a:gd name="T1" fmla="*/ 1248 h 1248"/>
                    <a:gd name="T2" fmla="*/ 8 w 152"/>
                    <a:gd name="T3" fmla="*/ 672 h 1248"/>
                    <a:gd name="T4" fmla="*/ 152 w 152"/>
                    <a:gd name="T5" fmla="*/ 0 h 1248"/>
                    <a:gd name="T6" fmla="*/ 0 60000 65536"/>
                    <a:gd name="T7" fmla="*/ 0 60000 65536"/>
                    <a:gd name="T8" fmla="*/ 0 60000 65536"/>
                    <a:gd name="T9" fmla="*/ 0 w 152"/>
                    <a:gd name="T10" fmla="*/ 0 h 1248"/>
                    <a:gd name="T11" fmla="*/ 152 w 152"/>
                    <a:gd name="T12" fmla="*/ 1248 h 124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2" h="1248">
                      <a:moveTo>
                        <a:pt x="104" y="1248"/>
                      </a:moveTo>
                      <a:cubicBezTo>
                        <a:pt x="52" y="1064"/>
                        <a:pt x="0" y="880"/>
                        <a:pt x="8" y="672"/>
                      </a:cubicBezTo>
                      <a:cubicBezTo>
                        <a:pt x="16" y="464"/>
                        <a:pt x="84" y="232"/>
                        <a:pt x="15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3" name="Freeform 355"/>
                <p:cNvSpPr>
                  <a:spLocks/>
                </p:cNvSpPr>
                <p:nvPr/>
              </p:nvSpPr>
              <p:spPr bwMode="auto">
                <a:xfrm rot="21186154" flipH="1">
                  <a:off x="1439" y="2781"/>
                  <a:ext cx="49" cy="55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224"/>
                    <a:gd name="T14" fmla="*/ 280 w 280"/>
                    <a:gd name="T15" fmla="*/ 224 h 2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" name="Freeform 356"/>
                <p:cNvSpPr>
                  <a:spLocks/>
                </p:cNvSpPr>
                <p:nvPr/>
              </p:nvSpPr>
              <p:spPr bwMode="auto">
                <a:xfrm rot="-7956248">
                  <a:off x="1391" y="2832"/>
                  <a:ext cx="65" cy="40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224"/>
                    <a:gd name="T14" fmla="*/ 280 w 280"/>
                    <a:gd name="T15" fmla="*/ 224 h 2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5" name="Freeform 357"/>
                <p:cNvSpPr>
                  <a:spLocks/>
                </p:cNvSpPr>
                <p:nvPr/>
              </p:nvSpPr>
              <p:spPr bwMode="auto">
                <a:xfrm rot="-7956248">
                  <a:off x="1379" y="2801"/>
                  <a:ext cx="66" cy="40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224"/>
                    <a:gd name="T14" fmla="*/ 280 w 280"/>
                    <a:gd name="T15" fmla="*/ 224 h 2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6" name="Freeform 358"/>
                <p:cNvSpPr>
                  <a:spLocks/>
                </p:cNvSpPr>
                <p:nvPr/>
              </p:nvSpPr>
              <p:spPr bwMode="auto">
                <a:xfrm rot="-7956248">
                  <a:off x="1383" y="2767"/>
                  <a:ext cx="66" cy="40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224"/>
                    <a:gd name="T14" fmla="*/ 280 w 280"/>
                    <a:gd name="T15" fmla="*/ 224 h 2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" name="Freeform 359"/>
                <p:cNvSpPr>
                  <a:spLocks/>
                </p:cNvSpPr>
                <p:nvPr/>
              </p:nvSpPr>
              <p:spPr bwMode="auto">
                <a:xfrm rot="21186154" flipH="1">
                  <a:off x="1439" y="2781"/>
                  <a:ext cx="49" cy="55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224"/>
                    <a:gd name="T14" fmla="*/ 280 w 280"/>
                    <a:gd name="T15" fmla="*/ 224 h 2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" name="Freeform 360"/>
                <p:cNvSpPr>
                  <a:spLocks/>
                </p:cNvSpPr>
                <p:nvPr/>
              </p:nvSpPr>
              <p:spPr bwMode="auto">
                <a:xfrm rot="-7956248">
                  <a:off x="1412" y="2796"/>
                  <a:ext cx="66" cy="41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224"/>
                    <a:gd name="T14" fmla="*/ 280 w 280"/>
                    <a:gd name="T15" fmla="*/ 224 h 2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9" name="Freeform 361"/>
                <p:cNvSpPr>
                  <a:spLocks/>
                </p:cNvSpPr>
                <p:nvPr/>
              </p:nvSpPr>
              <p:spPr bwMode="auto">
                <a:xfrm rot="-7956248">
                  <a:off x="1439" y="2827"/>
                  <a:ext cx="65" cy="40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224"/>
                    <a:gd name="T14" fmla="*/ 280 w 280"/>
                    <a:gd name="T15" fmla="*/ 224 h 2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0" name="Freeform 362"/>
                <p:cNvSpPr>
                  <a:spLocks/>
                </p:cNvSpPr>
                <p:nvPr/>
              </p:nvSpPr>
              <p:spPr bwMode="auto">
                <a:xfrm rot="21186154" flipH="1">
                  <a:off x="1406" y="2781"/>
                  <a:ext cx="135" cy="137"/>
                </a:xfrm>
                <a:custGeom>
                  <a:avLst/>
                  <a:gdLst>
                    <a:gd name="T0" fmla="*/ 18 w 268"/>
                    <a:gd name="T1" fmla="*/ 192 h 200"/>
                    <a:gd name="T2" fmla="*/ 0 w 268"/>
                    <a:gd name="T3" fmla="*/ 180 h 200"/>
                    <a:gd name="T4" fmla="*/ 18 w 268"/>
                    <a:gd name="T5" fmla="*/ 144 h 200"/>
                    <a:gd name="T6" fmla="*/ 66 w 268"/>
                    <a:gd name="T7" fmla="*/ 48 h 200"/>
                    <a:gd name="T8" fmla="*/ 114 w 268"/>
                    <a:gd name="T9" fmla="*/ 0 h 200"/>
                    <a:gd name="T10" fmla="*/ 114 w 268"/>
                    <a:gd name="T11" fmla="*/ 48 h 200"/>
                    <a:gd name="T12" fmla="*/ 96 w 268"/>
                    <a:gd name="T13" fmla="*/ 92 h 200"/>
                    <a:gd name="T14" fmla="*/ 168 w 268"/>
                    <a:gd name="T15" fmla="*/ 28 h 200"/>
                    <a:gd name="T16" fmla="*/ 176 w 268"/>
                    <a:gd name="T17" fmla="*/ 44 h 200"/>
                    <a:gd name="T18" fmla="*/ 124 w 268"/>
                    <a:gd name="T19" fmla="*/ 112 h 200"/>
                    <a:gd name="T20" fmla="*/ 232 w 268"/>
                    <a:gd name="T21" fmla="*/ 72 h 200"/>
                    <a:gd name="T22" fmla="*/ 240 w 268"/>
                    <a:gd name="T23" fmla="*/ 100 h 200"/>
                    <a:gd name="T24" fmla="*/ 162 w 268"/>
                    <a:gd name="T25" fmla="*/ 144 h 200"/>
                    <a:gd name="T26" fmla="*/ 268 w 268"/>
                    <a:gd name="T27" fmla="*/ 168 h 200"/>
                    <a:gd name="T28" fmla="*/ 232 w 268"/>
                    <a:gd name="T29" fmla="*/ 188 h 200"/>
                    <a:gd name="T30" fmla="*/ 52 w 268"/>
                    <a:gd name="T31" fmla="*/ 200 h 200"/>
                    <a:gd name="T32" fmla="*/ 18 w 268"/>
                    <a:gd name="T33" fmla="*/ 192 h 20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8"/>
                    <a:gd name="T52" fmla="*/ 0 h 200"/>
                    <a:gd name="T53" fmla="*/ 268 w 268"/>
                    <a:gd name="T54" fmla="*/ 200 h 20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" name="Freeform 363"/>
                <p:cNvSpPr>
                  <a:spLocks/>
                </p:cNvSpPr>
                <p:nvPr/>
              </p:nvSpPr>
              <p:spPr bwMode="auto">
                <a:xfrm rot="21186154" flipH="1">
                  <a:off x="1427" y="2808"/>
                  <a:ext cx="194" cy="197"/>
                </a:xfrm>
                <a:custGeom>
                  <a:avLst/>
                  <a:gdLst>
                    <a:gd name="T0" fmla="*/ 18 w 268"/>
                    <a:gd name="T1" fmla="*/ 192 h 200"/>
                    <a:gd name="T2" fmla="*/ 0 w 268"/>
                    <a:gd name="T3" fmla="*/ 180 h 200"/>
                    <a:gd name="T4" fmla="*/ 18 w 268"/>
                    <a:gd name="T5" fmla="*/ 144 h 200"/>
                    <a:gd name="T6" fmla="*/ 66 w 268"/>
                    <a:gd name="T7" fmla="*/ 48 h 200"/>
                    <a:gd name="T8" fmla="*/ 114 w 268"/>
                    <a:gd name="T9" fmla="*/ 0 h 200"/>
                    <a:gd name="T10" fmla="*/ 114 w 268"/>
                    <a:gd name="T11" fmla="*/ 48 h 200"/>
                    <a:gd name="T12" fmla="*/ 96 w 268"/>
                    <a:gd name="T13" fmla="*/ 92 h 200"/>
                    <a:gd name="T14" fmla="*/ 168 w 268"/>
                    <a:gd name="T15" fmla="*/ 28 h 200"/>
                    <a:gd name="T16" fmla="*/ 176 w 268"/>
                    <a:gd name="T17" fmla="*/ 44 h 200"/>
                    <a:gd name="T18" fmla="*/ 124 w 268"/>
                    <a:gd name="T19" fmla="*/ 112 h 200"/>
                    <a:gd name="T20" fmla="*/ 232 w 268"/>
                    <a:gd name="T21" fmla="*/ 72 h 200"/>
                    <a:gd name="T22" fmla="*/ 240 w 268"/>
                    <a:gd name="T23" fmla="*/ 100 h 200"/>
                    <a:gd name="T24" fmla="*/ 162 w 268"/>
                    <a:gd name="T25" fmla="*/ 144 h 200"/>
                    <a:gd name="T26" fmla="*/ 268 w 268"/>
                    <a:gd name="T27" fmla="*/ 168 h 200"/>
                    <a:gd name="T28" fmla="*/ 232 w 268"/>
                    <a:gd name="T29" fmla="*/ 188 h 200"/>
                    <a:gd name="T30" fmla="*/ 52 w 268"/>
                    <a:gd name="T31" fmla="*/ 200 h 200"/>
                    <a:gd name="T32" fmla="*/ 18 w 268"/>
                    <a:gd name="T33" fmla="*/ 192 h 20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8"/>
                    <a:gd name="T52" fmla="*/ 0 h 200"/>
                    <a:gd name="T53" fmla="*/ 268 w 268"/>
                    <a:gd name="T54" fmla="*/ 200 h 20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" name="Freeform 364"/>
                <p:cNvSpPr>
                  <a:spLocks/>
                </p:cNvSpPr>
                <p:nvPr/>
              </p:nvSpPr>
              <p:spPr bwMode="auto">
                <a:xfrm rot="21186154" flipH="1">
                  <a:off x="1483" y="2866"/>
                  <a:ext cx="194" cy="197"/>
                </a:xfrm>
                <a:custGeom>
                  <a:avLst/>
                  <a:gdLst>
                    <a:gd name="T0" fmla="*/ 18 w 268"/>
                    <a:gd name="T1" fmla="*/ 192 h 200"/>
                    <a:gd name="T2" fmla="*/ 0 w 268"/>
                    <a:gd name="T3" fmla="*/ 180 h 200"/>
                    <a:gd name="T4" fmla="*/ 18 w 268"/>
                    <a:gd name="T5" fmla="*/ 144 h 200"/>
                    <a:gd name="T6" fmla="*/ 66 w 268"/>
                    <a:gd name="T7" fmla="*/ 48 h 200"/>
                    <a:gd name="T8" fmla="*/ 114 w 268"/>
                    <a:gd name="T9" fmla="*/ 0 h 200"/>
                    <a:gd name="T10" fmla="*/ 114 w 268"/>
                    <a:gd name="T11" fmla="*/ 48 h 200"/>
                    <a:gd name="T12" fmla="*/ 96 w 268"/>
                    <a:gd name="T13" fmla="*/ 92 h 200"/>
                    <a:gd name="T14" fmla="*/ 168 w 268"/>
                    <a:gd name="T15" fmla="*/ 28 h 200"/>
                    <a:gd name="T16" fmla="*/ 176 w 268"/>
                    <a:gd name="T17" fmla="*/ 44 h 200"/>
                    <a:gd name="T18" fmla="*/ 124 w 268"/>
                    <a:gd name="T19" fmla="*/ 112 h 200"/>
                    <a:gd name="T20" fmla="*/ 232 w 268"/>
                    <a:gd name="T21" fmla="*/ 72 h 200"/>
                    <a:gd name="T22" fmla="*/ 240 w 268"/>
                    <a:gd name="T23" fmla="*/ 100 h 200"/>
                    <a:gd name="T24" fmla="*/ 162 w 268"/>
                    <a:gd name="T25" fmla="*/ 144 h 200"/>
                    <a:gd name="T26" fmla="*/ 268 w 268"/>
                    <a:gd name="T27" fmla="*/ 168 h 200"/>
                    <a:gd name="T28" fmla="*/ 232 w 268"/>
                    <a:gd name="T29" fmla="*/ 188 h 200"/>
                    <a:gd name="T30" fmla="*/ 52 w 268"/>
                    <a:gd name="T31" fmla="*/ 200 h 200"/>
                    <a:gd name="T32" fmla="*/ 18 w 268"/>
                    <a:gd name="T33" fmla="*/ 192 h 20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8"/>
                    <a:gd name="T52" fmla="*/ 0 h 200"/>
                    <a:gd name="T53" fmla="*/ 268 w 268"/>
                    <a:gd name="T54" fmla="*/ 200 h 20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3" name="Freeform 365"/>
                <p:cNvSpPr>
                  <a:spLocks/>
                </p:cNvSpPr>
                <p:nvPr/>
              </p:nvSpPr>
              <p:spPr bwMode="auto">
                <a:xfrm rot="21186154" flipH="1">
                  <a:off x="1574" y="2959"/>
                  <a:ext cx="135" cy="137"/>
                </a:xfrm>
                <a:custGeom>
                  <a:avLst/>
                  <a:gdLst>
                    <a:gd name="T0" fmla="*/ 18 w 268"/>
                    <a:gd name="T1" fmla="*/ 192 h 200"/>
                    <a:gd name="T2" fmla="*/ 0 w 268"/>
                    <a:gd name="T3" fmla="*/ 180 h 200"/>
                    <a:gd name="T4" fmla="*/ 18 w 268"/>
                    <a:gd name="T5" fmla="*/ 144 h 200"/>
                    <a:gd name="T6" fmla="*/ 66 w 268"/>
                    <a:gd name="T7" fmla="*/ 48 h 200"/>
                    <a:gd name="T8" fmla="*/ 114 w 268"/>
                    <a:gd name="T9" fmla="*/ 0 h 200"/>
                    <a:gd name="T10" fmla="*/ 114 w 268"/>
                    <a:gd name="T11" fmla="*/ 48 h 200"/>
                    <a:gd name="T12" fmla="*/ 96 w 268"/>
                    <a:gd name="T13" fmla="*/ 92 h 200"/>
                    <a:gd name="T14" fmla="*/ 168 w 268"/>
                    <a:gd name="T15" fmla="*/ 28 h 200"/>
                    <a:gd name="T16" fmla="*/ 176 w 268"/>
                    <a:gd name="T17" fmla="*/ 44 h 200"/>
                    <a:gd name="T18" fmla="*/ 124 w 268"/>
                    <a:gd name="T19" fmla="*/ 112 h 200"/>
                    <a:gd name="T20" fmla="*/ 232 w 268"/>
                    <a:gd name="T21" fmla="*/ 72 h 200"/>
                    <a:gd name="T22" fmla="*/ 240 w 268"/>
                    <a:gd name="T23" fmla="*/ 100 h 200"/>
                    <a:gd name="T24" fmla="*/ 162 w 268"/>
                    <a:gd name="T25" fmla="*/ 144 h 200"/>
                    <a:gd name="T26" fmla="*/ 268 w 268"/>
                    <a:gd name="T27" fmla="*/ 168 h 200"/>
                    <a:gd name="T28" fmla="*/ 232 w 268"/>
                    <a:gd name="T29" fmla="*/ 188 h 200"/>
                    <a:gd name="T30" fmla="*/ 52 w 268"/>
                    <a:gd name="T31" fmla="*/ 200 h 200"/>
                    <a:gd name="T32" fmla="*/ 18 w 268"/>
                    <a:gd name="T33" fmla="*/ 192 h 20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8"/>
                    <a:gd name="T52" fmla="*/ 0 h 200"/>
                    <a:gd name="T53" fmla="*/ 268 w 268"/>
                    <a:gd name="T54" fmla="*/ 200 h 20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4" name="Freeform 366"/>
                <p:cNvSpPr>
                  <a:spLocks/>
                </p:cNvSpPr>
                <p:nvPr/>
              </p:nvSpPr>
              <p:spPr bwMode="auto">
                <a:xfrm rot="21186154" flipH="1">
                  <a:off x="1630" y="3018"/>
                  <a:ext cx="135" cy="136"/>
                </a:xfrm>
                <a:custGeom>
                  <a:avLst/>
                  <a:gdLst>
                    <a:gd name="T0" fmla="*/ 18 w 268"/>
                    <a:gd name="T1" fmla="*/ 192 h 200"/>
                    <a:gd name="T2" fmla="*/ 0 w 268"/>
                    <a:gd name="T3" fmla="*/ 180 h 200"/>
                    <a:gd name="T4" fmla="*/ 18 w 268"/>
                    <a:gd name="T5" fmla="*/ 144 h 200"/>
                    <a:gd name="T6" fmla="*/ 66 w 268"/>
                    <a:gd name="T7" fmla="*/ 48 h 200"/>
                    <a:gd name="T8" fmla="*/ 114 w 268"/>
                    <a:gd name="T9" fmla="*/ 0 h 200"/>
                    <a:gd name="T10" fmla="*/ 114 w 268"/>
                    <a:gd name="T11" fmla="*/ 48 h 200"/>
                    <a:gd name="T12" fmla="*/ 96 w 268"/>
                    <a:gd name="T13" fmla="*/ 92 h 200"/>
                    <a:gd name="T14" fmla="*/ 168 w 268"/>
                    <a:gd name="T15" fmla="*/ 28 h 200"/>
                    <a:gd name="T16" fmla="*/ 176 w 268"/>
                    <a:gd name="T17" fmla="*/ 44 h 200"/>
                    <a:gd name="T18" fmla="*/ 124 w 268"/>
                    <a:gd name="T19" fmla="*/ 112 h 200"/>
                    <a:gd name="T20" fmla="*/ 232 w 268"/>
                    <a:gd name="T21" fmla="*/ 72 h 200"/>
                    <a:gd name="T22" fmla="*/ 240 w 268"/>
                    <a:gd name="T23" fmla="*/ 100 h 200"/>
                    <a:gd name="T24" fmla="*/ 162 w 268"/>
                    <a:gd name="T25" fmla="*/ 144 h 200"/>
                    <a:gd name="T26" fmla="*/ 268 w 268"/>
                    <a:gd name="T27" fmla="*/ 168 h 200"/>
                    <a:gd name="T28" fmla="*/ 232 w 268"/>
                    <a:gd name="T29" fmla="*/ 188 h 200"/>
                    <a:gd name="T30" fmla="*/ 52 w 268"/>
                    <a:gd name="T31" fmla="*/ 200 h 200"/>
                    <a:gd name="T32" fmla="*/ 18 w 268"/>
                    <a:gd name="T33" fmla="*/ 192 h 20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8"/>
                    <a:gd name="T52" fmla="*/ 0 h 200"/>
                    <a:gd name="T53" fmla="*/ 268 w 268"/>
                    <a:gd name="T54" fmla="*/ 200 h 20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8" name="Group 367"/>
            <p:cNvGrpSpPr>
              <a:grpSpLocks/>
            </p:cNvGrpSpPr>
            <p:nvPr/>
          </p:nvGrpSpPr>
          <p:grpSpPr bwMode="auto">
            <a:xfrm flipV="1">
              <a:off x="768" y="3120"/>
              <a:ext cx="1152" cy="1221"/>
              <a:chOff x="720" y="2736"/>
              <a:chExt cx="1152" cy="1221"/>
            </a:xfrm>
          </p:grpSpPr>
          <p:grpSp>
            <p:nvGrpSpPr>
              <p:cNvPr id="9" name="Group 368"/>
              <p:cNvGrpSpPr>
                <a:grpSpLocks/>
              </p:cNvGrpSpPr>
              <p:nvPr/>
            </p:nvGrpSpPr>
            <p:grpSpPr bwMode="auto">
              <a:xfrm>
                <a:off x="720" y="2736"/>
                <a:ext cx="480" cy="1221"/>
                <a:chOff x="720" y="2736"/>
                <a:chExt cx="480" cy="1221"/>
              </a:xfrm>
            </p:grpSpPr>
            <p:sp>
              <p:nvSpPr>
                <p:cNvPr id="25" name="Freeform 369"/>
                <p:cNvSpPr>
                  <a:spLocks/>
                </p:cNvSpPr>
                <p:nvPr/>
              </p:nvSpPr>
              <p:spPr bwMode="auto">
                <a:xfrm rot="413846">
                  <a:off x="846" y="2736"/>
                  <a:ext cx="339" cy="405"/>
                </a:xfrm>
                <a:custGeom>
                  <a:avLst/>
                  <a:gdLst>
                    <a:gd name="T0" fmla="*/ 40 w 672"/>
                    <a:gd name="T1" fmla="*/ 576 h 592"/>
                    <a:gd name="T2" fmla="*/ 472 w 672"/>
                    <a:gd name="T3" fmla="*/ 432 h 592"/>
                    <a:gd name="T4" fmla="*/ 664 w 672"/>
                    <a:gd name="T5" fmla="*/ 48 h 592"/>
                    <a:gd name="T6" fmla="*/ 424 w 672"/>
                    <a:gd name="T7" fmla="*/ 144 h 592"/>
                    <a:gd name="T8" fmla="*/ 232 w 672"/>
                    <a:gd name="T9" fmla="*/ 336 h 592"/>
                    <a:gd name="T10" fmla="*/ 40 w 672"/>
                    <a:gd name="T11" fmla="*/ 576 h 59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72"/>
                    <a:gd name="T19" fmla="*/ 0 h 592"/>
                    <a:gd name="T20" fmla="*/ 672 w 672"/>
                    <a:gd name="T21" fmla="*/ 592 h 59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72" h="592">
                      <a:moveTo>
                        <a:pt x="40" y="576"/>
                      </a:moveTo>
                      <a:cubicBezTo>
                        <a:pt x="80" y="592"/>
                        <a:pt x="368" y="520"/>
                        <a:pt x="472" y="432"/>
                      </a:cubicBezTo>
                      <a:cubicBezTo>
                        <a:pt x="576" y="344"/>
                        <a:pt x="672" y="96"/>
                        <a:pt x="664" y="48"/>
                      </a:cubicBezTo>
                      <a:cubicBezTo>
                        <a:pt x="656" y="0"/>
                        <a:pt x="496" y="96"/>
                        <a:pt x="424" y="144"/>
                      </a:cubicBezTo>
                      <a:cubicBezTo>
                        <a:pt x="352" y="192"/>
                        <a:pt x="296" y="264"/>
                        <a:pt x="232" y="336"/>
                      </a:cubicBezTo>
                      <a:cubicBezTo>
                        <a:pt x="168" y="408"/>
                        <a:pt x="0" y="560"/>
                        <a:pt x="40" y="57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" name="Freeform 370"/>
                <p:cNvSpPr>
                  <a:spLocks/>
                </p:cNvSpPr>
                <p:nvPr/>
              </p:nvSpPr>
              <p:spPr bwMode="auto">
                <a:xfrm rot="413846">
                  <a:off x="720" y="3103"/>
                  <a:ext cx="77" cy="854"/>
                </a:xfrm>
                <a:custGeom>
                  <a:avLst/>
                  <a:gdLst>
                    <a:gd name="T0" fmla="*/ 104 w 152"/>
                    <a:gd name="T1" fmla="*/ 1248 h 1248"/>
                    <a:gd name="T2" fmla="*/ 8 w 152"/>
                    <a:gd name="T3" fmla="*/ 672 h 1248"/>
                    <a:gd name="T4" fmla="*/ 152 w 152"/>
                    <a:gd name="T5" fmla="*/ 0 h 1248"/>
                    <a:gd name="T6" fmla="*/ 0 60000 65536"/>
                    <a:gd name="T7" fmla="*/ 0 60000 65536"/>
                    <a:gd name="T8" fmla="*/ 0 60000 65536"/>
                    <a:gd name="T9" fmla="*/ 0 w 152"/>
                    <a:gd name="T10" fmla="*/ 0 h 1248"/>
                    <a:gd name="T11" fmla="*/ 152 w 152"/>
                    <a:gd name="T12" fmla="*/ 1248 h 124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2" h="1248">
                      <a:moveTo>
                        <a:pt x="104" y="1248"/>
                      </a:moveTo>
                      <a:cubicBezTo>
                        <a:pt x="52" y="1064"/>
                        <a:pt x="0" y="880"/>
                        <a:pt x="8" y="672"/>
                      </a:cubicBezTo>
                      <a:cubicBezTo>
                        <a:pt x="16" y="464"/>
                        <a:pt x="84" y="232"/>
                        <a:pt x="15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" name="Freeform 371"/>
                <p:cNvSpPr>
                  <a:spLocks/>
                </p:cNvSpPr>
                <p:nvPr/>
              </p:nvSpPr>
              <p:spPr bwMode="auto">
                <a:xfrm rot="413846">
                  <a:off x="1104" y="2781"/>
                  <a:ext cx="49" cy="55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224"/>
                    <a:gd name="T14" fmla="*/ 280 w 280"/>
                    <a:gd name="T15" fmla="*/ 224 h 2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8" name="Freeform 372"/>
                <p:cNvSpPr>
                  <a:spLocks/>
                </p:cNvSpPr>
                <p:nvPr/>
              </p:nvSpPr>
              <p:spPr bwMode="auto">
                <a:xfrm rot="7956248" flipH="1">
                  <a:off x="1135" y="2832"/>
                  <a:ext cx="65" cy="40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224"/>
                    <a:gd name="T14" fmla="*/ 280 w 280"/>
                    <a:gd name="T15" fmla="*/ 224 h 2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" name="Freeform 373"/>
                <p:cNvSpPr>
                  <a:spLocks/>
                </p:cNvSpPr>
                <p:nvPr/>
              </p:nvSpPr>
              <p:spPr bwMode="auto">
                <a:xfrm rot="7956248" flipH="1">
                  <a:off x="1147" y="2801"/>
                  <a:ext cx="66" cy="40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224"/>
                    <a:gd name="T14" fmla="*/ 280 w 280"/>
                    <a:gd name="T15" fmla="*/ 224 h 2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" name="Freeform 374"/>
                <p:cNvSpPr>
                  <a:spLocks/>
                </p:cNvSpPr>
                <p:nvPr/>
              </p:nvSpPr>
              <p:spPr bwMode="auto">
                <a:xfrm rot="7956248" flipH="1">
                  <a:off x="1143" y="2767"/>
                  <a:ext cx="66" cy="40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224"/>
                    <a:gd name="T14" fmla="*/ 280 w 280"/>
                    <a:gd name="T15" fmla="*/ 224 h 2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" name="Freeform 375"/>
                <p:cNvSpPr>
                  <a:spLocks/>
                </p:cNvSpPr>
                <p:nvPr/>
              </p:nvSpPr>
              <p:spPr bwMode="auto">
                <a:xfrm rot="413846">
                  <a:off x="1104" y="2781"/>
                  <a:ext cx="49" cy="55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224"/>
                    <a:gd name="T14" fmla="*/ 280 w 280"/>
                    <a:gd name="T15" fmla="*/ 224 h 2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" name="Freeform 376"/>
                <p:cNvSpPr>
                  <a:spLocks/>
                </p:cNvSpPr>
                <p:nvPr/>
              </p:nvSpPr>
              <p:spPr bwMode="auto">
                <a:xfrm rot="7956248" flipH="1">
                  <a:off x="1115" y="2796"/>
                  <a:ext cx="66" cy="41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224"/>
                    <a:gd name="T14" fmla="*/ 280 w 280"/>
                    <a:gd name="T15" fmla="*/ 224 h 2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" name="Freeform 377"/>
                <p:cNvSpPr>
                  <a:spLocks/>
                </p:cNvSpPr>
                <p:nvPr/>
              </p:nvSpPr>
              <p:spPr bwMode="auto">
                <a:xfrm rot="7956248" flipH="1">
                  <a:off x="1087" y="2827"/>
                  <a:ext cx="65" cy="40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224"/>
                    <a:gd name="T14" fmla="*/ 280 w 280"/>
                    <a:gd name="T15" fmla="*/ 224 h 2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4" name="Freeform 378"/>
                <p:cNvSpPr>
                  <a:spLocks/>
                </p:cNvSpPr>
                <p:nvPr/>
              </p:nvSpPr>
              <p:spPr bwMode="auto">
                <a:xfrm rot="413846">
                  <a:off x="1051" y="2781"/>
                  <a:ext cx="135" cy="137"/>
                </a:xfrm>
                <a:custGeom>
                  <a:avLst/>
                  <a:gdLst>
                    <a:gd name="T0" fmla="*/ 18 w 268"/>
                    <a:gd name="T1" fmla="*/ 192 h 200"/>
                    <a:gd name="T2" fmla="*/ 0 w 268"/>
                    <a:gd name="T3" fmla="*/ 180 h 200"/>
                    <a:gd name="T4" fmla="*/ 18 w 268"/>
                    <a:gd name="T5" fmla="*/ 144 h 200"/>
                    <a:gd name="T6" fmla="*/ 66 w 268"/>
                    <a:gd name="T7" fmla="*/ 48 h 200"/>
                    <a:gd name="T8" fmla="*/ 114 w 268"/>
                    <a:gd name="T9" fmla="*/ 0 h 200"/>
                    <a:gd name="T10" fmla="*/ 114 w 268"/>
                    <a:gd name="T11" fmla="*/ 48 h 200"/>
                    <a:gd name="T12" fmla="*/ 96 w 268"/>
                    <a:gd name="T13" fmla="*/ 92 h 200"/>
                    <a:gd name="T14" fmla="*/ 168 w 268"/>
                    <a:gd name="T15" fmla="*/ 28 h 200"/>
                    <a:gd name="T16" fmla="*/ 176 w 268"/>
                    <a:gd name="T17" fmla="*/ 44 h 200"/>
                    <a:gd name="T18" fmla="*/ 124 w 268"/>
                    <a:gd name="T19" fmla="*/ 112 h 200"/>
                    <a:gd name="T20" fmla="*/ 232 w 268"/>
                    <a:gd name="T21" fmla="*/ 72 h 200"/>
                    <a:gd name="T22" fmla="*/ 240 w 268"/>
                    <a:gd name="T23" fmla="*/ 100 h 200"/>
                    <a:gd name="T24" fmla="*/ 162 w 268"/>
                    <a:gd name="T25" fmla="*/ 144 h 200"/>
                    <a:gd name="T26" fmla="*/ 268 w 268"/>
                    <a:gd name="T27" fmla="*/ 168 h 200"/>
                    <a:gd name="T28" fmla="*/ 232 w 268"/>
                    <a:gd name="T29" fmla="*/ 188 h 200"/>
                    <a:gd name="T30" fmla="*/ 52 w 268"/>
                    <a:gd name="T31" fmla="*/ 200 h 200"/>
                    <a:gd name="T32" fmla="*/ 18 w 268"/>
                    <a:gd name="T33" fmla="*/ 192 h 20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8"/>
                    <a:gd name="T52" fmla="*/ 0 h 200"/>
                    <a:gd name="T53" fmla="*/ 268 w 268"/>
                    <a:gd name="T54" fmla="*/ 200 h 20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" name="Freeform 379"/>
                <p:cNvSpPr>
                  <a:spLocks/>
                </p:cNvSpPr>
                <p:nvPr/>
              </p:nvSpPr>
              <p:spPr bwMode="auto">
                <a:xfrm rot="413846">
                  <a:off x="971" y="2808"/>
                  <a:ext cx="194" cy="197"/>
                </a:xfrm>
                <a:custGeom>
                  <a:avLst/>
                  <a:gdLst>
                    <a:gd name="T0" fmla="*/ 18 w 268"/>
                    <a:gd name="T1" fmla="*/ 192 h 200"/>
                    <a:gd name="T2" fmla="*/ 0 w 268"/>
                    <a:gd name="T3" fmla="*/ 180 h 200"/>
                    <a:gd name="T4" fmla="*/ 18 w 268"/>
                    <a:gd name="T5" fmla="*/ 144 h 200"/>
                    <a:gd name="T6" fmla="*/ 66 w 268"/>
                    <a:gd name="T7" fmla="*/ 48 h 200"/>
                    <a:gd name="T8" fmla="*/ 114 w 268"/>
                    <a:gd name="T9" fmla="*/ 0 h 200"/>
                    <a:gd name="T10" fmla="*/ 114 w 268"/>
                    <a:gd name="T11" fmla="*/ 48 h 200"/>
                    <a:gd name="T12" fmla="*/ 96 w 268"/>
                    <a:gd name="T13" fmla="*/ 92 h 200"/>
                    <a:gd name="T14" fmla="*/ 168 w 268"/>
                    <a:gd name="T15" fmla="*/ 28 h 200"/>
                    <a:gd name="T16" fmla="*/ 176 w 268"/>
                    <a:gd name="T17" fmla="*/ 44 h 200"/>
                    <a:gd name="T18" fmla="*/ 124 w 268"/>
                    <a:gd name="T19" fmla="*/ 112 h 200"/>
                    <a:gd name="T20" fmla="*/ 232 w 268"/>
                    <a:gd name="T21" fmla="*/ 72 h 200"/>
                    <a:gd name="T22" fmla="*/ 240 w 268"/>
                    <a:gd name="T23" fmla="*/ 100 h 200"/>
                    <a:gd name="T24" fmla="*/ 162 w 268"/>
                    <a:gd name="T25" fmla="*/ 144 h 200"/>
                    <a:gd name="T26" fmla="*/ 268 w 268"/>
                    <a:gd name="T27" fmla="*/ 168 h 200"/>
                    <a:gd name="T28" fmla="*/ 232 w 268"/>
                    <a:gd name="T29" fmla="*/ 188 h 200"/>
                    <a:gd name="T30" fmla="*/ 52 w 268"/>
                    <a:gd name="T31" fmla="*/ 200 h 200"/>
                    <a:gd name="T32" fmla="*/ 18 w 268"/>
                    <a:gd name="T33" fmla="*/ 192 h 20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8"/>
                    <a:gd name="T52" fmla="*/ 0 h 200"/>
                    <a:gd name="T53" fmla="*/ 268 w 268"/>
                    <a:gd name="T54" fmla="*/ 200 h 20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6" name="Freeform 380"/>
                <p:cNvSpPr>
                  <a:spLocks/>
                </p:cNvSpPr>
                <p:nvPr/>
              </p:nvSpPr>
              <p:spPr bwMode="auto">
                <a:xfrm rot="413846">
                  <a:off x="915" y="2866"/>
                  <a:ext cx="194" cy="197"/>
                </a:xfrm>
                <a:custGeom>
                  <a:avLst/>
                  <a:gdLst>
                    <a:gd name="T0" fmla="*/ 18 w 268"/>
                    <a:gd name="T1" fmla="*/ 192 h 200"/>
                    <a:gd name="T2" fmla="*/ 0 w 268"/>
                    <a:gd name="T3" fmla="*/ 180 h 200"/>
                    <a:gd name="T4" fmla="*/ 18 w 268"/>
                    <a:gd name="T5" fmla="*/ 144 h 200"/>
                    <a:gd name="T6" fmla="*/ 66 w 268"/>
                    <a:gd name="T7" fmla="*/ 48 h 200"/>
                    <a:gd name="T8" fmla="*/ 114 w 268"/>
                    <a:gd name="T9" fmla="*/ 0 h 200"/>
                    <a:gd name="T10" fmla="*/ 114 w 268"/>
                    <a:gd name="T11" fmla="*/ 48 h 200"/>
                    <a:gd name="T12" fmla="*/ 96 w 268"/>
                    <a:gd name="T13" fmla="*/ 92 h 200"/>
                    <a:gd name="T14" fmla="*/ 168 w 268"/>
                    <a:gd name="T15" fmla="*/ 28 h 200"/>
                    <a:gd name="T16" fmla="*/ 176 w 268"/>
                    <a:gd name="T17" fmla="*/ 44 h 200"/>
                    <a:gd name="T18" fmla="*/ 124 w 268"/>
                    <a:gd name="T19" fmla="*/ 112 h 200"/>
                    <a:gd name="T20" fmla="*/ 232 w 268"/>
                    <a:gd name="T21" fmla="*/ 72 h 200"/>
                    <a:gd name="T22" fmla="*/ 240 w 268"/>
                    <a:gd name="T23" fmla="*/ 100 h 200"/>
                    <a:gd name="T24" fmla="*/ 162 w 268"/>
                    <a:gd name="T25" fmla="*/ 144 h 200"/>
                    <a:gd name="T26" fmla="*/ 268 w 268"/>
                    <a:gd name="T27" fmla="*/ 168 h 200"/>
                    <a:gd name="T28" fmla="*/ 232 w 268"/>
                    <a:gd name="T29" fmla="*/ 188 h 200"/>
                    <a:gd name="T30" fmla="*/ 52 w 268"/>
                    <a:gd name="T31" fmla="*/ 200 h 200"/>
                    <a:gd name="T32" fmla="*/ 18 w 268"/>
                    <a:gd name="T33" fmla="*/ 192 h 20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8"/>
                    <a:gd name="T52" fmla="*/ 0 h 200"/>
                    <a:gd name="T53" fmla="*/ 268 w 268"/>
                    <a:gd name="T54" fmla="*/ 200 h 20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" name="Freeform 381"/>
                <p:cNvSpPr>
                  <a:spLocks/>
                </p:cNvSpPr>
                <p:nvPr/>
              </p:nvSpPr>
              <p:spPr bwMode="auto">
                <a:xfrm rot="413846">
                  <a:off x="883" y="2959"/>
                  <a:ext cx="135" cy="137"/>
                </a:xfrm>
                <a:custGeom>
                  <a:avLst/>
                  <a:gdLst>
                    <a:gd name="T0" fmla="*/ 18 w 268"/>
                    <a:gd name="T1" fmla="*/ 192 h 200"/>
                    <a:gd name="T2" fmla="*/ 0 w 268"/>
                    <a:gd name="T3" fmla="*/ 180 h 200"/>
                    <a:gd name="T4" fmla="*/ 18 w 268"/>
                    <a:gd name="T5" fmla="*/ 144 h 200"/>
                    <a:gd name="T6" fmla="*/ 66 w 268"/>
                    <a:gd name="T7" fmla="*/ 48 h 200"/>
                    <a:gd name="T8" fmla="*/ 114 w 268"/>
                    <a:gd name="T9" fmla="*/ 0 h 200"/>
                    <a:gd name="T10" fmla="*/ 114 w 268"/>
                    <a:gd name="T11" fmla="*/ 48 h 200"/>
                    <a:gd name="T12" fmla="*/ 96 w 268"/>
                    <a:gd name="T13" fmla="*/ 92 h 200"/>
                    <a:gd name="T14" fmla="*/ 168 w 268"/>
                    <a:gd name="T15" fmla="*/ 28 h 200"/>
                    <a:gd name="T16" fmla="*/ 176 w 268"/>
                    <a:gd name="T17" fmla="*/ 44 h 200"/>
                    <a:gd name="T18" fmla="*/ 124 w 268"/>
                    <a:gd name="T19" fmla="*/ 112 h 200"/>
                    <a:gd name="T20" fmla="*/ 232 w 268"/>
                    <a:gd name="T21" fmla="*/ 72 h 200"/>
                    <a:gd name="T22" fmla="*/ 240 w 268"/>
                    <a:gd name="T23" fmla="*/ 100 h 200"/>
                    <a:gd name="T24" fmla="*/ 162 w 268"/>
                    <a:gd name="T25" fmla="*/ 144 h 200"/>
                    <a:gd name="T26" fmla="*/ 268 w 268"/>
                    <a:gd name="T27" fmla="*/ 168 h 200"/>
                    <a:gd name="T28" fmla="*/ 232 w 268"/>
                    <a:gd name="T29" fmla="*/ 188 h 200"/>
                    <a:gd name="T30" fmla="*/ 52 w 268"/>
                    <a:gd name="T31" fmla="*/ 200 h 200"/>
                    <a:gd name="T32" fmla="*/ 18 w 268"/>
                    <a:gd name="T33" fmla="*/ 192 h 20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8"/>
                    <a:gd name="T52" fmla="*/ 0 h 200"/>
                    <a:gd name="T53" fmla="*/ 268 w 268"/>
                    <a:gd name="T54" fmla="*/ 200 h 20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" name="Freeform 382"/>
                <p:cNvSpPr>
                  <a:spLocks/>
                </p:cNvSpPr>
                <p:nvPr/>
              </p:nvSpPr>
              <p:spPr bwMode="auto">
                <a:xfrm rot="413846">
                  <a:off x="827" y="3018"/>
                  <a:ext cx="135" cy="136"/>
                </a:xfrm>
                <a:custGeom>
                  <a:avLst/>
                  <a:gdLst>
                    <a:gd name="T0" fmla="*/ 18 w 268"/>
                    <a:gd name="T1" fmla="*/ 192 h 200"/>
                    <a:gd name="T2" fmla="*/ 0 w 268"/>
                    <a:gd name="T3" fmla="*/ 180 h 200"/>
                    <a:gd name="T4" fmla="*/ 18 w 268"/>
                    <a:gd name="T5" fmla="*/ 144 h 200"/>
                    <a:gd name="T6" fmla="*/ 66 w 268"/>
                    <a:gd name="T7" fmla="*/ 48 h 200"/>
                    <a:gd name="T8" fmla="*/ 114 w 268"/>
                    <a:gd name="T9" fmla="*/ 0 h 200"/>
                    <a:gd name="T10" fmla="*/ 114 w 268"/>
                    <a:gd name="T11" fmla="*/ 48 h 200"/>
                    <a:gd name="T12" fmla="*/ 96 w 268"/>
                    <a:gd name="T13" fmla="*/ 92 h 200"/>
                    <a:gd name="T14" fmla="*/ 168 w 268"/>
                    <a:gd name="T15" fmla="*/ 28 h 200"/>
                    <a:gd name="T16" fmla="*/ 176 w 268"/>
                    <a:gd name="T17" fmla="*/ 44 h 200"/>
                    <a:gd name="T18" fmla="*/ 124 w 268"/>
                    <a:gd name="T19" fmla="*/ 112 h 200"/>
                    <a:gd name="T20" fmla="*/ 232 w 268"/>
                    <a:gd name="T21" fmla="*/ 72 h 200"/>
                    <a:gd name="T22" fmla="*/ 240 w 268"/>
                    <a:gd name="T23" fmla="*/ 100 h 200"/>
                    <a:gd name="T24" fmla="*/ 162 w 268"/>
                    <a:gd name="T25" fmla="*/ 144 h 200"/>
                    <a:gd name="T26" fmla="*/ 268 w 268"/>
                    <a:gd name="T27" fmla="*/ 168 h 200"/>
                    <a:gd name="T28" fmla="*/ 232 w 268"/>
                    <a:gd name="T29" fmla="*/ 188 h 200"/>
                    <a:gd name="T30" fmla="*/ 52 w 268"/>
                    <a:gd name="T31" fmla="*/ 200 h 200"/>
                    <a:gd name="T32" fmla="*/ 18 w 268"/>
                    <a:gd name="T33" fmla="*/ 192 h 20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8"/>
                    <a:gd name="T52" fmla="*/ 0 h 200"/>
                    <a:gd name="T53" fmla="*/ 268 w 268"/>
                    <a:gd name="T54" fmla="*/ 200 h 20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0" name="Group 383"/>
              <p:cNvGrpSpPr>
                <a:grpSpLocks/>
              </p:cNvGrpSpPr>
              <p:nvPr/>
            </p:nvGrpSpPr>
            <p:grpSpPr bwMode="auto">
              <a:xfrm>
                <a:off x="1392" y="2736"/>
                <a:ext cx="480" cy="1221"/>
                <a:chOff x="1392" y="2736"/>
                <a:chExt cx="480" cy="1221"/>
              </a:xfrm>
            </p:grpSpPr>
            <p:sp>
              <p:nvSpPr>
                <p:cNvPr id="11" name="Freeform 384"/>
                <p:cNvSpPr>
                  <a:spLocks/>
                </p:cNvSpPr>
                <p:nvPr/>
              </p:nvSpPr>
              <p:spPr bwMode="auto">
                <a:xfrm rot="21186154" flipH="1">
                  <a:off x="1407" y="2736"/>
                  <a:ext cx="339" cy="405"/>
                </a:xfrm>
                <a:custGeom>
                  <a:avLst/>
                  <a:gdLst>
                    <a:gd name="T0" fmla="*/ 40 w 672"/>
                    <a:gd name="T1" fmla="*/ 576 h 592"/>
                    <a:gd name="T2" fmla="*/ 472 w 672"/>
                    <a:gd name="T3" fmla="*/ 432 h 592"/>
                    <a:gd name="T4" fmla="*/ 664 w 672"/>
                    <a:gd name="T5" fmla="*/ 48 h 592"/>
                    <a:gd name="T6" fmla="*/ 424 w 672"/>
                    <a:gd name="T7" fmla="*/ 144 h 592"/>
                    <a:gd name="T8" fmla="*/ 232 w 672"/>
                    <a:gd name="T9" fmla="*/ 336 h 592"/>
                    <a:gd name="T10" fmla="*/ 40 w 672"/>
                    <a:gd name="T11" fmla="*/ 576 h 59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72"/>
                    <a:gd name="T19" fmla="*/ 0 h 592"/>
                    <a:gd name="T20" fmla="*/ 672 w 672"/>
                    <a:gd name="T21" fmla="*/ 592 h 59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72" h="592">
                      <a:moveTo>
                        <a:pt x="40" y="576"/>
                      </a:moveTo>
                      <a:cubicBezTo>
                        <a:pt x="80" y="592"/>
                        <a:pt x="368" y="520"/>
                        <a:pt x="472" y="432"/>
                      </a:cubicBezTo>
                      <a:cubicBezTo>
                        <a:pt x="576" y="344"/>
                        <a:pt x="672" y="96"/>
                        <a:pt x="664" y="48"/>
                      </a:cubicBezTo>
                      <a:cubicBezTo>
                        <a:pt x="656" y="0"/>
                        <a:pt x="496" y="96"/>
                        <a:pt x="424" y="144"/>
                      </a:cubicBezTo>
                      <a:cubicBezTo>
                        <a:pt x="352" y="192"/>
                        <a:pt x="296" y="264"/>
                        <a:pt x="232" y="336"/>
                      </a:cubicBezTo>
                      <a:cubicBezTo>
                        <a:pt x="168" y="408"/>
                        <a:pt x="0" y="560"/>
                        <a:pt x="40" y="57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" name="Freeform 385"/>
                <p:cNvSpPr>
                  <a:spLocks/>
                </p:cNvSpPr>
                <p:nvPr/>
              </p:nvSpPr>
              <p:spPr bwMode="auto">
                <a:xfrm rot="21186154" flipH="1">
                  <a:off x="1795" y="3103"/>
                  <a:ext cx="77" cy="854"/>
                </a:xfrm>
                <a:custGeom>
                  <a:avLst/>
                  <a:gdLst>
                    <a:gd name="T0" fmla="*/ 104 w 152"/>
                    <a:gd name="T1" fmla="*/ 1248 h 1248"/>
                    <a:gd name="T2" fmla="*/ 8 w 152"/>
                    <a:gd name="T3" fmla="*/ 672 h 1248"/>
                    <a:gd name="T4" fmla="*/ 152 w 152"/>
                    <a:gd name="T5" fmla="*/ 0 h 1248"/>
                    <a:gd name="T6" fmla="*/ 0 60000 65536"/>
                    <a:gd name="T7" fmla="*/ 0 60000 65536"/>
                    <a:gd name="T8" fmla="*/ 0 60000 65536"/>
                    <a:gd name="T9" fmla="*/ 0 w 152"/>
                    <a:gd name="T10" fmla="*/ 0 h 1248"/>
                    <a:gd name="T11" fmla="*/ 152 w 152"/>
                    <a:gd name="T12" fmla="*/ 1248 h 124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2" h="1248">
                      <a:moveTo>
                        <a:pt x="104" y="1248"/>
                      </a:moveTo>
                      <a:cubicBezTo>
                        <a:pt x="52" y="1064"/>
                        <a:pt x="0" y="880"/>
                        <a:pt x="8" y="672"/>
                      </a:cubicBezTo>
                      <a:cubicBezTo>
                        <a:pt x="16" y="464"/>
                        <a:pt x="84" y="232"/>
                        <a:pt x="15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" name="Freeform 386"/>
                <p:cNvSpPr>
                  <a:spLocks/>
                </p:cNvSpPr>
                <p:nvPr/>
              </p:nvSpPr>
              <p:spPr bwMode="auto">
                <a:xfrm rot="21186154" flipH="1">
                  <a:off x="1439" y="2781"/>
                  <a:ext cx="49" cy="55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224"/>
                    <a:gd name="T14" fmla="*/ 280 w 280"/>
                    <a:gd name="T15" fmla="*/ 224 h 2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" name="Freeform 387"/>
                <p:cNvSpPr>
                  <a:spLocks/>
                </p:cNvSpPr>
                <p:nvPr/>
              </p:nvSpPr>
              <p:spPr bwMode="auto">
                <a:xfrm rot="-7956248">
                  <a:off x="1391" y="2832"/>
                  <a:ext cx="65" cy="40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224"/>
                    <a:gd name="T14" fmla="*/ 280 w 280"/>
                    <a:gd name="T15" fmla="*/ 224 h 2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" name="Freeform 388"/>
                <p:cNvSpPr>
                  <a:spLocks/>
                </p:cNvSpPr>
                <p:nvPr/>
              </p:nvSpPr>
              <p:spPr bwMode="auto">
                <a:xfrm rot="-7956248">
                  <a:off x="1379" y="2801"/>
                  <a:ext cx="66" cy="40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224"/>
                    <a:gd name="T14" fmla="*/ 280 w 280"/>
                    <a:gd name="T15" fmla="*/ 224 h 2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" name="Freeform 389"/>
                <p:cNvSpPr>
                  <a:spLocks/>
                </p:cNvSpPr>
                <p:nvPr/>
              </p:nvSpPr>
              <p:spPr bwMode="auto">
                <a:xfrm rot="-7956248">
                  <a:off x="1383" y="2767"/>
                  <a:ext cx="66" cy="40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224"/>
                    <a:gd name="T14" fmla="*/ 280 w 280"/>
                    <a:gd name="T15" fmla="*/ 224 h 2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" name="Freeform 390"/>
                <p:cNvSpPr>
                  <a:spLocks/>
                </p:cNvSpPr>
                <p:nvPr/>
              </p:nvSpPr>
              <p:spPr bwMode="auto">
                <a:xfrm rot="21186154" flipH="1">
                  <a:off x="1439" y="2781"/>
                  <a:ext cx="49" cy="55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224"/>
                    <a:gd name="T14" fmla="*/ 280 w 280"/>
                    <a:gd name="T15" fmla="*/ 224 h 2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" name="Freeform 391"/>
                <p:cNvSpPr>
                  <a:spLocks/>
                </p:cNvSpPr>
                <p:nvPr/>
              </p:nvSpPr>
              <p:spPr bwMode="auto">
                <a:xfrm rot="-7956248">
                  <a:off x="1412" y="2796"/>
                  <a:ext cx="66" cy="41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224"/>
                    <a:gd name="T14" fmla="*/ 280 w 280"/>
                    <a:gd name="T15" fmla="*/ 224 h 2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" name="Freeform 392"/>
                <p:cNvSpPr>
                  <a:spLocks/>
                </p:cNvSpPr>
                <p:nvPr/>
              </p:nvSpPr>
              <p:spPr bwMode="auto">
                <a:xfrm rot="-7956248">
                  <a:off x="1439" y="2827"/>
                  <a:ext cx="65" cy="40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224"/>
                    <a:gd name="T14" fmla="*/ 280 w 280"/>
                    <a:gd name="T15" fmla="*/ 224 h 2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" name="Freeform 393"/>
                <p:cNvSpPr>
                  <a:spLocks/>
                </p:cNvSpPr>
                <p:nvPr/>
              </p:nvSpPr>
              <p:spPr bwMode="auto">
                <a:xfrm rot="21186154" flipH="1">
                  <a:off x="1406" y="2781"/>
                  <a:ext cx="135" cy="137"/>
                </a:xfrm>
                <a:custGeom>
                  <a:avLst/>
                  <a:gdLst>
                    <a:gd name="T0" fmla="*/ 18 w 268"/>
                    <a:gd name="T1" fmla="*/ 192 h 200"/>
                    <a:gd name="T2" fmla="*/ 0 w 268"/>
                    <a:gd name="T3" fmla="*/ 180 h 200"/>
                    <a:gd name="T4" fmla="*/ 18 w 268"/>
                    <a:gd name="T5" fmla="*/ 144 h 200"/>
                    <a:gd name="T6" fmla="*/ 66 w 268"/>
                    <a:gd name="T7" fmla="*/ 48 h 200"/>
                    <a:gd name="T8" fmla="*/ 114 w 268"/>
                    <a:gd name="T9" fmla="*/ 0 h 200"/>
                    <a:gd name="T10" fmla="*/ 114 w 268"/>
                    <a:gd name="T11" fmla="*/ 48 h 200"/>
                    <a:gd name="T12" fmla="*/ 96 w 268"/>
                    <a:gd name="T13" fmla="*/ 92 h 200"/>
                    <a:gd name="T14" fmla="*/ 168 w 268"/>
                    <a:gd name="T15" fmla="*/ 28 h 200"/>
                    <a:gd name="T16" fmla="*/ 176 w 268"/>
                    <a:gd name="T17" fmla="*/ 44 h 200"/>
                    <a:gd name="T18" fmla="*/ 124 w 268"/>
                    <a:gd name="T19" fmla="*/ 112 h 200"/>
                    <a:gd name="T20" fmla="*/ 232 w 268"/>
                    <a:gd name="T21" fmla="*/ 72 h 200"/>
                    <a:gd name="T22" fmla="*/ 240 w 268"/>
                    <a:gd name="T23" fmla="*/ 100 h 200"/>
                    <a:gd name="T24" fmla="*/ 162 w 268"/>
                    <a:gd name="T25" fmla="*/ 144 h 200"/>
                    <a:gd name="T26" fmla="*/ 268 w 268"/>
                    <a:gd name="T27" fmla="*/ 168 h 200"/>
                    <a:gd name="T28" fmla="*/ 232 w 268"/>
                    <a:gd name="T29" fmla="*/ 188 h 200"/>
                    <a:gd name="T30" fmla="*/ 52 w 268"/>
                    <a:gd name="T31" fmla="*/ 200 h 200"/>
                    <a:gd name="T32" fmla="*/ 18 w 268"/>
                    <a:gd name="T33" fmla="*/ 192 h 20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8"/>
                    <a:gd name="T52" fmla="*/ 0 h 200"/>
                    <a:gd name="T53" fmla="*/ 268 w 268"/>
                    <a:gd name="T54" fmla="*/ 200 h 20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" name="Freeform 394"/>
                <p:cNvSpPr>
                  <a:spLocks/>
                </p:cNvSpPr>
                <p:nvPr/>
              </p:nvSpPr>
              <p:spPr bwMode="auto">
                <a:xfrm rot="21186154" flipH="1">
                  <a:off x="1427" y="2808"/>
                  <a:ext cx="194" cy="197"/>
                </a:xfrm>
                <a:custGeom>
                  <a:avLst/>
                  <a:gdLst>
                    <a:gd name="T0" fmla="*/ 18 w 268"/>
                    <a:gd name="T1" fmla="*/ 192 h 200"/>
                    <a:gd name="T2" fmla="*/ 0 w 268"/>
                    <a:gd name="T3" fmla="*/ 180 h 200"/>
                    <a:gd name="T4" fmla="*/ 18 w 268"/>
                    <a:gd name="T5" fmla="*/ 144 h 200"/>
                    <a:gd name="T6" fmla="*/ 66 w 268"/>
                    <a:gd name="T7" fmla="*/ 48 h 200"/>
                    <a:gd name="T8" fmla="*/ 114 w 268"/>
                    <a:gd name="T9" fmla="*/ 0 h 200"/>
                    <a:gd name="T10" fmla="*/ 114 w 268"/>
                    <a:gd name="T11" fmla="*/ 48 h 200"/>
                    <a:gd name="T12" fmla="*/ 96 w 268"/>
                    <a:gd name="T13" fmla="*/ 92 h 200"/>
                    <a:gd name="T14" fmla="*/ 168 w 268"/>
                    <a:gd name="T15" fmla="*/ 28 h 200"/>
                    <a:gd name="T16" fmla="*/ 176 w 268"/>
                    <a:gd name="T17" fmla="*/ 44 h 200"/>
                    <a:gd name="T18" fmla="*/ 124 w 268"/>
                    <a:gd name="T19" fmla="*/ 112 h 200"/>
                    <a:gd name="T20" fmla="*/ 232 w 268"/>
                    <a:gd name="T21" fmla="*/ 72 h 200"/>
                    <a:gd name="T22" fmla="*/ 240 w 268"/>
                    <a:gd name="T23" fmla="*/ 100 h 200"/>
                    <a:gd name="T24" fmla="*/ 162 w 268"/>
                    <a:gd name="T25" fmla="*/ 144 h 200"/>
                    <a:gd name="T26" fmla="*/ 268 w 268"/>
                    <a:gd name="T27" fmla="*/ 168 h 200"/>
                    <a:gd name="T28" fmla="*/ 232 w 268"/>
                    <a:gd name="T29" fmla="*/ 188 h 200"/>
                    <a:gd name="T30" fmla="*/ 52 w 268"/>
                    <a:gd name="T31" fmla="*/ 200 h 200"/>
                    <a:gd name="T32" fmla="*/ 18 w 268"/>
                    <a:gd name="T33" fmla="*/ 192 h 20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8"/>
                    <a:gd name="T52" fmla="*/ 0 h 200"/>
                    <a:gd name="T53" fmla="*/ 268 w 268"/>
                    <a:gd name="T54" fmla="*/ 200 h 20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" name="Freeform 395"/>
                <p:cNvSpPr>
                  <a:spLocks/>
                </p:cNvSpPr>
                <p:nvPr/>
              </p:nvSpPr>
              <p:spPr bwMode="auto">
                <a:xfrm rot="21186154" flipH="1">
                  <a:off x="1483" y="2866"/>
                  <a:ext cx="194" cy="197"/>
                </a:xfrm>
                <a:custGeom>
                  <a:avLst/>
                  <a:gdLst>
                    <a:gd name="T0" fmla="*/ 18 w 268"/>
                    <a:gd name="T1" fmla="*/ 192 h 200"/>
                    <a:gd name="T2" fmla="*/ 0 w 268"/>
                    <a:gd name="T3" fmla="*/ 180 h 200"/>
                    <a:gd name="T4" fmla="*/ 18 w 268"/>
                    <a:gd name="T5" fmla="*/ 144 h 200"/>
                    <a:gd name="T6" fmla="*/ 66 w 268"/>
                    <a:gd name="T7" fmla="*/ 48 h 200"/>
                    <a:gd name="T8" fmla="*/ 114 w 268"/>
                    <a:gd name="T9" fmla="*/ 0 h 200"/>
                    <a:gd name="T10" fmla="*/ 114 w 268"/>
                    <a:gd name="T11" fmla="*/ 48 h 200"/>
                    <a:gd name="T12" fmla="*/ 96 w 268"/>
                    <a:gd name="T13" fmla="*/ 92 h 200"/>
                    <a:gd name="T14" fmla="*/ 168 w 268"/>
                    <a:gd name="T15" fmla="*/ 28 h 200"/>
                    <a:gd name="T16" fmla="*/ 176 w 268"/>
                    <a:gd name="T17" fmla="*/ 44 h 200"/>
                    <a:gd name="T18" fmla="*/ 124 w 268"/>
                    <a:gd name="T19" fmla="*/ 112 h 200"/>
                    <a:gd name="T20" fmla="*/ 232 w 268"/>
                    <a:gd name="T21" fmla="*/ 72 h 200"/>
                    <a:gd name="T22" fmla="*/ 240 w 268"/>
                    <a:gd name="T23" fmla="*/ 100 h 200"/>
                    <a:gd name="T24" fmla="*/ 162 w 268"/>
                    <a:gd name="T25" fmla="*/ 144 h 200"/>
                    <a:gd name="T26" fmla="*/ 268 w 268"/>
                    <a:gd name="T27" fmla="*/ 168 h 200"/>
                    <a:gd name="T28" fmla="*/ 232 w 268"/>
                    <a:gd name="T29" fmla="*/ 188 h 200"/>
                    <a:gd name="T30" fmla="*/ 52 w 268"/>
                    <a:gd name="T31" fmla="*/ 200 h 200"/>
                    <a:gd name="T32" fmla="*/ 18 w 268"/>
                    <a:gd name="T33" fmla="*/ 192 h 20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8"/>
                    <a:gd name="T52" fmla="*/ 0 h 200"/>
                    <a:gd name="T53" fmla="*/ 268 w 268"/>
                    <a:gd name="T54" fmla="*/ 200 h 20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" name="Freeform 396"/>
                <p:cNvSpPr>
                  <a:spLocks/>
                </p:cNvSpPr>
                <p:nvPr/>
              </p:nvSpPr>
              <p:spPr bwMode="auto">
                <a:xfrm rot="21186154" flipH="1">
                  <a:off x="1574" y="2959"/>
                  <a:ext cx="135" cy="137"/>
                </a:xfrm>
                <a:custGeom>
                  <a:avLst/>
                  <a:gdLst>
                    <a:gd name="T0" fmla="*/ 18 w 268"/>
                    <a:gd name="T1" fmla="*/ 192 h 200"/>
                    <a:gd name="T2" fmla="*/ 0 w 268"/>
                    <a:gd name="T3" fmla="*/ 180 h 200"/>
                    <a:gd name="T4" fmla="*/ 18 w 268"/>
                    <a:gd name="T5" fmla="*/ 144 h 200"/>
                    <a:gd name="T6" fmla="*/ 66 w 268"/>
                    <a:gd name="T7" fmla="*/ 48 h 200"/>
                    <a:gd name="T8" fmla="*/ 114 w 268"/>
                    <a:gd name="T9" fmla="*/ 0 h 200"/>
                    <a:gd name="T10" fmla="*/ 114 w 268"/>
                    <a:gd name="T11" fmla="*/ 48 h 200"/>
                    <a:gd name="T12" fmla="*/ 96 w 268"/>
                    <a:gd name="T13" fmla="*/ 92 h 200"/>
                    <a:gd name="T14" fmla="*/ 168 w 268"/>
                    <a:gd name="T15" fmla="*/ 28 h 200"/>
                    <a:gd name="T16" fmla="*/ 176 w 268"/>
                    <a:gd name="T17" fmla="*/ 44 h 200"/>
                    <a:gd name="T18" fmla="*/ 124 w 268"/>
                    <a:gd name="T19" fmla="*/ 112 h 200"/>
                    <a:gd name="T20" fmla="*/ 232 w 268"/>
                    <a:gd name="T21" fmla="*/ 72 h 200"/>
                    <a:gd name="T22" fmla="*/ 240 w 268"/>
                    <a:gd name="T23" fmla="*/ 100 h 200"/>
                    <a:gd name="T24" fmla="*/ 162 w 268"/>
                    <a:gd name="T25" fmla="*/ 144 h 200"/>
                    <a:gd name="T26" fmla="*/ 268 w 268"/>
                    <a:gd name="T27" fmla="*/ 168 h 200"/>
                    <a:gd name="T28" fmla="*/ 232 w 268"/>
                    <a:gd name="T29" fmla="*/ 188 h 200"/>
                    <a:gd name="T30" fmla="*/ 52 w 268"/>
                    <a:gd name="T31" fmla="*/ 200 h 200"/>
                    <a:gd name="T32" fmla="*/ 18 w 268"/>
                    <a:gd name="T33" fmla="*/ 192 h 20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8"/>
                    <a:gd name="T52" fmla="*/ 0 h 200"/>
                    <a:gd name="T53" fmla="*/ 268 w 268"/>
                    <a:gd name="T54" fmla="*/ 200 h 20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" name="Freeform 397"/>
                <p:cNvSpPr>
                  <a:spLocks/>
                </p:cNvSpPr>
                <p:nvPr/>
              </p:nvSpPr>
              <p:spPr bwMode="auto">
                <a:xfrm rot="21186154" flipH="1">
                  <a:off x="1630" y="3018"/>
                  <a:ext cx="135" cy="136"/>
                </a:xfrm>
                <a:custGeom>
                  <a:avLst/>
                  <a:gdLst>
                    <a:gd name="T0" fmla="*/ 18 w 268"/>
                    <a:gd name="T1" fmla="*/ 192 h 200"/>
                    <a:gd name="T2" fmla="*/ 0 w 268"/>
                    <a:gd name="T3" fmla="*/ 180 h 200"/>
                    <a:gd name="T4" fmla="*/ 18 w 268"/>
                    <a:gd name="T5" fmla="*/ 144 h 200"/>
                    <a:gd name="T6" fmla="*/ 66 w 268"/>
                    <a:gd name="T7" fmla="*/ 48 h 200"/>
                    <a:gd name="T8" fmla="*/ 114 w 268"/>
                    <a:gd name="T9" fmla="*/ 0 h 200"/>
                    <a:gd name="T10" fmla="*/ 114 w 268"/>
                    <a:gd name="T11" fmla="*/ 48 h 200"/>
                    <a:gd name="T12" fmla="*/ 96 w 268"/>
                    <a:gd name="T13" fmla="*/ 92 h 200"/>
                    <a:gd name="T14" fmla="*/ 168 w 268"/>
                    <a:gd name="T15" fmla="*/ 28 h 200"/>
                    <a:gd name="T16" fmla="*/ 176 w 268"/>
                    <a:gd name="T17" fmla="*/ 44 h 200"/>
                    <a:gd name="T18" fmla="*/ 124 w 268"/>
                    <a:gd name="T19" fmla="*/ 112 h 200"/>
                    <a:gd name="T20" fmla="*/ 232 w 268"/>
                    <a:gd name="T21" fmla="*/ 72 h 200"/>
                    <a:gd name="T22" fmla="*/ 240 w 268"/>
                    <a:gd name="T23" fmla="*/ 100 h 200"/>
                    <a:gd name="T24" fmla="*/ 162 w 268"/>
                    <a:gd name="T25" fmla="*/ 144 h 200"/>
                    <a:gd name="T26" fmla="*/ 268 w 268"/>
                    <a:gd name="T27" fmla="*/ 168 h 200"/>
                    <a:gd name="T28" fmla="*/ 232 w 268"/>
                    <a:gd name="T29" fmla="*/ 188 h 200"/>
                    <a:gd name="T30" fmla="*/ 52 w 268"/>
                    <a:gd name="T31" fmla="*/ 200 h 200"/>
                    <a:gd name="T32" fmla="*/ 18 w 268"/>
                    <a:gd name="T33" fmla="*/ 192 h 20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8"/>
                    <a:gd name="T52" fmla="*/ 0 h 200"/>
                    <a:gd name="T53" fmla="*/ 268 w 268"/>
                    <a:gd name="T54" fmla="*/ 200 h 20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69" name="Group 333"/>
          <p:cNvGrpSpPr>
            <a:grpSpLocks/>
          </p:cNvGrpSpPr>
          <p:nvPr/>
        </p:nvGrpSpPr>
        <p:grpSpPr bwMode="auto">
          <a:xfrm>
            <a:off x="6972300" y="1428736"/>
            <a:ext cx="2171700" cy="2700338"/>
            <a:chOff x="624" y="2640"/>
            <a:chExt cx="1368" cy="1701"/>
          </a:xfrm>
        </p:grpSpPr>
        <p:sp>
          <p:nvSpPr>
            <p:cNvPr id="70" name="Freeform 334"/>
            <p:cNvSpPr>
              <a:spLocks/>
            </p:cNvSpPr>
            <p:nvPr/>
          </p:nvSpPr>
          <p:spPr bwMode="auto">
            <a:xfrm>
              <a:off x="624" y="2640"/>
              <a:ext cx="1368" cy="1684"/>
            </a:xfrm>
            <a:custGeom>
              <a:avLst/>
              <a:gdLst>
                <a:gd name="T0" fmla="*/ 112 w 1368"/>
                <a:gd name="T1" fmla="*/ 1612 h 1684"/>
                <a:gd name="T2" fmla="*/ 688 w 1368"/>
                <a:gd name="T3" fmla="*/ 1660 h 1684"/>
                <a:gd name="T4" fmla="*/ 1264 w 1368"/>
                <a:gd name="T5" fmla="*/ 1660 h 1684"/>
                <a:gd name="T6" fmla="*/ 1312 w 1368"/>
                <a:gd name="T7" fmla="*/ 1516 h 1684"/>
                <a:gd name="T8" fmla="*/ 1312 w 1368"/>
                <a:gd name="T9" fmla="*/ 1324 h 1684"/>
                <a:gd name="T10" fmla="*/ 1360 w 1368"/>
                <a:gd name="T11" fmla="*/ 844 h 1684"/>
                <a:gd name="T12" fmla="*/ 1312 w 1368"/>
                <a:gd name="T13" fmla="*/ 172 h 1684"/>
                <a:gd name="T14" fmla="*/ 1216 w 1368"/>
                <a:gd name="T15" fmla="*/ 76 h 1684"/>
                <a:gd name="T16" fmla="*/ 928 w 1368"/>
                <a:gd name="T17" fmla="*/ 28 h 1684"/>
                <a:gd name="T18" fmla="*/ 448 w 1368"/>
                <a:gd name="T19" fmla="*/ 76 h 1684"/>
                <a:gd name="T20" fmla="*/ 216 w 1368"/>
                <a:gd name="T21" fmla="*/ 20 h 1684"/>
                <a:gd name="T22" fmla="*/ 72 w 1368"/>
                <a:gd name="T23" fmla="*/ 196 h 1684"/>
                <a:gd name="T24" fmla="*/ 64 w 1368"/>
                <a:gd name="T25" fmla="*/ 460 h 1684"/>
                <a:gd name="T26" fmla="*/ 64 w 1368"/>
                <a:gd name="T27" fmla="*/ 1132 h 1684"/>
                <a:gd name="T28" fmla="*/ 16 w 1368"/>
                <a:gd name="T29" fmla="*/ 1516 h 1684"/>
                <a:gd name="T30" fmla="*/ 160 w 1368"/>
                <a:gd name="T31" fmla="*/ 1612 h 16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68"/>
                <a:gd name="T49" fmla="*/ 0 h 1684"/>
                <a:gd name="T50" fmla="*/ 1368 w 1368"/>
                <a:gd name="T51" fmla="*/ 1684 h 16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68" h="1684">
                  <a:moveTo>
                    <a:pt x="112" y="1612"/>
                  </a:moveTo>
                  <a:cubicBezTo>
                    <a:pt x="304" y="1632"/>
                    <a:pt x="496" y="1652"/>
                    <a:pt x="688" y="1660"/>
                  </a:cubicBezTo>
                  <a:cubicBezTo>
                    <a:pt x="880" y="1668"/>
                    <a:pt x="1160" y="1684"/>
                    <a:pt x="1264" y="1660"/>
                  </a:cubicBezTo>
                  <a:cubicBezTo>
                    <a:pt x="1368" y="1636"/>
                    <a:pt x="1304" y="1572"/>
                    <a:pt x="1312" y="1516"/>
                  </a:cubicBezTo>
                  <a:cubicBezTo>
                    <a:pt x="1320" y="1460"/>
                    <a:pt x="1304" y="1436"/>
                    <a:pt x="1312" y="1324"/>
                  </a:cubicBezTo>
                  <a:cubicBezTo>
                    <a:pt x="1320" y="1212"/>
                    <a:pt x="1360" y="1036"/>
                    <a:pt x="1360" y="844"/>
                  </a:cubicBezTo>
                  <a:cubicBezTo>
                    <a:pt x="1360" y="652"/>
                    <a:pt x="1336" y="300"/>
                    <a:pt x="1312" y="172"/>
                  </a:cubicBezTo>
                  <a:cubicBezTo>
                    <a:pt x="1288" y="44"/>
                    <a:pt x="1280" y="100"/>
                    <a:pt x="1216" y="76"/>
                  </a:cubicBezTo>
                  <a:cubicBezTo>
                    <a:pt x="1152" y="52"/>
                    <a:pt x="1056" y="28"/>
                    <a:pt x="928" y="28"/>
                  </a:cubicBezTo>
                  <a:cubicBezTo>
                    <a:pt x="800" y="28"/>
                    <a:pt x="567" y="77"/>
                    <a:pt x="448" y="76"/>
                  </a:cubicBezTo>
                  <a:cubicBezTo>
                    <a:pt x="329" y="75"/>
                    <a:pt x="279" y="0"/>
                    <a:pt x="216" y="20"/>
                  </a:cubicBezTo>
                  <a:cubicBezTo>
                    <a:pt x="153" y="40"/>
                    <a:pt x="97" y="123"/>
                    <a:pt x="72" y="196"/>
                  </a:cubicBezTo>
                  <a:cubicBezTo>
                    <a:pt x="47" y="269"/>
                    <a:pt x="65" y="304"/>
                    <a:pt x="64" y="460"/>
                  </a:cubicBezTo>
                  <a:cubicBezTo>
                    <a:pt x="63" y="616"/>
                    <a:pt x="72" y="956"/>
                    <a:pt x="64" y="1132"/>
                  </a:cubicBezTo>
                  <a:cubicBezTo>
                    <a:pt x="56" y="1308"/>
                    <a:pt x="0" y="1436"/>
                    <a:pt x="16" y="1516"/>
                  </a:cubicBezTo>
                  <a:cubicBezTo>
                    <a:pt x="32" y="1596"/>
                    <a:pt x="136" y="1596"/>
                    <a:pt x="160" y="1612"/>
                  </a:cubicBezTo>
                </a:path>
              </a:pathLst>
            </a:custGeom>
            <a:gradFill rotWithShape="1">
              <a:gsLst>
                <a:gs pos="0">
                  <a:srgbClr val="FFFF99"/>
                </a:gs>
                <a:gs pos="100000">
                  <a:srgbClr val="FF99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" name="Text Box 335"/>
            <p:cNvSpPr txBox="1">
              <a:spLocks noChangeArrowheads="1"/>
            </p:cNvSpPr>
            <p:nvPr/>
          </p:nvSpPr>
          <p:spPr bwMode="auto">
            <a:xfrm>
              <a:off x="816" y="3196"/>
              <a:ext cx="1152" cy="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40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Мука</a:t>
              </a:r>
              <a:r>
                <a:rPr lang="ru-RU" sz="28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   </a:t>
              </a:r>
              <a:endParaRPr lang="en-US" sz="2800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  <a:p>
              <a:pPr>
                <a:defRPr/>
              </a:pPr>
              <a:r>
                <a:rPr lang="ru-RU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Высший сорт</a:t>
              </a:r>
            </a:p>
          </p:txBody>
        </p:sp>
        <p:grpSp>
          <p:nvGrpSpPr>
            <p:cNvPr id="72" name="Group 336"/>
            <p:cNvGrpSpPr>
              <a:grpSpLocks/>
            </p:cNvGrpSpPr>
            <p:nvPr/>
          </p:nvGrpSpPr>
          <p:grpSpPr bwMode="auto">
            <a:xfrm>
              <a:off x="720" y="2736"/>
              <a:ext cx="1152" cy="1221"/>
              <a:chOff x="720" y="2736"/>
              <a:chExt cx="1152" cy="1221"/>
            </a:xfrm>
          </p:grpSpPr>
          <p:grpSp>
            <p:nvGrpSpPr>
              <p:cNvPr id="104" name="Group 337"/>
              <p:cNvGrpSpPr>
                <a:grpSpLocks/>
              </p:cNvGrpSpPr>
              <p:nvPr/>
            </p:nvGrpSpPr>
            <p:grpSpPr bwMode="auto">
              <a:xfrm>
                <a:off x="720" y="2736"/>
                <a:ext cx="480" cy="1221"/>
                <a:chOff x="720" y="2736"/>
                <a:chExt cx="480" cy="1221"/>
              </a:xfrm>
            </p:grpSpPr>
            <p:sp>
              <p:nvSpPr>
                <p:cNvPr id="120" name="Freeform 338"/>
                <p:cNvSpPr>
                  <a:spLocks/>
                </p:cNvSpPr>
                <p:nvPr/>
              </p:nvSpPr>
              <p:spPr bwMode="auto">
                <a:xfrm rot="413846">
                  <a:off x="846" y="2736"/>
                  <a:ext cx="339" cy="405"/>
                </a:xfrm>
                <a:custGeom>
                  <a:avLst/>
                  <a:gdLst>
                    <a:gd name="T0" fmla="*/ 40 w 672"/>
                    <a:gd name="T1" fmla="*/ 576 h 592"/>
                    <a:gd name="T2" fmla="*/ 472 w 672"/>
                    <a:gd name="T3" fmla="*/ 432 h 592"/>
                    <a:gd name="T4" fmla="*/ 664 w 672"/>
                    <a:gd name="T5" fmla="*/ 48 h 592"/>
                    <a:gd name="T6" fmla="*/ 424 w 672"/>
                    <a:gd name="T7" fmla="*/ 144 h 592"/>
                    <a:gd name="T8" fmla="*/ 232 w 672"/>
                    <a:gd name="T9" fmla="*/ 336 h 592"/>
                    <a:gd name="T10" fmla="*/ 40 w 672"/>
                    <a:gd name="T11" fmla="*/ 576 h 59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72"/>
                    <a:gd name="T19" fmla="*/ 0 h 592"/>
                    <a:gd name="T20" fmla="*/ 672 w 672"/>
                    <a:gd name="T21" fmla="*/ 592 h 59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72" h="592">
                      <a:moveTo>
                        <a:pt x="40" y="576"/>
                      </a:moveTo>
                      <a:cubicBezTo>
                        <a:pt x="80" y="592"/>
                        <a:pt x="368" y="520"/>
                        <a:pt x="472" y="432"/>
                      </a:cubicBezTo>
                      <a:cubicBezTo>
                        <a:pt x="576" y="344"/>
                        <a:pt x="672" y="96"/>
                        <a:pt x="664" y="48"/>
                      </a:cubicBezTo>
                      <a:cubicBezTo>
                        <a:pt x="656" y="0"/>
                        <a:pt x="496" y="96"/>
                        <a:pt x="424" y="144"/>
                      </a:cubicBezTo>
                      <a:cubicBezTo>
                        <a:pt x="352" y="192"/>
                        <a:pt x="296" y="264"/>
                        <a:pt x="232" y="336"/>
                      </a:cubicBezTo>
                      <a:cubicBezTo>
                        <a:pt x="168" y="408"/>
                        <a:pt x="0" y="560"/>
                        <a:pt x="40" y="57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1" name="Freeform 339"/>
                <p:cNvSpPr>
                  <a:spLocks/>
                </p:cNvSpPr>
                <p:nvPr/>
              </p:nvSpPr>
              <p:spPr bwMode="auto">
                <a:xfrm rot="413846">
                  <a:off x="720" y="3103"/>
                  <a:ext cx="77" cy="854"/>
                </a:xfrm>
                <a:custGeom>
                  <a:avLst/>
                  <a:gdLst>
                    <a:gd name="T0" fmla="*/ 104 w 152"/>
                    <a:gd name="T1" fmla="*/ 1248 h 1248"/>
                    <a:gd name="T2" fmla="*/ 8 w 152"/>
                    <a:gd name="T3" fmla="*/ 672 h 1248"/>
                    <a:gd name="T4" fmla="*/ 152 w 152"/>
                    <a:gd name="T5" fmla="*/ 0 h 1248"/>
                    <a:gd name="T6" fmla="*/ 0 60000 65536"/>
                    <a:gd name="T7" fmla="*/ 0 60000 65536"/>
                    <a:gd name="T8" fmla="*/ 0 60000 65536"/>
                    <a:gd name="T9" fmla="*/ 0 w 152"/>
                    <a:gd name="T10" fmla="*/ 0 h 1248"/>
                    <a:gd name="T11" fmla="*/ 152 w 152"/>
                    <a:gd name="T12" fmla="*/ 1248 h 124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2" h="1248">
                      <a:moveTo>
                        <a:pt x="104" y="1248"/>
                      </a:moveTo>
                      <a:cubicBezTo>
                        <a:pt x="52" y="1064"/>
                        <a:pt x="0" y="880"/>
                        <a:pt x="8" y="672"/>
                      </a:cubicBezTo>
                      <a:cubicBezTo>
                        <a:pt x="16" y="464"/>
                        <a:pt x="84" y="232"/>
                        <a:pt x="15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2" name="Freeform 340"/>
                <p:cNvSpPr>
                  <a:spLocks/>
                </p:cNvSpPr>
                <p:nvPr/>
              </p:nvSpPr>
              <p:spPr bwMode="auto">
                <a:xfrm rot="413846">
                  <a:off x="1104" y="2781"/>
                  <a:ext cx="49" cy="55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224"/>
                    <a:gd name="T14" fmla="*/ 280 w 280"/>
                    <a:gd name="T15" fmla="*/ 224 h 2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" name="Freeform 341"/>
                <p:cNvSpPr>
                  <a:spLocks/>
                </p:cNvSpPr>
                <p:nvPr/>
              </p:nvSpPr>
              <p:spPr bwMode="auto">
                <a:xfrm rot="7956248" flipH="1">
                  <a:off x="1135" y="2832"/>
                  <a:ext cx="65" cy="40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224"/>
                    <a:gd name="T14" fmla="*/ 280 w 280"/>
                    <a:gd name="T15" fmla="*/ 224 h 2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4" name="Freeform 342"/>
                <p:cNvSpPr>
                  <a:spLocks/>
                </p:cNvSpPr>
                <p:nvPr/>
              </p:nvSpPr>
              <p:spPr bwMode="auto">
                <a:xfrm rot="7956248" flipH="1">
                  <a:off x="1147" y="2801"/>
                  <a:ext cx="66" cy="40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224"/>
                    <a:gd name="T14" fmla="*/ 280 w 280"/>
                    <a:gd name="T15" fmla="*/ 224 h 2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5" name="Freeform 343"/>
                <p:cNvSpPr>
                  <a:spLocks/>
                </p:cNvSpPr>
                <p:nvPr/>
              </p:nvSpPr>
              <p:spPr bwMode="auto">
                <a:xfrm rot="7956248" flipH="1">
                  <a:off x="1143" y="2767"/>
                  <a:ext cx="66" cy="40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224"/>
                    <a:gd name="T14" fmla="*/ 280 w 280"/>
                    <a:gd name="T15" fmla="*/ 224 h 2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6" name="Freeform 344"/>
                <p:cNvSpPr>
                  <a:spLocks/>
                </p:cNvSpPr>
                <p:nvPr/>
              </p:nvSpPr>
              <p:spPr bwMode="auto">
                <a:xfrm rot="413846">
                  <a:off x="1104" y="2781"/>
                  <a:ext cx="49" cy="55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224"/>
                    <a:gd name="T14" fmla="*/ 280 w 280"/>
                    <a:gd name="T15" fmla="*/ 224 h 2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7" name="Freeform 345"/>
                <p:cNvSpPr>
                  <a:spLocks/>
                </p:cNvSpPr>
                <p:nvPr/>
              </p:nvSpPr>
              <p:spPr bwMode="auto">
                <a:xfrm rot="7956248" flipH="1">
                  <a:off x="1115" y="2796"/>
                  <a:ext cx="66" cy="41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224"/>
                    <a:gd name="T14" fmla="*/ 280 w 280"/>
                    <a:gd name="T15" fmla="*/ 224 h 2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8" name="Freeform 346"/>
                <p:cNvSpPr>
                  <a:spLocks/>
                </p:cNvSpPr>
                <p:nvPr/>
              </p:nvSpPr>
              <p:spPr bwMode="auto">
                <a:xfrm rot="7956248" flipH="1">
                  <a:off x="1087" y="2827"/>
                  <a:ext cx="65" cy="40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224"/>
                    <a:gd name="T14" fmla="*/ 280 w 280"/>
                    <a:gd name="T15" fmla="*/ 224 h 2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9" name="Freeform 347"/>
                <p:cNvSpPr>
                  <a:spLocks/>
                </p:cNvSpPr>
                <p:nvPr/>
              </p:nvSpPr>
              <p:spPr bwMode="auto">
                <a:xfrm rot="413846">
                  <a:off x="1051" y="2781"/>
                  <a:ext cx="135" cy="137"/>
                </a:xfrm>
                <a:custGeom>
                  <a:avLst/>
                  <a:gdLst>
                    <a:gd name="T0" fmla="*/ 18 w 268"/>
                    <a:gd name="T1" fmla="*/ 192 h 200"/>
                    <a:gd name="T2" fmla="*/ 0 w 268"/>
                    <a:gd name="T3" fmla="*/ 180 h 200"/>
                    <a:gd name="T4" fmla="*/ 18 w 268"/>
                    <a:gd name="T5" fmla="*/ 144 h 200"/>
                    <a:gd name="T6" fmla="*/ 66 w 268"/>
                    <a:gd name="T7" fmla="*/ 48 h 200"/>
                    <a:gd name="T8" fmla="*/ 114 w 268"/>
                    <a:gd name="T9" fmla="*/ 0 h 200"/>
                    <a:gd name="T10" fmla="*/ 114 w 268"/>
                    <a:gd name="T11" fmla="*/ 48 h 200"/>
                    <a:gd name="T12" fmla="*/ 96 w 268"/>
                    <a:gd name="T13" fmla="*/ 92 h 200"/>
                    <a:gd name="T14" fmla="*/ 168 w 268"/>
                    <a:gd name="T15" fmla="*/ 28 h 200"/>
                    <a:gd name="T16" fmla="*/ 176 w 268"/>
                    <a:gd name="T17" fmla="*/ 44 h 200"/>
                    <a:gd name="T18" fmla="*/ 124 w 268"/>
                    <a:gd name="T19" fmla="*/ 112 h 200"/>
                    <a:gd name="T20" fmla="*/ 232 w 268"/>
                    <a:gd name="T21" fmla="*/ 72 h 200"/>
                    <a:gd name="T22" fmla="*/ 240 w 268"/>
                    <a:gd name="T23" fmla="*/ 100 h 200"/>
                    <a:gd name="T24" fmla="*/ 162 w 268"/>
                    <a:gd name="T25" fmla="*/ 144 h 200"/>
                    <a:gd name="T26" fmla="*/ 268 w 268"/>
                    <a:gd name="T27" fmla="*/ 168 h 200"/>
                    <a:gd name="T28" fmla="*/ 232 w 268"/>
                    <a:gd name="T29" fmla="*/ 188 h 200"/>
                    <a:gd name="T30" fmla="*/ 52 w 268"/>
                    <a:gd name="T31" fmla="*/ 200 h 200"/>
                    <a:gd name="T32" fmla="*/ 18 w 268"/>
                    <a:gd name="T33" fmla="*/ 192 h 20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8"/>
                    <a:gd name="T52" fmla="*/ 0 h 200"/>
                    <a:gd name="T53" fmla="*/ 268 w 268"/>
                    <a:gd name="T54" fmla="*/ 200 h 20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0" name="Freeform 348"/>
                <p:cNvSpPr>
                  <a:spLocks/>
                </p:cNvSpPr>
                <p:nvPr/>
              </p:nvSpPr>
              <p:spPr bwMode="auto">
                <a:xfrm rot="413846">
                  <a:off x="971" y="2808"/>
                  <a:ext cx="194" cy="197"/>
                </a:xfrm>
                <a:custGeom>
                  <a:avLst/>
                  <a:gdLst>
                    <a:gd name="T0" fmla="*/ 18 w 268"/>
                    <a:gd name="T1" fmla="*/ 192 h 200"/>
                    <a:gd name="T2" fmla="*/ 0 w 268"/>
                    <a:gd name="T3" fmla="*/ 180 h 200"/>
                    <a:gd name="T4" fmla="*/ 18 w 268"/>
                    <a:gd name="T5" fmla="*/ 144 h 200"/>
                    <a:gd name="T6" fmla="*/ 66 w 268"/>
                    <a:gd name="T7" fmla="*/ 48 h 200"/>
                    <a:gd name="T8" fmla="*/ 114 w 268"/>
                    <a:gd name="T9" fmla="*/ 0 h 200"/>
                    <a:gd name="T10" fmla="*/ 114 w 268"/>
                    <a:gd name="T11" fmla="*/ 48 h 200"/>
                    <a:gd name="T12" fmla="*/ 96 w 268"/>
                    <a:gd name="T13" fmla="*/ 92 h 200"/>
                    <a:gd name="T14" fmla="*/ 168 w 268"/>
                    <a:gd name="T15" fmla="*/ 28 h 200"/>
                    <a:gd name="T16" fmla="*/ 176 w 268"/>
                    <a:gd name="T17" fmla="*/ 44 h 200"/>
                    <a:gd name="T18" fmla="*/ 124 w 268"/>
                    <a:gd name="T19" fmla="*/ 112 h 200"/>
                    <a:gd name="T20" fmla="*/ 232 w 268"/>
                    <a:gd name="T21" fmla="*/ 72 h 200"/>
                    <a:gd name="T22" fmla="*/ 240 w 268"/>
                    <a:gd name="T23" fmla="*/ 100 h 200"/>
                    <a:gd name="T24" fmla="*/ 162 w 268"/>
                    <a:gd name="T25" fmla="*/ 144 h 200"/>
                    <a:gd name="T26" fmla="*/ 268 w 268"/>
                    <a:gd name="T27" fmla="*/ 168 h 200"/>
                    <a:gd name="T28" fmla="*/ 232 w 268"/>
                    <a:gd name="T29" fmla="*/ 188 h 200"/>
                    <a:gd name="T30" fmla="*/ 52 w 268"/>
                    <a:gd name="T31" fmla="*/ 200 h 200"/>
                    <a:gd name="T32" fmla="*/ 18 w 268"/>
                    <a:gd name="T33" fmla="*/ 192 h 20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8"/>
                    <a:gd name="T52" fmla="*/ 0 h 200"/>
                    <a:gd name="T53" fmla="*/ 268 w 268"/>
                    <a:gd name="T54" fmla="*/ 200 h 20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1" name="Freeform 349"/>
                <p:cNvSpPr>
                  <a:spLocks/>
                </p:cNvSpPr>
                <p:nvPr/>
              </p:nvSpPr>
              <p:spPr bwMode="auto">
                <a:xfrm rot="413846">
                  <a:off x="915" y="2866"/>
                  <a:ext cx="194" cy="197"/>
                </a:xfrm>
                <a:custGeom>
                  <a:avLst/>
                  <a:gdLst>
                    <a:gd name="T0" fmla="*/ 18 w 268"/>
                    <a:gd name="T1" fmla="*/ 192 h 200"/>
                    <a:gd name="T2" fmla="*/ 0 w 268"/>
                    <a:gd name="T3" fmla="*/ 180 h 200"/>
                    <a:gd name="T4" fmla="*/ 18 w 268"/>
                    <a:gd name="T5" fmla="*/ 144 h 200"/>
                    <a:gd name="T6" fmla="*/ 66 w 268"/>
                    <a:gd name="T7" fmla="*/ 48 h 200"/>
                    <a:gd name="T8" fmla="*/ 114 w 268"/>
                    <a:gd name="T9" fmla="*/ 0 h 200"/>
                    <a:gd name="T10" fmla="*/ 114 w 268"/>
                    <a:gd name="T11" fmla="*/ 48 h 200"/>
                    <a:gd name="T12" fmla="*/ 96 w 268"/>
                    <a:gd name="T13" fmla="*/ 92 h 200"/>
                    <a:gd name="T14" fmla="*/ 168 w 268"/>
                    <a:gd name="T15" fmla="*/ 28 h 200"/>
                    <a:gd name="T16" fmla="*/ 176 w 268"/>
                    <a:gd name="T17" fmla="*/ 44 h 200"/>
                    <a:gd name="T18" fmla="*/ 124 w 268"/>
                    <a:gd name="T19" fmla="*/ 112 h 200"/>
                    <a:gd name="T20" fmla="*/ 232 w 268"/>
                    <a:gd name="T21" fmla="*/ 72 h 200"/>
                    <a:gd name="T22" fmla="*/ 240 w 268"/>
                    <a:gd name="T23" fmla="*/ 100 h 200"/>
                    <a:gd name="T24" fmla="*/ 162 w 268"/>
                    <a:gd name="T25" fmla="*/ 144 h 200"/>
                    <a:gd name="T26" fmla="*/ 268 w 268"/>
                    <a:gd name="T27" fmla="*/ 168 h 200"/>
                    <a:gd name="T28" fmla="*/ 232 w 268"/>
                    <a:gd name="T29" fmla="*/ 188 h 200"/>
                    <a:gd name="T30" fmla="*/ 52 w 268"/>
                    <a:gd name="T31" fmla="*/ 200 h 200"/>
                    <a:gd name="T32" fmla="*/ 18 w 268"/>
                    <a:gd name="T33" fmla="*/ 192 h 20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8"/>
                    <a:gd name="T52" fmla="*/ 0 h 200"/>
                    <a:gd name="T53" fmla="*/ 268 w 268"/>
                    <a:gd name="T54" fmla="*/ 200 h 20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2" name="Freeform 350"/>
                <p:cNvSpPr>
                  <a:spLocks/>
                </p:cNvSpPr>
                <p:nvPr/>
              </p:nvSpPr>
              <p:spPr bwMode="auto">
                <a:xfrm rot="413846">
                  <a:off x="883" y="2959"/>
                  <a:ext cx="135" cy="137"/>
                </a:xfrm>
                <a:custGeom>
                  <a:avLst/>
                  <a:gdLst>
                    <a:gd name="T0" fmla="*/ 18 w 268"/>
                    <a:gd name="T1" fmla="*/ 192 h 200"/>
                    <a:gd name="T2" fmla="*/ 0 w 268"/>
                    <a:gd name="T3" fmla="*/ 180 h 200"/>
                    <a:gd name="T4" fmla="*/ 18 w 268"/>
                    <a:gd name="T5" fmla="*/ 144 h 200"/>
                    <a:gd name="T6" fmla="*/ 66 w 268"/>
                    <a:gd name="T7" fmla="*/ 48 h 200"/>
                    <a:gd name="T8" fmla="*/ 114 w 268"/>
                    <a:gd name="T9" fmla="*/ 0 h 200"/>
                    <a:gd name="T10" fmla="*/ 114 w 268"/>
                    <a:gd name="T11" fmla="*/ 48 h 200"/>
                    <a:gd name="T12" fmla="*/ 96 w 268"/>
                    <a:gd name="T13" fmla="*/ 92 h 200"/>
                    <a:gd name="T14" fmla="*/ 168 w 268"/>
                    <a:gd name="T15" fmla="*/ 28 h 200"/>
                    <a:gd name="T16" fmla="*/ 176 w 268"/>
                    <a:gd name="T17" fmla="*/ 44 h 200"/>
                    <a:gd name="T18" fmla="*/ 124 w 268"/>
                    <a:gd name="T19" fmla="*/ 112 h 200"/>
                    <a:gd name="T20" fmla="*/ 232 w 268"/>
                    <a:gd name="T21" fmla="*/ 72 h 200"/>
                    <a:gd name="T22" fmla="*/ 240 w 268"/>
                    <a:gd name="T23" fmla="*/ 100 h 200"/>
                    <a:gd name="T24" fmla="*/ 162 w 268"/>
                    <a:gd name="T25" fmla="*/ 144 h 200"/>
                    <a:gd name="T26" fmla="*/ 268 w 268"/>
                    <a:gd name="T27" fmla="*/ 168 h 200"/>
                    <a:gd name="T28" fmla="*/ 232 w 268"/>
                    <a:gd name="T29" fmla="*/ 188 h 200"/>
                    <a:gd name="T30" fmla="*/ 52 w 268"/>
                    <a:gd name="T31" fmla="*/ 200 h 200"/>
                    <a:gd name="T32" fmla="*/ 18 w 268"/>
                    <a:gd name="T33" fmla="*/ 192 h 20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8"/>
                    <a:gd name="T52" fmla="*/ 0 h 200"/>
                    <a:gd name="T53" fmla="*/ 268 w 268"/>
                    <a:gd name="T54" fmla="*/ 200 h 20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3" name="Freeform 351"/>
                <p:cNvSpPr>
                  <a:spLocks/>
                </p:cNvSpPr>
                <p:nvPr/>
              </p:nvSpPr>
              <p:spPr bwMode="auto">
                <a:xfrm rot="413846">
                  <a:off x="827" y="3018"/>
                  <a:ext cx="135" cy="136"/>
                </a:xfrm>
                <a:custGeom>
                  <a:avLst/>
                  <a:gdLst>
                    <a:gd name="T0" fmla="*/ 18 w 268"/>
                    <a:gd name="T1" fmla="*/ 192 h 200"/>
                    <a:gd name="T2" fmla="*/ 0 w 268"/>
                    <a:gd name="T3" fmla="*/ 180 h 200"/>
                    <a:gd name="T4" fmla="*/ 18 w 268"/>
                    <a:gd name="T5" fmla="*/ 144 h 200"/>
                    <a:gd name="T6" fmla="*/ 66 w 268"/>
                    <a:gd name="T7" fmla="*/ 48 h 200"/>
                    <a:gd name="T8" fmla="*/ 114 w 268"/>
                    <a:gd name="T9" fmla="*/ 0 h 200"/>
                    <a:gd name="T10" fmla="*/ 114 w 268"/>
                    <a:gd name="T11" fmla="*/ 48 h 200"/>
                    <a:gd name="T12" fmla="*/ 96 w 268"/>
                    <a:gd name="T13" fmla="*/ 92 h 200"/>
                    <a:gd name="T14" fmla="*/ 168 w 268"/>
                    <a:gd name="T15" fmla="*/ 28 h 200"/>
                    <a:gd name="T16" fmla="*/ 176 w 268"/>
                    <a:gd name="T17" fmla="*/ 44 h 200"/>
                    <a:gd name="T18" fmla="*/ 124 w 268"/>
                    <a:gd name="T19" fmla="*/ 112 h 200"/>
                    <a:gd name="T20" fmla="*/ 232 w 268"/>
                    <a:gd name="T21" fmla="*/ 72 h 200"/>
                    <a:gd name="T22" fmla="*/ 240 w 268"/>
                    <a:gd name="T23" fmla="*/ 100 h 200"/>
                    <a:gd name="T24" fmla="*/ 162 w 268"/>
                    <a:gd name="T25" fmla="*/ 144 h 200"/>
                    <a:gd name="T26" fmla="*/ 268 w 268"/>
                    <a:gd name="T27" fmla="*/ 168 h 200"/>
                    <a:gd name="T28" fmla="*/ 232 w 268"/>
                    <a:gd name="T29" fmla="*/ 188 h 200"/>
                    <a:gd name="T30" fmla="*/ 52 w 268"/>
                    <a:gd name="T31" fmla="*/ 200 h 200"/>
                    <a:gd name="T32" fmla="*/ 18 w 268"/>
                    <a:gd name="T33" fmla="*/ 192 h 20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8"/>
                    <a:gd name="T52" fmla="*/ 0 h 200"/>
                    <a:gd name="T53" fmla="*/ 268 w 268"/>
                    <a:gd name="T54" fmla="*/ 200 h 20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05" name="Group 352"/>
              <p:cNvGrpSpPr>
                <a:grpSpLocks/>
              </p:cNvGrpSpPr>
              <p:nvPr/>
            </p:nvGrpSpPr>
            <p:grpSpPr bwMode="auto">
              <a:xfrm>
                <a:off x="1392" y="2736"/>
                <a:ext cx="480" cy="1221"/>
                <a:chOff x="1392" y="2736"/>
                <a:chExt cx="480" cy="1221"/>
              </a:xfrm>
            </p:grpSpPr>
            <p:sp>
              <p:nvSpPr>
                <p:cNvPr id="106" name="Freeform 353"/>
                <p:cNvSpPr>
                  <a:spLocks/>
                </p:cNvSpPr>
                <p:nvPr/>
              </p:nvSpPr>
              <p:spPr bwMode="auto">
                <a:xfrm rot="21186154" flipH="1">
                  <a:off x="1407" y="2736"/>
                  <a:ext cx="339" cy="405"/>
                </a:xfrm>
                <a:custGeom>
                  <a:avLst/>
                  <a:gdLst>
                    <a:gd name="T0" fmla="*/ 40 w 672"/>
                    <a:gd name="T1" fmla="*/ 576 h 592"/>
                    <a:gd name="T2" fmla="*/ 472 w 672"/>
                    <a:gd name="T3" fmla="*/ 432 h 592"/>
                    <a:gd name="T4" fmla="*/ 664 w 672"/>
                    <a:gd name="T5" fmla="*/ 48 h 592"/>
                    <a:gd name="T6" fmla="*/ 424 w 672"/>
                    <a:gd name="T7" fmla="*/ 144 h 592"/>
                    <a:gd name="T8" fmla="*/ 232 w 672"/>
                    <a:gd name="T9" fmla="*/ 336 h 592"/>
                    <a:gd name="T10" fmla="*/ 40 w 672"/>
                    <a:gd name="T11" fmla="*/ 576 h 59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72"/>
                    <a:gd name="T19" fmla="*/ 0 h 592"/>
                    <a:gd name="T20" fmla="*/ 672 w 672"/>
                    <a:gd name="T21" fmla="*/ 592 h 59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72" h="592">
                      <a:moveTo>
                        <a:pt x="40" y="576"/>
                      </a:moveTo>
                      <a:cubicBezTo>
                        <a:pt x="80" y="592"/>
                        <a:pt x="368" y="520"/>
                        <a:pt x="472" y="432"/>
                      </a:cubicBezTo>
                      <a:cubicBezTo>
                        <a:pt x="576" y="344"/>
                        <a:pt x="672" y="96"/>
                        <a:pt x="664" y="48"/>
                      </a:cubicBezTo>
                      <a:cubicBezTo>
                        <a:pt x="656" y="0"/>
                        <a:pt x="496" y="96"/>
                        <a:pt x="424" y="144"/>
                      </a:cubicBezTo>
                      <a:cubicBezTo>
                        <a:pt x="352" y="192"/>
                        <a:pt x="296" y="264"/>
                        <a:pt x="232" y="336"/>
                      </a:cubicBezTo>
                      <a:cubicBezTo>
                        <a:pt x="168" y="408"/>
                        <a:pt x="0" y="560"/>
                        <a:pt x="40" y="57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" name="Freeform 354"/>
                <p:cNvSpPr>
                  <a:spLocks/>
                </p:cNvSpPr>
                <p:nvPr/>
              </p:nvSpPr>
              <p:spPr bwMode="auto">
                <a:xfrm rot="21186154" flipH="1">
                  <a:off x="1795" y="3103"/>
                  <a:ext cx="77" cy="854"/>
                </a:xfrm>
                <a:custGeom>
                  <a:avLst/>
                  <a:gdLst>
                    <a:gd name="T0" fmla="*/ 104 w 152"/>
                    <a:gd name="T1" fmla="*/ 1248 h 1248"/>
                    <a:gd name="T2" fmla="*/ 8 w 152"/>
                    <a:gd name="T3" fmla="*/ 672 h 1248"/>
                    <a:gd name="T4" fmla="*/ 152 w 152"/>
                    <a:gd name="T5" fmla="*/ 0 h 1248"/>
                    <a:gd name="T6" fmla="*/ 0 60000 65536"/>
                    <a:gd name="T7" fmla="*/ 0 60000 65536"/>
                    <a:gd name="T8" fmla="*/ 0 60000 65536"/>
                    <a:gd name="T9" fmla="*/ 0 w 152"/>
                    <a:gd name="T10" fmla="*/ 0 h 1248"/>
                    <a:gd name="T11" fmla="*/ 152 w 152"/>
                    <a:gd name="T12" fmla="*/ 1248 h 124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2" h="1248">
                      <a:moveTo>
                        <a:pt x="104" y="1248"/>
                      </a:moveTo>
                      <a:cubicBezTo>
                        <a:pt x="52" y="1064"/>
                        <a:pt x="0" y="880"/>
                        <a:pt x="8" y="672"/>
                      </a:cubicBezTo>
                      <a:cubicBezTo>
                        <a:pt x="16" y="464"/>
                        <a:pt x="84" y="232"/>
                        <a:pt x="15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8" name="Freeform 355"/>
                <p:cNvSpPr>
                  <a:spLocks/>
                </p:cNvSpPr>
                <p:nvPr/>
              </p:nvSpPr>
              <p:spPr bwMode="auto">
                <a:xfrm rot="21186154" flipH="1">
                  <a:off x="1439" y="2781"/>
                  <a:ext cx="49" cy="55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224"/>
                    <a:gd name="T14" fmla="*/ 280 w 280"/>
                    <a:gd name="T15" fmla="*/ 224 h 2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9" name="Freeform 356"/>
                <p:cNvSpPr>
                  <a:spLocks/>
                </p:cNvSpPr>
                <p:nvPr/>
              </p:nvSpPr>
              <p:spPr bwMode="auto">
                <a:xfrm rot="-7956248">
                  <a:off x="1391" y="2832"/>
                  <a:ext cx="65" cy="40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224"/>
                    <a:gd name="T14" fmla="*/ 280 w 280"/>
                    <a:gd name="T15" fmla="*/ 224 h 2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0" name="Freeform 357"/>
                <p:cNvSpPr>
                  <a:spLocks/>
                </p:cNvSpPr>
                <p:nvPr/>
              </p:nvSpPr>
              <p:spPr bwMode="auto">
                <a:xfrm rot="-7956248">
                  <a:off x="1379" y="2801"/>
                  <a:ext cx="66" cy="40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224"/>
                    <a:gd name="T14" fmla="*/ 280 w 280"/>
                    <a:gd name="T15" fmla="*/ 224 h 2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1" name="Freeform 358"/>
                <p:cNvSpPr>
                  <a:spLocks/>
                </p:cNvSpPr>
                <p:nvPr/>
              </p:nvSpPr>
              <p:spPr bwMode="auto">
                <a:xfrm rot="-7956248">
                  <a:off x="1383" y="2767"/>
                  <a:ext cx="66" cy="40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224"/>
                    <a:gd name="T14" fmla="*/ 280 w 280"/>
                    <a:gd name="T15" fmla="*/ 224 h 2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2" name="Freeform 359"/>
                <p:cNvSpPr>
                  <a:spLocks/>
                </p:cNvSpPr>
                <p:nvPr/>
              </p:nvSpPr>
              <p:spPr bwMode="auto">
                <a:xfrm rot="21186154" flipH="1">
                  <a:off x="1439" y="2781"/>
                  <a:ext cx="49" cy="55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224"/>
                    <a:gd name="T14" fmla="*/ 280 w 280"/>
                    <a:gd name="T15" fmla="*/ 224 h 2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" name="Freeform 360"/>
                <p:cNvSpPr>
                  <a:spLocks/>
                </p:cNvSpPr>
                <p:nvPr/>
              </p:nvSpPr>
              <p:spPr bwMode="auto">
                <a:xfrm rot="-7956248">
                  <a:off x="1412" y="2796"/>
                  <a:ext cx="66" cy="41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224"/>
                    <a:gd name="T14" fmla="*/ 280 w 280"/>
                    <a:gd name="T15" fmla="*/ 224 h 2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" name="Freeform 361"/>
                <p:cNvSpPr>
                  <a:spLocks/>
                </p:cNvSpPr>
                <p:nvPr/>
              </p:nvSpPr>
              <p:spPr bwMode="auto">
                <a:xfrm rot="-7956248">
                  <a:off x="1439" y="2827"/>
                  <a:ext cx="65" cy="40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224"/>
                    <a:gd name="T14" fmla="*/ 280 w 280"/>
                    <a:gd name="T15" fmla="*/ 224 h 2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5" name="Freeform 362"/>
                <p:cNvSpPr>
                  <a:spLocks/>
                </p:cNvSpPr>
                <p:nvPr/>
              </p:nvSpPr>
              <p:spPr bwMode="auto">
                <a:xfrm rot="21186154" flipH="1">
                  <a:off x="1406" y="2781"/>
                  <a:ext cx="135" cy="137"/>
                </a:xfrm>
                <a:custGeom>
                  <a:avLst/>
                  <a:gdLst>
                    <a:gd name="T0" fmla="*/ 18 w 268"/>
                    <a:gd name="T1" fmla="*/ 192 h 200"/>
                    <a:gd name="T2" fmla="*/ 0 w 268"/>
                    <a:gd name="T3" fmla="*/ 180 h 200"/>
                    <a:gd name="T4" fmla="*/ 18 w 268"/>
                    <a:gd name="T5" fmla="*/ 144 h 200"/>
                    <a:gd name="T6" fmla="*/ 66 w 268"/>
                    <a:gd name="T7" fmla="*/ 48 h 200"/>
                    <a:gd name="T8" fmla="*/ 114 w 268"/>
                    <a:gd name="T9" fmla="*/ 0 h 200"/>
                    <a:gd name="T10" fmla="*/ 114 w 268"/>
                    <a:gd name="T11" fmla="*/ 48 h 200"/>
                    <a:gd name="T12" fmla="*/ 96 w 268"/>
                    <a:gd name="T13" fmla="*/ 92 h 200"/>
                    <a:gd name="T14" fmla="*/ 168 w 268"/>
                    <a:gd name="T15" fmla="*/ 28 h 200"/>
                    <a:gd name="T16" fmla="*/ 176 w 268"/>
                    <a:gd name="T17" fmla="*/ 44 h 200"/>
                    <a:gd name="T18" fmla="*/ 124 w 268"/>
                    <a:gd name="T19" fmla="*/ 112 h 200"/>
                    <a:gd name="T20" fmla="*/ 232 w 268"/>
                    <a:gd name="T21" fmla="*/ 72 h 200"/>
                    <a:gd name="T22" fmla="*/ 240 w 268"/>
                    <a:gd name="T23" fmla="*/ 100 h 200"/>
                    <a:gd name="T24" fmla="*/ 162 w 268"/>
                    <a:gd name="T25" fmla="*/ 144 h 200"/>
                    <a:gd name="T26" fmla="*/ 268 w 268"/>
                    <a:gd name="T27" fmla="*/ 168 h 200"/>
                    <a:gd name="T28" fmla="*/ 232 w 268"/>
                    <a:gd name="T29" fmla="*/ 188 h 200"/>
                    <a:gd name="T30" fmla="*/ 52 w 268"/>
                    <a:gd name="T31" fmla="*/ 200 h 200"/>
                    <a:gd name="T32" fmla="*/ 18 w 268"/>
                    <a:gd name="T33" fmla="*/ 192 h 20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8"/>
                    <a:gd name="T52" fmla="*/ 0 h 200"/>
                    <a:gd name="T53" fmla="*/ 268 w 268"/>
                    <a:gd name="T54" fmla="*/ 200 h 20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6" name="Freeform 363"/>
                <p:cNvSpPr>
                  <a:spLocks/>
                </p:cNvSpPr>
                <p:nvPr/>
              </p:nvSpPr>
              <p:spPr bwMode="auto">
                <a:xfrm rot="21186154" flipH="1">
                  <a:off x="1427" y="2808"/>
                  <a:ext cx="194" cy="197"/>
                </a:xfrm>
                <a:custGeom>
                  <a:avLst/>
                  <a:gdLst>
                    <a:gd name="T0" fmla="*/ 18 w 268"/>
                    <a:gd name="T1" fmla="*/ 192 h 200"/>
                    <a:gd name="T2" fmla="*/ 0 w 268"/>
                    <a:gd name="T3" fmla="*/ 180 h 200"/>
                    <a:gd name="T4" fmla="*/ 18 w 268"/>
                    <a:gd name="T5" fmla="*/ 144 h 200"/>
                    <a:gd name="T6" fmla="*/ 66 w 268"/>
                    <a:gd name="T7" fmla="*/ 48 h 200"/>
                    <a:gd name="T8" fmla="*/ 114 w 268"/>
                    <a:gd name="T9" fmla="*/ 0 h 200"/>
                    <a:gd name="T10" fmla="*/ 114 w 268"/>
                    <a:gd name="T11" fmla="*/ 48 h 200"/>
                    <a:gd name="T12" fmla="*/ 96 w 268"/>
                    <a:gd name="T13" fmla="*/ 92 h 200"/>
                    <a:gd name="T14" fmla="*/ 168 w 268"/>
                    <a:gd name="T15" fmla="*/ 28 h 200"/>
                    <a:gd name="T16" fmla="*/ 176 w 268"/>
                    <a:gd name="T17" fmla="*/ 44 h 200"/>
                    <a:gd name="T18" fmla="*/ 124 w 268"/>
                    <a:gd name="T19" fmla="*/ 112 h 200"/>
                    <a:gd name="T20" fmla="*/ 232 w 268"/>
                    <a:gd name="T21" fmla="*/ 72 h 200"/>
                    <a:gd name="T22" fmla="*/ 240 w 268"/>
                    <a:gd name="T23" fmla="*/ 100 h 200"/>
                    <a:gd name="T24" fmla="*/ 162 w 268"/>
                    <a:gd name="T25" fmla="*/ 144 h 200"/>
                    <a:gd name="T26" fmla="*/ 268 w 268"/>
                    <a:gd name="T27" fmla="*/ 168 h 200"/>
                    <a:gd name="T28" fmla="*/ 232 w 268"/>
                    <a:gd name="T29" fmla="*/ 188 h 200"/>
                    <a:gd name="T30" fmla="*/ 52 w 268"/>
                    <a:gd name="T31" fmla="*/ 200 h 200"/>
                    <a:gd name="T32" fmla="*/ 18 w 268"/>
                    <a:gd name="T33" fmla="*/ 192 h 20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8"/>
                    <a:gd name="T52" fmla="*/ 0 h 200"/>
                    <a:gd name="T53" fmla="*/ 268 w 268"/>
                    <a:gd name="T54" fmla="*/ 200 h 20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7" name="Freeform 364"/>
                <p:cNvSpPr>
                  <a:spLocks/>
                </p:cNvSpPr>
                <p:nvPr/>
              </p:nvSpPr>
              <p:spPr bwMode="auto">
                <a:xfrm rot="21186154" flipH="1">
                  <a:off x="1483" y="2866"/>
                  <a:ext cx="194" cy="197"/>
                </a:xfrm>
                <a:custGeom>
                  <a:avLst/>
                  <a:gdLst>
                    <a:gd name="T0" fmla="*/ 18 w 268"/>
                    <a:gd name="T1" fmla="*/ 192 h 200"/>
                    <a:gd name="T2" fmla="*/ 0 w 268"/>
                    <a:gd name="T3" fmla="*/ 180 h 200"/>
                    <a:gd name="T4" fmla="*/ 18 w 268"/>
                    <a:gd name="T5" fmla="*/ 144 h 200"/>
                    <a:gd name="T6" fmla="*/ 66 w 268"/>
                    <a:gd name="T7" fmla="*/ 48 h 200"/>
                    <a:gd name="T8" fmla="*/ 114 w 268"/>
                    <a:gd name="T9" fmla="*/ 0 h 200"/>
                    <a:gd name="T10" fmla="*/ 114 w 268"/>
                    <a:gd name="T11" fmla="*/ 48 h 200"/>
                    <a:gd name="T12" fmla="*/ 96 w 268"/>
                    <a:gd name="T13" fmla="*/ 92 h 200"/>
                    <a:gd name="T14" fmla="*/ 168 w 268"/>
                    <a:gd name="T15" fmla="*/ 28 h 200"/>
                    <a:gd name="T16" fmla="*/ 176 w 268"/>
                    <a:gd name="T17" fmla="*/ 44 h 200"/>
                    <a:gd name="T18" fmla="*/ 124 w 268"/>
                    <a:gd name="T19" fmla="*/ 112 h 200"/>
                    <a:gd name="T20" fmla="*/ 232 w 268"/>
                    <a:gd name="T21" fmla="*/ 72 h 200"/>
                    <a:gd name="T22" fmla="*/ 240 w 268"/>
                    <a:gd name="T23" fmla="*/ 100 h 200"/>
                    <a:gd name="T24" fmla="*/ 162 w 268"/>
                    <a:gd name="T25" fmla="*/ 144 h 200"/>
                    <a:gd name="T26" fmla="*/ 268 w 268"/>
                    <a:gd name="T27" fmla="*/ 168 h 200"/>
                    <a:gd name="T28" fmla="*/ 232 w 268"/>
                    <a:gd name="T29" fmla="*/ 188 h 200"/>
                    <a:gd name="T30" fmla="*/ 52 w 268"/>
                    <a:gd name="T31" fmla="*/ 200 h 200"/>
                    <a:gd name="T32" fmla="*/ 18 w 268"/>
                    <a:gd name="T33" fmla="*/ 192 h 20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8"/>
                    <a:gd name="T52" fmla="*/ 0 h 200"/>
                    <a:gd name="T53" fmla="*/ 268 w 268"/>
                    <a:gd name="T54" fmla="*/ 200 h 20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8" name="Freeform 365"/>
                <p:cNvSpPr>
                  <a:spLocks/>
                </p:cNvSpPr>
                <p:nvPr/>
              </p:nvSpPr>
              <p:spPr bwMode="auto">
                <a:xfrm rot="21186154" flipH="1">
                  <a:off x="1574" y="2959"/>
                  <a:ext cx="135" cy="137"/>
                </a:xfrm>
                <a:custGeom>
                  <a:avLst/>
                  <a:gdLst>
                    <a:gd name="T0" fmla="*/ 18 w 268"/>
                    <a:gd name="T1" fmla="*/ 192 h 200"/>
                    <a:gd name="T2" fmla="*/ 0 w 268"/>
                    <a:gd name="T3" fmla="*/ 180 h 200"/>
                    <a:gd name="T4" fmla="*/ 18 w 268"/>
                    <a:gd name="T5" fmla="*/ 144 h 200"/>
                    <a:gd name="T6" fmla="*/ 66 w 268"/>
                    <a:gd name="T7" fmla="*/ 48 h 200"/>
                    <a:gd name="T8" fmla="*/ 114 w 268"/>
                    <a:gd name="T9" fmla="*/ 0 h 200"/>
                    <a:gd name="T10" fmla="*/ 114 w 268"/>
                    <a:gd name="T11" fmla="*/ 48 h 200"/>
                    <a:gd name="T12" fmla="*/ 96 w 268"/>
                    <a:gd name="T13" fmla="*/ 92 h 200"/>
                    <a:gd name="T14" fmla="*/ 168 w 268"/>
                    <a:gd name="T15" fmla="*/ 28 h 200"/>
                    <a:gd name="T16" fmla="*/ 176 w 268"/>
                    <a:gd name="T17" fmla="*/ 44 h 200"/>
                    <a:gd name="T18" fmla="*/ 124 w 268"/>
                    <a:gd name="T19" fmla="*/ 112 h 200"/>
                    <a:gd name="T20" fmla="*/ 232 w 268"/>
                    <a:gd name="T21" fmla="*/ 72 h 200"/>
                    <a:gd name="T22" fmla="*/ 240 w 268"/>
                    <a:gd name="T23" fmla="*/ 100 h 200"/>
                    <a:gd name="T24" fmla="*/ 162 w 268"/>
                    <a:gd name="T25" fmla="*/ 144 h 200"/>
                    <a:gd name="T26" fmla="*/ 268 w 268"/>
                    <a:gd name="T27" fmla="*/ 168 h 200"/>
                    <a:gd name="T28" fmla="*/ 232 w 268"/>
                    <a:gd name="T29" fmla="*/ 188 h 200"/>
                    <a:gd name="T30" fmla="*/ 52 w 268"/>
                    <a:gd name="T31" fmla="*/ 200 h 200"/>
                    <a:gd name="T32" fmla="*/ 18 w 268"/>
                    <a:gd name="T33" fmla="*/ 192 h 20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8"/>
                    <a:gd name="T52" fmla="*/ 0 h 200"/>
                    <a:gd name="T53" fmla="*/ 268 w 268"/>
                    <a:gd name="T54" fmla="*/ 200 h 20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9" name="Freeform 366"/>
                <p:cNvSpPr>
                  <a:spLocks/>
                </p:cNvSpPr>
                <p:nvPr/>
              </p:nvSpPr>
              <p:spPr bwMode="auto">
                <a:xfrm rot="21186154" flipH="1">
                  <a:off x="1630" y="3018"/>
                  <a:ext cx="135" cy="136"/>
                </a:xfrm>
                <a:custGeom>
                  <a:avLst/>
                  <a:gdLst>
                    <a:gd name="T0" fmla="*/ 18 w 268"/>
                    <a:gd name="T1" fmla="*/ 192 h 200"/>
                    <a:gd name="T2" fmla="*/ 0 w 268"/>
                    <a:gd name="T3" fmla="*/ 180 h 200"/>
                    <a:gd name="T4" fmla="*/ 18 w 268"/>
                    <a:gd name="T5" fmla="*/ 144 h 200"/>
                    <a:gd name="T6" fmla="*/ 66 w 268"/>
                    <a:gd name="T7" fmla="*/ 48 h 200"/>
                    <a:gd name="T8" fmla="*/ 114 w 268"/>
                    <a:gd name="T9" fmla="*/ 0 h 200"/>
                    <a:gd name="T10" fmla="*/ 114 w 268"/>
                    <a:gd name="T11" fmla="*/ 48 h 200"/>
                    <a:gd name="T12" fmla="*/ 96 w 268"/>
                    <a:gd name="T13" fmla="*/ 92 h 200"/>
                    <a:gd name="T14" fmla="*/ 168 w 268"/>
                    <a:gd name="T15" fmla="*/ 28 h 200"/>
                    <a:gd name="T16" fmla="*/ 176 w 268"/>
                    <a:gd name="T17" fmla="*/ 44 h 200"/>
                    <a:gd name="T18" fmla="*/ 124 w 268"/>
                    <a:gd name="T19" fmla="*/ 112 h 200"/>
                    <a:gd name="T20" fmla="*/ 232 w 268"/>
                    <a:gd name="T21" fmla="*/ 72 h 200"/>
                    <a:gd name="T22" fmla="*/ 240 w 268"/>
                    <a:gd name="T23" fmla="*/ 100 h 200"/>
                    <a:gd name="T24" fmla="*/ 162 w 268"/>
                    <a:gd name="T25" fmla="*/ 144 h 200"/>
                    <a:gd name="T26" fmla="*/ 268 w 268"/>
                    <a:gd name="T27" fmla="*/ 168 h 200"/>
                    <a:gd name="T28" fmla="*/ 232 w 268"/>
                    <a:gd name="T29" fmla="*/ 188 h 200"/>
                    <a:gd name="T30" fmla="*/ 52 w 268"/>
                    <a:gd name="T31" fmla="*/ 200 h 200"/>
                    <a:gd name="T32" fmla="*/ 18 w 268"/>
                    <a:gd name="T33" fmla="*/ 192 h 20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8"/>
                    <a:gd name="T52" fmla="*/ 0 h 200"/>
                    <a:gd name="T53" fmla="*/ 268 w 268"/>
                    <a:gd name="T54" fmla="*/ 200 h 20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73" name="Group 367"/>
            <p:cNvGrpSpPr>
              <a:grpSpLocks/>
            </p:cNvGrpSpPr>
            <p:nvPr/>
          </p:nvGrpSpPr>
          <p:grpSpPr bwMode="auto">
            <a:xfrm flipV="1">
              <a:off x="768" y="3120"/>
              <a:ext cx="1152" cy="1221"/>
              <a:chOff x="720" y="2736"/>
              <a:chExt cx="1152" cy="1221"/>
            </a:xfrm>
          </p:grpSpPr>
          <p:grpSp>
            <p:nvGrpSpPr>
              <p:cNvPr id="74" name="Group 368"/>
              <p:cNvGrpSpPr>
                <a:grpSpLocks/>
              </p:cNvGrpSpPr>
              <p:nvPr/>
            </p:nvGrpSpPr>
            <p:grpSpPr bwMode="auto">
              <a:xfrm>
                <a:off x="720" y="2736"/>
                <a:ext cx="480" cy="1221"/>
                <a:chOff x="720" y="2736"/>
                <a:chExt cx="480" cy="1221"/>
              </a:xfrm>
            </p:grpSpPr>
            <p:sp>
              <p:nvSpPr>
                <p:cNvPr id="90" name="Freeform 369"/>
                <p:cNvSpPr>
                  <a:spLocks/>
                </p:cNvSpPr>
                <p:nvPr/>
              </p:nvSpPr>
              <p:spPr bwMode="auto">
                <a:xfrm rot="413846">
                  <a:off x="846" y="2736"/>
                  <a:ext cx="339" cy="405"/>
                </a:xfrm>
                <a:custGeom>
                  <a:avLst/>
                  <a:gdLst>
                    <a:gd name="T0" fmla="*/ 40 w 672"/>
                    <a:gd name="T1" fmla="*/ 576 h 592"/>
                    <a:gd name="T2" fmla="*/ 472 w 672"/>
                    <a:gd name="T3" fmla="*/ 432 h 592"/>
                    <a:gd name="T4" fmla="*/ 664 w 672"/>
                    <a:gd name="T5" fmla="*/ 48 h 592"/>
                    <a:gd name="T6" fmla="*/ 424 w 672"/>
                    <a:gd name="T7" fmla="*/ 144 h 592"/>
                    <a:gd name="T8" fmla="*/ 232 w 672"/>
                    <a:gd name="T9" fmla="*/ 336 h 592"/>
                    <a:gd name="T10" fmla="*/ 40 w 672"/>
                    <a:gd name="T11" fmla="*/ 576 h 59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72"/>
                    <a:gd name="T19" fmla="*/ 0 h 592"/>
                    <a:gd name="T20" fmla="*/ 672 w 672"/>
                    <a:gd name="T21" fmla="*/ 592 h 59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72" h="592">
                      <a:moveTo>
                        <a:pt x="40" y="576"/>
                      </a:moveTo>
                      <a:cubicBezTo>
                        <a:pt x="80" y="592"/>
                        <a:pt x="368" y="520"/>
                        <a:pt x="472" y="432"/>
                      </a:cubicBezTo>
                      <a:cubicBezTo>
                        <a:pt x="576" y="344"/>
                        <a:pt x="672" y="96"/>
                        <a:pt x="664" y="48"/>
                      </a:cubicBezTo>
                      <a:cubicBezTo>
                        <a:pt x="656" y="0"/>
                        <a:pt x="496" y="96"/>
                        <a:pt x="424" y="144"/>
                      </a:cubicBezTo>
                      <a:cubicBezTo>
                        <a:pt x="352" y="192"/>
                        <a:pt x="296" y="264"/>
                        <a:pt x="232" y="336"/>
                      </a:cubicBezTo>
                      <a:cubicBezTo>
                        <a:pt x="168" y="408"/>
                        <a:pt x="0" y="560"/>
                        <a:pt x="40" y="57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1" name="Freeform 370"/>
                <p:cNvSpPr>
                  <a:spLocks/>
                </p:cNvSpPr>
                <p:nvPr/>
              </p:nvSpPr>
              <p:spPr bwMode="auto">
                <a:xfrm rot="413846">
                  <a:off x="720" y="3103"/>
                  <a:ext cx="77" cy="854"/>
                </a:xfrm>
                <a:custGeom>
                  <a:avLst/>
                  <a:gdLst>
                    <a:gd name="T0" fmla="*/ 104 w 152"/>
                    <a:gd name="T1" fmla="*/ 1248 h 1248"/>
                    <a:gd name="T2" fmla="*/ 8 w 152"/>
                    <a:gd name="T3" fmla="*/ 672 h 1248"/>
                    <a:gd name="T4" fmla="*/ 152 w 152"/>
                    <a:gd name="T5" fmla="*/ 0 h 1248"/>
                    <a:gd name="T6" fmla="*/ 0 60000 65536"/>
                    <a:gd name="T7" fmla="*/ 0 60000 65536"/>
                    <a:gd name="T8" fmla="*/ 0 60000 65536"/>
                    <a:gd name="T9" fmla="*/ 0 w 152"/>
                    <a:gd name="T10" fmla="*/ 0 h 1248"/>
                    <a:gd name="T11" fmla="*/ 152 w 152"/>
                    <a:gd name="T12" fmla="*/ 1248 h 124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2" h="1248">
                      <a:moveTo>
                        <a:pt x="104" y="1248"/>
                      </a:moveTo>
                      <a:cubicBezTo>
                        <a:pt x="52" y="1064"/>
                        <a:pt x="0" y="880"/>
                        <a:pt x="8" y="672"/>
                      </a:cubicBezTo>
                      <a:cubicBezTo>
                        <a:pt x="16" y="464"/>
                        <a:pt x="84" y="232"/>
                        <a:pt x="15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2" name="Freeform 371"/>
                <p:cNvSpPr>
                  <a:spLocks/>
                </p:cNvSpPr>
                <p:nvPr/>
              </p:nvSpPr>
              <p:spPr bwMode="auto">
                <a:xfrm rot="413846">
                  <a:off x="1104" y="2781"/>
                  <a:ext cx="49" cy="55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224"/>
                    <a:gd name="T14" fmla="*/ 280 w 280"/>
                    <a:gd name="T15" fmla="*/ 224 h 2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3" name="Freeform 372"/>
                <p:cNvSpPr>
                  <a:spLocks/>
                </p:cNvSpPr>
                <p:nvPr/>
              </p:nvSpPr>
              <p:spPr bwMode="auto">
                <a:xfrm rot="7956248" flipH="1">
                  <a:off x="1135" y="2832"/>
                  <a:ext cx="65" cy="40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224"/>
                    <a:gd name="T14" fmla="*/ 280 w 280"/>
                    <a:gd name="T15" fmla="*/ 224 h 2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4" name="Freeform 373"/>
                <p:cNvSpPr>
                  <a:spLocks/>
                </p:cNvSpPr>
                <p:nvPr/>
              </p:nvSpPr>
              <p:spPr bwMode="auto">
                <a:xfrm rot="7956248" flipH="1">
                  <a:off x="1147" y="2801"/>
                  <a:ext cx="66" cy="40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224"/>
                    <a:gd name="T14" fmla="*/ 280 w 280"/>
                    <a:gd name="T15" fmla="*/ 224 h 2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5" name="Freeform 374"/>
                <p:cNvSpPr>
                  <a:spLocks/>
                </p:cNvSpPr>
                <p:nvPr/>
              </p:nvSpPr>
              <p:spPr bwMode="auto">
                <a:xfrm rot="7956248" flipH="1">
                  <a:off x="1143" y="2767"/>
                  <a:ext cx="66" cy="40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224"/>
                    <a:gd name="T14" fmla="*/ 280 w 280"/>
                    <a:gd name="T15" fmla="*/ 224 h 2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6" name="Freeform 375"/>
                <p:cNvSpPr>
                  <a:spLocks/>
                </p:cNvSpPr>
                <p:nvPr/>
              </p:nvSpPr>
              <p:spPr bwMode="auto">
                <a:xfrm rot="413846">
                  <a:off x="1104" y="2781"/>
                  <a:ext cx="49" cy="55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224"/>
                    <a:gd name="T14" fmla="*/ 280 w 280"/>
                    <a:gd name="T15" fmla="*/ 224 h 2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7" name="Freeform 376"/>
                <p:cNvSpPr>
                  <a:spLocks/>
                </p:cNvSpPr>
                <p:nvPr/>
              </p:nvSpPr>
              <p:spPr bwMode="auto">
                <a:xfrm rot="7956248" flipH="1">
                  <a:off x="1115" y="2796"/>
                  <a:ext cx="66" cy="41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224"/>
                    <a:gd name="T14" fmla="*/ 280 w 280"/>
                    <a:gd name="T15" fmla="*/ 224 h 2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" name="Freeform 377"/>
                <p:cNvSpPr>
                  <a:spLocks/>
                </p:cNvSpPr>
                <p:nvPr/>
              </p:nvSpPr>
              <p:spPr bwMode="auto">
                <a:xfrm rot="7956248" flipH="1">
                  <a:off x="1087" y="2827"/>
                  <a:ext cx="65" cy="40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224"/>
                    <a:gd name="T14" fmla="*/ 280 w 280"/>
                    <a:gd name="T15" fmla="*/ 224 h 2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9" name="Freeform 378"/>
                <p:cNvSpPr>
                  <a:spLocks/>
                </p:cNvSpPr>
                <p:nvPr/>
              </p:nvSpPr>
              <p:spPr bwMode="auto">
                <a:xfrm rot="413846">
                  <a:off x="1051" y="2781"/>
                  <a:ext cx="135" cy="137"/>
                </a:xfrm>
                <a:custGeom>
                  <a:avLst/>
                  <a:gdLst>
                    <a:gd name="T0" fmla="*/ 18 w 268"/>
                    <a:gd name="T1" fmla="*/ 192 h 200"/>
                    <a:gd name="T2" fmla="*/ 0 w 268"/>
                    <a:gd name="T3" fmla="*/ 180 h 200"/>
                    <a:gd name="T4" fmla="*/ 18 w 268"/>
                    <a:gd name="T5" fmla="*/ 144 h 200"/>
                    <a:gd name="T6" fmla="*/ 66 w 268"/>
                    <a:gd name="T7" fmla="*/ 48 h 200"/>
                    <a:gd name="T8" fmla="*/ 114 w 268"/>
                    <a:gd name="T9" fmla="*/ 0 h 200"/>
                    <a:gd name="T10" fmla="*/ 114 w 268"/>
                    <a:gd name="T11" fmla="*/ 48 h 200"/>
                    <a:gd name="T12" fmla="*/ 96 w 268"/>
                    <a:gd name="T13" fmla="*/ 92 h 200"/>
                    <a:gd name="T14" fmla="*/ 168 w 268"/>
                    <a:gd name="T15" fmla="*/ 28 h 200"/>
                    <a:gd name="T16" fmla="*/ 176 w 268"/>
                    <a:gd name="T17" fmla="*/ 44 h 200"/>
                    <a:gd name="T18" fmla="*/ 124 w 268"/>
                    <a:gd name="T19" fmla="*/ 112 h 200"/>
                    <a:gd name="T20" fmla="*/ 232 w 268"/>
                    <a:gd name="T21" fmla="*/ 72 h 200"/>
                    <a:gd name="T22" fmla="*/ 240 w 268"/>
                    <a:gd name="T23" fmla="*/ 100 h 200"/>
                    <a:gd name="T24" fmla="*/ 162 w 268"/>
                    <a:gd name="T25" fmla="*/ 144 h 200"/>
                    <a:gd name="T26" fmla="*/ 268 w 268"/>
                    <a:gd name="T27" fmla="*/ 168 h 200"/>
                    <a:gd name="T28" fmla="*/ 232 w 268"/>
                    <a:gd name="T29" fmla="*/ 188 h 200"/>
                    <a:gd name="T30" fmla="*/ 52 w 268"/>
                    <a:gd name="T31" fmla="*/ 200 h 200"/>
                    <a:gd name="T32" fmla="*/ 18 w 268"/>
                    <a:gd name="T33" fmla="*/ 192 h 20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8"/>
                    <a:gd name="T52" fmla="*/ 0 h 200"/>
                    <a:gd name="T53" fmla="*/ 268 w 268"/>
                    <a:gd name="T54" fmla="*/ 200 h 20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0" name="Freeform 379"/>
                <p:cNvSpPr>
                  <a:spLocks/>
                </p:cNvSpPr>
                <p:nvPr/>
              </p:nvSpPr>
              <p:spPr bwMode="auto">
                <a:xfrm rot="413846">
                  <a:off x="971" y="2808"/>
                  <a:ext cx="194" cy="197"/>
                </a:xfrm>
                <a:custGeom>
                  <a:avLst/>
                  <a:gdLst>
                    <a:gd name="T0" fmla="*/ 18 w 268"/>
                    <a:gd name="T1" fmla="*/ 192 h 200"/>
                    <a:gd name="T2" fmla="*/ 0 w 268"/>
                    <a:gd name="T3" fmla="*/ 180 h 200"/>
                    <a:gd name="T4" fmla="*/ 18 w 268"/>
                    <a:gd name="T5" fmla="*/ 144 h 200"/>
                    <a:gd name="T6" fmla="*/ 66 w 268"/>
                    <a:gd name="T7" fmla="*/ 48 h 200"/>
                    <a:gd name="T8" fmla="*/ 114 w 268"/>
                    <a:gd name="T9" fmla="*/ 0 h 200"/>
                    <a:gd name="T10" fmla="*/ 114 w 268"/>
                    <a:gd name="T11" fmla="*/ 48 h 200"/>
                    <a:gd name="T12" fmla="*/ 96 w 268"/>
                    <a:gd name="T13" fmla="*/ 92 h 200"/>
                    <a:gd name="T14" fmla="*/ 168 w 268"/>
                    <a:gd name="T15" fmla="*/ 28 h 200"/>
                    <a:gd name="T16" fmla="*/ 176 w 268"/>
                    <a:gd name="T17" fmla="*/ 44 h 200"/>
                    <a:gd name="T18" fmla="*/ 124 w 268"/>
                    <a:gd name="T19" fmla="*/ 112 h 200"/>
                    <a:gd name="T20" fmla="*/ 232 w 268"/>
                    <a:gd name="T21" fmla="*/ 72 h 200"/>
                    <a:gd name="T22" fmla="*/ 240 w 268"/>
                    <a:gd name="T23" fmla="*/ 100 h 200"/>
                    <a:gd name="T24" fmla="*/ 162 w 268"/>
                    <a:gd name="T25" fmla="*/ 144 h 200"/>
                    <a:gd name="T26" fmla="*/ 268 w 268"/>
                    <a:gd name="T27" fmla="*/ 168 h 200"/>
                    <a:gd name="T28" fmla="*/ 232 w 268"/>
                    <a:gd name="T29" fmla="*/ 188 h 200"/>
                    <a:gd name="T30" fmla="*/ 52 w 268"/>
                    <a:gd name="T31" fmla="*/ 200 h 200"/>
                    <a:gd name="T32" fmla="*/ 18 w 268"/>
                    <a:gd name="T33" fmla="*/ 192 h 20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8"/>
                    <a:gd name="T52" fmla="*/ 0 h 200"/>
                    <a:gd name="T53" fmla="*/ 268 w 268"/>
                    <a:gd name="T54" fmla="*/ 200 h 20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1" name="Freeform 380"/>
                <p:cNvSpPr>
                  <a:spLocks/>
                </p:cNvSpPr>
                <p:nvPr/>
              </p:nvSpPr>
              <p:spPr bwMode="auto">
                <a:xfrm rot="413846">
                  <a:off x="915" y="2866"/>
                  <a:ext cx="194" cy="197"/>
                </a:xfrm>
                <a:custGeom>
                  <a:avLst/>
                  <a:gdLst>
                    <a:gd name="T0" fmla="*/ 18 w 268"/>
                    <a:gd name="T1" fmla="*/ 192 h 200"/>
                    <a:gd name="T2" fmla="*/ 0 w 268"/>
                    <a:gd name="T3" fmla="*/ 180 h 200"/>
                    <a:gd name="T4" fmla="*/ 18 w 268"/>
                    <a:gd name="T5" fmla="*/ 144 h 200"/>
                    <a:gd name="T6" fmla="*/ 66 w 268"/>
                    <a:gd name="T7" fmla="*/ 48 h 200"/>
                    <a:gd name="T8" fmla="*/ 114 w 268"/>
                    <a:gd name="T9" fmla="*/ 0 h 200"/>
                    <a:gd name="T10" fmla="*/ 114 w 268"/>
                    <a:gd name="T11" fmla="*/ 48 h 200"/>
                    <a:gd name="T12" fmla="*/ 96 w 268"/>
                    <a:gd name="T13" fmla="*/ 92 h 200"/>
                    <a:gd name="T14" fmla="*/ 168 w 268"/>
                    <a:gd name="T15" fmla="*/ 28 h 200"/>
                    <a:gd name="T16" fmla="*/ 176 w 268"/>
                    <a:gd name="T17" fmla="*/ 44 h 200"/>
                    <a:gd name="T18" fmla="*/ 124 w 268"/>
                    <a:gd name="T19" fmla="*/ 112 h 200"/>
                    <a:gd name="T20" fmla="*/ 232 w 268"/>
                    <a:gd name="T21" fmla="*/ 72 h 200"/>
                    <a:gd name="T22" fmla="*/ 240 w 268"/>
                    <a:gd name="T23" fmla="*/ 100 h 200"/>
                    <a:gd name="T24" fmla="*/ 162 w 268"/>
                    <a:gd name="T25" fmla="*/ 144 h 200"/>
                    <a:gd name="T26" fmla="*/ 268 w 268"/>
                    <a:gd name="T27" fmla="*/ 168 h 200"/>
                    <a:gd name="T28" fmla="*/ 232 w 268"/>
                    <a:gd name="T29" fmla="*/ 188 h 200"/>
                    <a:gd name="T30" fmla="*/ 52 w 268"/>
                    <a:gd name="T31" fmla="*/ 200 h 200"/>
                    <a:gd name="T32" fmla="*/ 18 w 268"/>
                    <a:gd name="T33" fmla="*/ 192 h 20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8"/>
                    <a:gd name="T52" fmla="*/ 0 h 200"/>
                    <a:gd name="T53" fmla="*/ 268 w 268"/>
                    <a:gd name="T54" fmla="*/ 200 h 20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2" name="Freeform 381"/>
                <p:cNvSpPr>
                  <a:spLocks/>
                </p:cNvSpPr>
                <p:nvPr/>
              </p:nvSpPr>
              <p:spPr bwMode="auto">
                <a:xfrm rot="413846">
                  <a:off x="883" y="2959"/>
                  <a:ext cx="135" cy="137"/>
                </a:xfrm>
                <a:custGeom>
                  <a:avLst/>
                  <a:gdLst>
                    <a:gd name="T0" fmla="*/ 18 w 268"/>
                    <a:gd name="T1" fmla="*/ 192 h 200"/>
                    <a:gd name="T2" fmla="*/ 0 w 268"/>
                    <a:gd name="T3" fmla="*/ 180 h 200"/>
                    <a:gd name="T4" fmla="*/ 18 w 268"/>
                    <a:gd name="T5" fmla="*/ 144 h 200"/>
                    <a:gd name="T6" fmla="*/ 66 w 268"/>
                    <a:gd name="T7" fmla="*/ 48 h 200"/>
                    <a:gd name="T8" fmla="*/ 114 w 268"/>
                    <a:gd name="T9" fmla="*/ 0 h 200"/>
                    <a:gd name="T10" fmla="*/ 114 w 268"/>
                    <a:gd name="T11" fmla="*/ 48 h 200"/>
                    <a:gd name="T12" fmla="*/ 96 w 268"/>
                    <a:gd name="T13" fmla="*/ 92 h 200"/>
                    <a:gd name="T14" fmla="*/ 168 w 268"/>
                    <a:gd name="T15" fmla="*/ 28 h 200"/>
                    <a:gd name="T16" fmla="*/ 176 w 268"/>
                    <a:gd name="T17" fmla="*/ 44 h 200"/>
                    <a:gd name="T18" fmla="*/ 124 w 268"/>
                    <a:gd name="T19" fmla="*/ 112 h 200"/>
                    <a:gd name="T20" fmla="*/ 232 w 268"/>
                    <a:gd name="T21" fmla="*/ 72 h 200"/>
                    <a:gd name="T22" fmla="*/ 240 w 268"/>
                    <a:gd name="T23" fmla="*/ 100 h 200"/>
                    <a:gd name="T24" fmla="*/ 162 w 268"/>
                    <a:gd name="T25" fmla="*/ 144 h 200"/>
                    <a:gd name="T26" fmla="*/ 268 w 268"/>
                    <a:gd name="T27" fmla="*/ 168 h 200"/>
                    <a:gd name="T28" fmla="*/ 232 w 268"/>
                    <a:gd name="T29" fmla="*/ 188 h 200"/>
                    <a:gd name="T30" fmla="*/ 52 w 268"/>
                    <a:gd name="T31" fmla="*/ 200 h 200"/>
                    <a:gd name="T32" fmla="*/ 18 w 268"/>
                    <a:gd name="T33" fmla="*/ 192 h 20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8"/>
                    <a:gd name="T52" fmla="*/ 0 h 200"/>
                    <a:gd name="T53" fmla="*/ 268 w 268"/>
                    <a:gd name="T54" fmla="*/ 200 h 20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3" name="Freeform 382"/>
                <p:cNvSpPr>
                  <a:spLocks/>
                </p:cNvSpPr>
                <p:nvPr/>
              </p:nvSpPr>
              <p:spPr bwMode="auto">
                <a:xfrm rot="413846">
                  <a:off x="827" y="3018"/>
                  <a:ext cx="135" cy="136"/>
                </a:xfrm>
                <a:custGeom>
                  <a:avLst/>
                  <a:gdLst>
                    <a:gd name="T0" fmla="*/ 18 w 268"/>
                    <a:gd name="T1" fmla="*/ 192 h 200"/>
                    <a:gd name="T2" fmla="*/ 0 w 268"/>
                    <a:gd name="T3" fmla="*/ 180 h 200"/>
                    <a:gd name="T4" fmla="*/ 18 w 268"/>
                    <a:gd name="T5" fmla="*/ 144 h 200"/>
                    <a:gd name="T6" fmla="*/ 66 w 268"/>
                    <a:gd name="T7" fmla="*/ 48 h 200"/>
                    <a:gd name="T8" fmla="*/ 114 w 268"/>
                    <a:gd name="T9" fmla="*/ 0 h 200"/>
                    <a:gd name="T10" fmla="*/ 114 w 268"/>
                    <a:gd name="T11" fmla="*/ 48 h 200"/>
                    <a:gd name="T12" fmla="*/ 96 w 268"/>
                    <a:gd name="T13" fmla="*/ 92 h 200"/>
                    <a:gd name="T14" fmla="*/ 168 w 268"/>
                    <a:gd name="T15" fmla="*/ 28 h 200"/>
                    <a:gd name="T16" fmla="*/ 176 w 268"/>
                    <a:gd name="T17" fmla="*/ 44 h 200"/>
                    <a:gd name="T18" fmla="*/ 124 w 268"/>
                    <a:gd name="T19" fmla="*/ 112 h 200"/>
                    <a:gd name="T20" fmla="*/ 232 w 268"/>
                    <a:gd name="T21" fmla="*/ 72 h 200"/>
                    <a:gd name="T22" fmla="*/ 240 w 268"/>
                    <a:gd name="T23" fmla="*/ 100 h 200"/>
                    <a:gd name="T24" fmla="*/ 162 w 268"/>
                    <a:gd name="T25" fmla="*/ 144 h 200"/>
                    <a:gd name="T26" fmla="*/ 268 w 268"/>
                    <a:gd name="T27" fmla="*/ 168 h 200"/>
                    <a:gd name="T28" fmla="*/ 232 w 268"/>
                    <a:gd name="T29" fmla="*/ 188 h 200"/>
                    <a:gd name="T30" fmla="*/ 52 w 268"/>
                    <a:gd name="T31" fmla="*/ 200 h 200"/>
                    <a:gd name="T32" fmla="*/ 18 w 268"/>
                    <a:gd name="T33" fmla="*/ 192 h 20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8"/>
                    <a:gd name="T52" fmla="*/ 0 h 200"/>
                    <a:gd name="T53" fmla="*/ 268 w 268"/>
                    <a:gd name="T54" fmla="*/ 200 h 20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5" name="Group 383"/>
              <p:cNvGrpSpPr>
                <a:grpSpLocks/>
              </p:cNvGrpSpPr>
              <p:nvPr/>
            </p:nvGrpSpPr>
            <p:grpSpPr bwMode="auto">
              <a:xfrm>
                <a:off x="1392" y="2736"/>
                <a:ext cx="480" cy="1221"/>
                <a:chOff x="1392" y="2736"/>
                <a:chExt cx="480" cy="1221"/>
              </a:xfrm>
            </p:grpSpPr>
            <p:sp>
              <p:nvSpPr>
                <p:cNvPr id="76" name="Freeform 384"/>
                <p:cNvSpPr>
                  <a:spLocks/>
                </p:cNvSpPr>
                <p:nvPr/>
              </p:nvSpPr>
              <p:spPr bwMode="auto">
                <a:xfrm rot="21186154" flipH="1">
                  <a:off x="1407" y="2736"/>
                  <a:ext cx="339" cy="405"/>
                </a:xfrm>
                <a:custGeom>
                  <a:avLst/>
                  <a:gdLst>
                    <a:gd name="T0" fmla="*/ 40 w 672"/>
                    <a:gd name="T1" fmla="*/ 576 h 592"/>
                    <a:gd name="T2" fmla="*/ 472 w 672"/>
                    <a:gd name="T3" fmla="*/ 432 h 592"/>
                    <a:gd name="T4" fmla="*/ 664 w 672"/>
                    <a:gd name="T5" fmla="*/ 48 h 592"/>
                    <a:gd name="T6" fmla="*/ 424 w 672"/>
                    <a:gd name="T7" fmla="*/ 144 h 592"/>
                    <a:gd name="T8" fmla="*/ 232 w 672"/>
                    <a:gd name="T9" fmla="*/ 336 h 592"/>
                    <a:gd name="T10" fmla="*/ 40 w 672"/>
                    <a:gd name="T11" fmla="*/ 576 h 59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72"/>
                    <a:gd name="T19" fmla="*/ 0 h 592"/>
                    <a:gd name="T20" fmla="*/ 672 w 672"/>
                    <a:gd name="T21" fmla="*/ 592 h 59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72" h="592">
                      <a:moveTo>
                        <a:pt x="40" y="576"/>
                      </a:moveTo>
                      <a:cubicBezTo>
                        <a:pt x="80" y="592"/>
                        <a:pt x="368" y="520"/>
                        <a:pt x="472" y="432"/>
                      </a:cubicBezTo>
                      <a:cubicBezTo>
                        <a:pt x="576" y="344"/>
                        <a:pt x="672" y="96"/>
                        <a:pt x="664" y="48"/>
                      </a:cubicBezTo>
                      <a:cubicBezTo>
                        <a:pt x="656" y="0"/>
                        <a:pt x="496" y="96"/>
                        <a:pt x="424" y="144"/>
                      </a:cubicBezTo>
                      <a:cubicBezTo>
                        <a:pt x="352" y="192"/>
                        <a:pt x="296" y="264"/>
                        <a:pt x="232" y="336"/>
                      </a:cubicBezTo>
                      <a:cubicBezTo>
                        <a:pt x="168" y="408"/>
                        <a:pt x="0" y="560"/>
                        <a:pt x="40" y="57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7" name="Freeform 385"/>
                <p:cNvSpPr>
                  <a:spLocks/>
                </p:cNvSpPr>
                <p:nvPr/>
              </p:nvSpPr>
              <p:spPr bwMode="auto">
                <a:xfrm rot="21186154" flipH="1">
                  <a:off x="1795" y="3103"/>
                  <a:ext cx="77" cy="854"/>
                </a:xfrm>
                <a:custGeom>
                  <a:avLst/>
                  <a:gdLst>
                    <a:gd name="T0" fmla="*/ 104 w 152"/>
                    <a:gd name="T1" fmla="*/ 1248 h 1248"/>
                    <a:gd name="T2" fmla="*/ 8 w 152"/>
                    <a:gd name="T3" fmla="*/ 672 h 1248"/>
                    <a:gd name="T4" fmla="*/ 152 w 152"/>
                    <a:gd name="T5" fmla="*/ 0 h 1248"/>
                    <a:gd name="T6" fmla="*/ 0 60000 65536"/>
                    <a:gd name="T7" fmla="*/ 0 60000 65536"/>
                    <a:gd name="T8" fmla="*/ 0 60000 65536"/>
                    <a:gd name="T9" fmla="*/ 0 w 152"/>
                    <a:gd name="T10" fmla="*/ 0 h 1248"/>
                    <a:gd name="T11" fmla="*/ 152 w 152"/>
                    <a:gd name="T12" fmla="*/ 1248 h 124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2" h="1248">
                      <a:moveTo>
                        <a:pt x="104" y="1248"/>
                      </a:moveTo>
                      <a:cubicBezTo>
                        <a:pt x="52" y="1064"/>
                        <a:pt x="0" y="880"/>
                        <a:pt x="8" y="672"/>
                      </a:cubicBezTo>
                      <a:cubicBezTo>
                        <a:pt x="16" y="464"/>
                        <a:pt x="84" y="232"/>
                        <a:pt x="15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8" name="Freeform 386"/>
                <p:cNvSpPr>
                  <a:spLocks/>
                </p:cNvSpPr>
                <p:nvPr/>
              </p:nvSpPr>
              <p:spPr bwMode="auto">
                <a:xfrm rot="21186154" flipH="1">
                  <a:off x="1439" y="2781"/>
                  <a:ext cx="49" cy="55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224"/>
                    <a:gd name="T14" fmla="*/ 280 w 280"/>
                    <a:gd name="T15" fmla="*/ 224 h 2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9" name="Freeform 387"/>
                <p:cNvSpPr>
                  <a:spLocks/>
                </p:cNvSpPr>
                <p:nvPr/>
              </p:nvSpPr>
              <p:spPr bwMode="auto">
                <a:xfrm rot="-7956248">
                  <a:off x="1391" y="2832"/>
                  <a:ext cx="65" cy="40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224"/>
                    <a:gd name="T14" fmla="*/ 280 w 280"/>
                    <a:gd name="T15" fmla="*/ 224 h 2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0" name="Freeform 388"/>
                <p:cNvSpPr>
                  <a:spLocks/>
                </p:cNvSpPr>
                <p:nvPr/>
              </p:nvSpPr>
              <p:spPr bwMode="auto">
                <a:xfrm rot="-7956248">
                  <a:off x="1379" y="2801"/>
                  <a:ext cx="66" cy="40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224"/>
                    <a:gd name="T14" fmla="*/ 280 w 280"/>
                    <a:gd name="T15" fmla="*/ 224 h 2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1" name="Freeform 389"/>
                <p:cNvSpPr>
                  <a:spLocks/>
                </p:cNvSpPr>
                <p:nvPr/>
              </p:nvSpPr>
              <p:spPr bwMode="auto">
                <a:xfrm rot="-7956248">
                  <a:off x="1383" y="2767"/>
                  <a:ext cx="66" cy="40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224"/>
                    <a:gd name="T14" fmla="*/ 280 w 280"/>
                    <a:gd name="T15" fmla="*/ 224 h 2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" name="Freeform 390"/>
                <p:cNvSpPr>
                  <a:spLocks/>
                </p:cNvSpPr>
                <p:nvPr/>
              </p:nvSpPr>
              <p:spPr bwMode="auto">
                <a:xfrm rot="21186154" flipH="1">
                  <a:off x="1439" y="2781"/>
                  <a:ext cx="49" cy="55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224"/>
                    <a:gd name="T14" fmla="*/ 280 w 280"/>
                    <a:gd name="T15" fmla="*/ 224 h 2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3" name="Freeform 391"/>
                <p:cNvSpPr>
                  <a:spLocks/>
                </p:cNvSpPr>
                <p:nvPr/>
              </p:nvSpPr>
              <p:spPr bwMode="auto">
                <a:xfrm rot="-7956248">
                  <a:off x="1412" y="2796"/>
                  <a:ext cx="66" cy="41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224"/>
                    <a:gd name="T14" fmla="*/ 280 w 280"/>
                    <a:gd name="T15" fmla="*/ 224 h 2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4" name="Freeform 392"/>
                <p:cNvSpPr>
                  <a:spLocks/>
                </p:cNvSpPr>
                <p:nvPr/>
              </p:nvSpPr>
              <p:spPr bwMode="auto">
                <a:xfrm rot="-7956248">
                  <a:off x="1439" y="2827"/>
                  <a:ext cx="65" cy="40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224"/>
                    <a:gd name="T14" fmla="*/ 280 w 280"/>
                    <a:gd name="T15" fmla="*/ 224 h 2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5" name="Freeform 393"/>
                <p:cNvSpPr>
                  <a:spLocks/>
                </p:cNvSpPr>
                <p:nvPr/>
              </p:nvSpPr>
              <p:spPr bwMode="auto">
                <a:xfrm rot="21186154" flipH="1">
                  <a:off x="1406" y="2781"/>
                  <a:ext cx="135" cy="137"/>
                </a:xfrm>
                <a:custGeom>
                  <a:avLst/>
                  <a:gdLst>
                    <a:gd name="T0" fmla="*/ 18 w 268"/>
                    <a:gd name="T1" fmla="*/ 192 h 200"/>
                    <a:gd name="T2" fmla="*/ 0 w 268"/>
                    <a:gd name="T3" fmla="*/ 180 h 200"/>
                    <a:gd name="T4" fmla="*/ 18 w 268"/>
                    <a:gd name="T5" fmla="*/ 144 h 200"/>
                    <a:gd name="T6" fmla="*/ 66 w 268"/>
                    <a:gd name="T7" fmla="*/ 48 h 200"/>
                    <a:gd name="T8" fmla="*/ 114 w 268"/>
                    <a:gd name="T9" fmla="*/ 0 h 200"/>
                    <a:gd name="T10" fmla="*/ 114 w 268"/>
                    <a:gd name="T11" fmla="*/ 48 h 200"/>
                    <a:gd name="T12" fmla="*/ 96 w 268"/>
                    <a:gd name="T13" fmla="*/ 92 h 200"/>
                    <a:gd name="T14" fmla="*/ 168 w 268"/>
                    <a:gd name="T15" fmla="*/ 28 h 200"/>
                    <a:gd name="T16" fmla="*/ 176 w 268"/>
                    <a:gd name="T17" fmla="*/ 44 h 200"/>
                    <a:gd name="T18" fmla="*/ 124 w 268"/>
                    <a:gd name="T19" fmla="*/ 112 h 200"/>
                    <a:gd name="T20" fmla="*/ 232 w 268"/>
                    <a:gd name="T21" fmla="*/ 72 h 200"/>
                    <a:gd name="T22" fmla="*/ 240 w 268"/>
                    <a:gd name="T23" fmla="*/ 100 h 200"/>
                    <a:gd name="T24" fmla="*/ 162 w 268"/>
                    <a:gd name="T25" fmla="*/ 144 h 200"/>
                    <a:gd name="T26" fmla="*/ 268 w 268"/>
                    <a:gd name="T27" fmla="*/ 168 h 200"/>
                    <a:gd name="T28" fmla="*/ 232 w 268"/>
                    <a:gd name="T29" fmla="*/ 188 h 200"/>
                    <a:gd name="T30" fmla="*/ 52 w 268"/>
                    <a:gd name="T31" fmla="*/ 200 h 200"/>
                    <a:gd name="T32" fmla="*/ 18 w 268"/>
                    <a:gd name="T33" fmla="*/ 192 h 20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8"/>
                    <a:gd name="T52" fmla="*/ 0 h 200"/>
                    <a:gd name="T53" fmla="*/ 268 w 268"/>
                    <a:gd name="T54" fmla="*/ 200 h 20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6" name="Freeform 394"/>
                <p:cNvSpPr>
                  <a:spLocks/>
                </p:cNvSpPr>
                <p:nvPr/>
              </p:nvSpPr>
              <p:spPr bwMode="auto">
                <a:xfrm rot="21186154" flipH="1">
                  <a:off x="1427" y="2808"/>
                  <a:ext cx="194" cy="197"/>
                </a:xfrm>
                <a:custGeom>
                  <a:avLst/>
                  <a:gdLst>
                    <a:gd name="T0" fmla="*/ 18 w 268"/>
                    <a:gd name="T1" fmla="*/ 192 h 200"/>
                    <a:gd name="T2" fmla="*/ 0 w 268"/>
                    <a:gd name="T3" fmla="*/ 180 h 200"/>
                    <a:gd name="T4" fmla="*/ 18 w 268"/>
                    <a:gd name="T5" fmla="*/ 144 h 200"/>
                    <a:gd name="T6" fmla="*/ 66 w 268"/>
                    <a:gd name="T7" fmla="*/ 48 h 200"/>
                    <a:gd name="T8" fmla="*/ 114 w 268"/>
                    <a:gd name="T9" fmla="*/ 0 h 200"/>
                    <a:gd name="T10" fmla="*/ 114 w 268"/>
                    <a:gd name="T11" fmla="*/ 48 h 200"/>
                    <a:gd name="T12" fmla="*/ 96 w 268"/>
                    <a:gd name="T13" fmla="*/ 92 h 200"/>
                    <a:gd name="T14" fmla="*/ 168 w 268"/>
                    <a:gd name="T15" fmla="*/ 28 h 200"/>
                    <a:gd name="T16" fmla="*/ 176 w 268"/>
                    <a:gd name="T17" fmla="*/ 44 h 200"/>
                    <a:gd name="T18" fmla="*/ 124 w 268"/>
                    <a:gd name="T19" fmla="*/ 112 h 200"/>
                    <a:gd name="T20" fmla="*/ 232 w 268"/>
                    <a:gd name="T21" fmla="*/ 72 h 200"/>
                    <a:gd name="T22" fmla="*/ 240 w 268"/>
                    <a:gd name="T23" fmla="*/ 100 h 200"/>
                    <a:gd name="T24" fmla="*/ 162 w 268"/>
                    <a:gd name="T25" fmla="*/ 144 h 200"/>
                    <a:gd name="T26" fmla="*/ 268 w 268"/>
                    <a:gd name="T27" fmla="*/ 168 h 200"/>
                    <a:gd name="T28" fmla="*/ 232 w 268"/>
                    <a:gd name="T29" fmla="*/ 188 h 200"/>
                    <a:gd name="T30" fmla="*/ 52 w 268"/>
                    <a:gd name="T31" fmla="*/ 200 h 200"/>
                    <a:gd name="T32" fmla="*/ 18 w 268"/>
                    <a:gd name="T33" fmla="*/ 192 h 20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8"/>
                    <a:gd name="T52" fmla="*/ 0 h 200"/>
                    <a:gd name="T53" fmla="*/ 268 w 268"/>
                    <a:gd name="T54" fmla="*/ 200 h 20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7" name="Freeform 395"/>
                <p:cNvSpPr>
                  <a:spLocks/>
                </p:cNvSpPr>
                <p:nvPr/>
              </p:nvSpPr>
              <p:spPr bwMode="auto">
                <a:xfrm rot="21186154" flipH="1">
                  <a:off x="1483" y="2866"/>
                  <a:ext cx="194" cy="197"/>
                </a:xfrm>
                <a:custGeom>
                  <a:avLst/>
                  <a:gdLst>
                    <a:gd name="T0" fmla="*/ 18 w 268"/>
                    <a:gd name="T1" fmla="*/ 192 h 200"/>
                    <a:gd name="T2" fmla="*/ 0 w 268"/>
                    <a:gd name="T3" fmla="*/ 180 h 200"/>
                    <a:gd name="T4" fmla="*/ 18 w 268"/>
                    <a:gd name="T5" fmla="*/ 144 h 200"/>
                    <a:gd name="T6" fmla="*/ 66 w 268"/>
                    <a:gd name="T7" fmla="*/ 48 h 200"/>
                    <a:gd name="T8" fmla="*/ 114 w 268"/>
                    <a:gd name="T9" fmla="*/ 0 h 200"/>
                    <a:gd name="T10" fmla="*/ 114 w 268"/>
                    <a:gd name="T11" fmla="*/ 48 h 200"/>
                    <a:gd name="T12" fmla="*/ 96 w 268"/>
                    <a:gd name="T13" fmla="*/ 92 h 200"/>
                    <a:gd name="T14" fmla="*/ 168 w 268"/>
                    <a:gd name="T15" fmla="*/ 28 h 200"/>
                    <a:gd name="T16" fmla="*/ 176 w 268"/>
                    <a:gd name="T17" fmla="*/ 44 h 200"/>
                    <a:gd name="T18" fmla="*/ 124 w 268"/>
                    <a:gd name="T19" fmla="*/ 112 h 200"/>
                    <a:gd name="T20" fmla="*/ 232 w 268"/>
                    <a:gd name="T21" fmla="*/ 72 h 200"/>
                    <a:gd name="T22" fmla="*/ 240 w 268"/>
                    <a:gd name="T23" fmla="*/ 100 h 200"/>
                    <a:gd name="T24" fmla="*/ 162 w 268"/>
                    <a:gd name="T25" fmla="*/ 144 h 200"/>
                    <a:gd name="T26" fmla="*/ 268 w 268"/>
                    <a:gd name="T27" fmla="*/ 168 h 200"/>
                    <a:gd name="T28" fmla="*/ 232 w 268"/>
                    <a:gd name="T29" fmla="*/ 188 h 200"/>
                    <a:gd name="T30" fmla="*/ 52 w 268"/>
                    <a:gd name="T31" fmla="*/ 200 h 200"/>
                    <a:gd name="T32" fmla="*/ 18 w 268"/>
                    <a:gd name="T33" fmla="*/ 192 h 20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8"/>
                    <a:gd name="T52" fmla="*/ 0 h 200"/>
                    <a:gd name="T53" fmla="*/ 268 w 268"/>
                    <a:gd name="T54" fmla="*/ 200 h 20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8" name="Freeform 396"/>
                <p:cNvSpPr>
                  <a:spLocks/>
                </p:cNvSpPr>
                <p:nvPr/>
              </p:nvSpPr>
              <p:spPr bwMode="auto">
                <a:xfrm rot="21186154" flipH="1">
                  <a:off x="1574" y="2959"/>
                  <a:ext cx="135" cy="137"/>
                </a:xfrm>
                <a:custGeom>
                  <a:avLst/>
                  <a:gdLst>
                    <a:gd name="T0" fmla="*/ 18 w 268"/>
                    <a:gd name="T1" fmla="*/ 192 h 200"/>
                    <a:gd name="T2" fmla="*/ 0 w 268"/>
                    <a:gd name="T3" fmla="*/ 180 h 200"/>
                    <a:gd name="T4" fmla="*/ 18 w 268"/>
                    <a:gd name="T5" fmla="*/ 144 h 200"/>
                    <a:gd name="T6" fmla="*/ 66 w 268"/>
                    <a:gd name="T7" fmla="*/ 48 h 200"/>
                    <a:gd name="T8" fmla="*/ 114 w 268"/>
                    <a:gd name="T9" fmla="*/ 0 h 200"/>
                    <a:gd name="T10" fmla="*/ 114 w 268"/>
                    <a:gd name="T11" fmla="*/ 48 h 200"/>
                    <a:gd name="T12" fmla="*/ 96 w 268"/>
                    <a:gd name="T13" fmla="*/ 92 h 200"/>
                    <a:gd name="T14" fmla="*/ 168 w 268"/>
                    <a:gd name="T15" fmla="*/ 28 h 200"/>
                    <a:gd name="T16" fmla="*/ 176 w 268"/>
                    <a:gd name="T17" fmla="*/ 44 h 200"/>
                    <a:gd name="T18" fmla="*/ 124 w 268"/>
                    <a:gd name="T19" fmla="*/ 112 h 200"/>
                    <a:gd name="T20" fmla="*/ 232 w 268"/>
                    <a:gd name="T21" fmla="*/ 72 h 200"/>
                    <a:gd name="T22" fmla="*/ 240 w 268"/>
                    <a:gd name="T23" fmla="*/ 100 h 200"/>
                    <a:gd name="T24" fmla="*/ 162 w 268"/>
                    <a:gd name="T25" fmla="*/ 144 h 200"/>
                    <a:gd name="T26" fmla="*/ 268 w 268"/>
                    <a:gd name="T27" fmla="*/ 168 h 200"/>
                    <a:gd name="T28" fmla="*/ 232 w 268"/>
                    <a:gd name="T29" fmla="*/ 188 h 200"/>
                    <a:gd name="T30" fmla="*/ 52 w 268"/>
                    <a:gd name="T31" fmla="*/ 200 h 200"/>
                    <a:gd name="T32" fmla="*/ 18 w 268"/>
                    <a:gd name="T33" fmla="*/ 192 h 20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8"/>
                    <a:gd name="T52" fmla="*/ 0 h 200"/>
                    <a:gd name="T53" fmla="*/ 268 w 268"/>
                    <a:gd name="T54" fmla="*/ 200 h 20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9" name="Freeform 397"/>
                <p:cNvSpPr>
                  <a:spLocks/>
                </p:cNvSpPr>
                <p:nvPr/>
              </p:nvSpPr>
              <p:spPr bwMode="auto">
                <a:xfrm rot="21186154" flipH="1">
                  <a:off x="1630" y="3018"/>
                  <a:ext cx="135" cy="136"/>
                </a:xfrm>
                <a:custGeom>
                  <a:avLst/>
                  <a:gdLst>
                    <a:gd name="T0" fmla="*/ 18 w 268"/>
                    <a:gd name="T1" fmla="*/ 192 h 200"/>
                    <a:gd name="T2" fmla="*/ 0 w 268"/>
                    <a:gd name="T3" fmla="*/ 180 h 200"/>
                    <a:gd name="T4" fmla="*/ 18 w 268"/>
                    <a:gd name="T5" fmla="*/ 144 h 200"/>
                    <a:gd name="T6" fmla="*/ 66 w 268"/>
                    <a:gd name="T7" fmla="*/ 48 h 200"/>
                    <a:gd name="T8" fmla="*/ 114 w 268"/>
                    <a:gd name="T9" fmla="*/ 0 h 200"/>
                    <a:gd name="T10" fmla="*/ 114 w 268"/>
                    <a:gd name="T11" fmla="*/ 48 h 200"/>
                    <a:gd name="T12" fmla="*/ 96 w 268"/>
                    <a:gd name="T13" fmla="*/ 92 h 200"/>
                    <a:gd name="T14" fmla="*/ 168 w 268"/>
                    <a:gd name="T15" fmla="*/ 28 h 200"/>
                    <a:gd name="T16" fmla="*/ 176 w 268"/>
                    <a:gd name="T17" fmla="*/ 44 h 200"/>
                    <a:gd name="T18" fmla="*/ 124 w 268"/>
                    <a:gd name="T19" fmla="*/ 112 h 200"/>
                    <a:gd name="T20" fmla="*/ 232 w 268"/>
                    <a:gd name="T21" fmla="*/ 72 h 200"/>
                    <a:gd name="T22" fmla="*/ 240 w 268"/>
                    <a:gd name="T23" fmla="*/ 100 h 200"/>
                    <a:gd name="T24" fmla="*/ 162 w 268"/>
                    <a:gd name="T25" fmla="*/ 144 h 200"/>
                    <a:gd name="T26" fmla="*/ 268 w 268"/>
                    <a:gd name="T27" fmla="*/ 168 h 200"/>
                    <a:gd name="T28" fmla="*/ 232 w 268"/>
                    <a:gd name="T29" fmla="*/ 188 h 200"/>
                    <a:gd name="T30" fmla="*/ 52 w 268"/>
                    <a:gd name="T31" fmla="*/ 200 h 200"/>
                    <a:gd name="T32" fmla="*/ 18 w 268"/>
                    <a:gd name="T33" fmla="*/ 192 h 20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8"/>
                    <a:gd name="T52" fmla="*/ 0 h 200"/>
                    <a:gd name="T53" fmla="*/ 268 w 268"/>
                    <a:gd name="T54" fmla="*/ 200 h 20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134" name="Group 333"/>
          <p:cNvGrpSpPr>
            <a:grpSpLocks/>
          </p:cNvGrpSpPr>
          <p:nvPr/>
        </p:nvGrpSpPr>
        <p:grpSpPr bwMode="auto">
          <a:xfrm>
            <a:off x="3786182" y="1428736"/>
            <a:ext cx="2171700" cy="2700338"/>
            <a:chOff x="624" y="2640"/>
            <a:chExt cx="1368" cy="1701"/>
          </a:xfrm>
        </p:grpSpPr>
        <p:sp>
          <p:nvSpPr>
            <p:cNvPr id="135" name="Freeform 334"/>
            <p:cNvSpPr>
              <a:spLocks/>
            </p:cNvSpPr>
            <p:nvPr/>
          </p:nvSpPr>
          <p:spPr bwMode="auto">
            <a:xfrm>
              <a:off x="624" y="2640"/>
              <a:ext cx="1368" cy="1684"/>
            </a:xfrm>
            <a:custGeom>
              <a:avLst/>
              <a:gdLst>
                <a:gd name="T0" fmla="*/ 112 w 1368"/>
                <a:gd name="T1" fmla="*/ 1612 h 1684"/>
                <a:gd name="T2" fmla="*/ 688 w 1368"/>
                <a:gd name="T3" fmla="*/ 1660 h 1684"/>
                <a:gd name="T4" fmla="*/ 1264 w 1368"/>
                <a:gd name="T5" fmla="*/ 1660 h 1684"/>
                <a:gd name="T6" fmla="*/ 1312 w 1368"/>
                <a:gd name="T7" fmla="*/ 1516 h 1684"/>
                <a:gd name="T8" fmla="*/ 1312 w 1368"/>
                <a:gd name="T9" fmla="*/ 1324 h 1684"/>
                <a:gd name="T10" fmla="*/ 1360 w 1368"/>
                <a:gd name="T11" fmla="*/ 844 h 1684"/>
                <a:gd name="T12" fmla="*/ 1312 w 1368"/>
                <a:gd name="T13" fmla="*/ 172 h 1684"/>
                <a:gd name="T14" fmla="*/ 1216 w 1368"/>
                <a:gd name="T15" fmla="*/ 76 h 1684"/>
                <a:gd name="T16" fmla="*/ 928 w 1368"/>
                <a:gd name="T17" fmla="*/ 28 h 1684"/>
                <a:gd name="T18" fmla="*/ 448 w 1368"/>
                <a:gd name="T19" fmla="*/ 76 h 1684"/>
                <a:gd name="T20" fmla="*/ 216 w 1368"/>
                <a:gd name="T21" fmla="*/ 20 h 1684"/>
                <a:gd name="T22" fmla="*/ 72 w 1368"/>
                <a:gd name="T23" fmla="*/ 196 h 1684"/>
                <a:gd name="T24" fmla="*/ 64 w 1368"/>
                <a:gd name="T25" fmla="*/ 460 h 1684"/>
                <a:gd name="T26" fmla="*/ 64 w 1368"/>
                <a:gd name="T27" fmla="*/ 1132 h 1684"/>
                <a:gd name="T28" fmla="*/ 16 w 1368"/>
                <a:gd name="T29" fmla="*/ 1516 h 1684"/>
                <a:gd name="T30" fmla="*/ 160 w 1368"/>
                <a:gd name="T31" fmla="*/ 1612 h 16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68"/>
                <a:gd name="T49" fmla="*/ 0 h 1684"/>
                <a:gd name="T50" fmla="*/ 1368 w 1368"/>
                <a:gd name="T51" fmla="*/ 1684 h 16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68" h="1684">
                  <a:moveTo>
                    <a:pt x="112" y="1612"/>
                  </a:moveTo>
                  <a:cubicBezTo>
                    <a:pt x="304" y="1632"/>
                    <a:pt x="496" y="1652"/>
                    <a:pt x="688" y="1660"/>
                  </a:cubicBezTo>
                  <a:cubicBezTo>
                    <a:pt x="880" y="1668"/>
                    <a:pt x="1160" y="1684"/>
                    <a:pt x="1264" y="1660"/>
                  </a:cubicBezTo>
                  <a:cubicBezTo>
                    <a:pt x="1368" y="1636"/>
                    <a:pt x="1304" y="1572"/>
                    <a:pt x="1312" y="1516"/>
                  </a:cubicBezTo>
                  <a:cubicBezTo>
                    <a:pt x="1320" y="1460"/>
                    <a:pt x="1304" y="1436"/>
                    <a:pt x="1312" y="1324"/>
                  </a:cubicBezTo>
                  <a:cubicBezTo>
                    <a:pt x="1320" y="1212"/>
                    <a:pt x="1360" y="1036"/>
                    <a:pt x="1360" y="844"/>
                  </a:cubicBezTo>
                  <a:cubicBezTo>
                    <a:pt x="1360" y="652"/>
                    <a:pt x="1336" y="300"/>
                    <a:pt x="1312" y="172"/>
                  </a:cubicBezTo>
                  <a:cubicBezTo>
                    <a:pt x="1288" y="44"/>
                    <a:pt x="1280" y="100"/>
                    <a:pt x="1216" y="76"/>
                  </a:cubicBezTo>
                  <a:cubicBezTo>
                    <a:pt x="1152" y="52"/>
                    <a:pt x="1056" y="28"/>
                    <a:pt x="928" y="28"/>
                  </a:cubicBezTo>
                  <a:cubicBezTo>
                    <a:pt x="800" y="28"/>
                    <a:pt x="567" y="77"/>
                    <a:pt x="448" y="76"/>
                  </a:cubicBezTo>
                  <a:cubicBezTo>
                    <a:pt x="329" y="75"/>
                    <a:pt x="279" y="0"/>
                    <a:pt x="216" y="20"/>
                  </a:cubicBezTo>
                  <a:cubicBezTo>
                    <a:pt x="153" y="40"/>
                    <a:pt x="97" y="123"/>
                    <a:pt x="72" y="196"/>
                  </a:cubicBezTo>
                  <a:cubicBezTo>
                    <a:pt x="47" y="269"/>
                    <a:pt x="65" y="304"/>
                    <a:pt x="64" y="460"/>
                  </a:cubicBezTo>
                  <a:cubicBezTo>
                    <a:pt x="63" y="616"/>
                    <a:pt x="72" y="956"/>
                    <a:pt x="64" y="1132"/>
                  </a:cubicBezTo>
                  <a:cubicBezTo>
                    <a:pt x="56" y="1308"/>
                    <a:pt x="0" y="1436"/>
                    <a:pt x="16" y="1516"/>
                  </a:cubicBezTo>
                  <a:cubicBezTo>
                    <a:pt x="32" y="1596"/>
                    <a:pt x="136" y="1596"/>
                    <a:pt x="160" y="1612"/>
                  </a:cubicBezTo>
                </a:path>
              </a:pathLst>
            </a:custGeom>
            <a:gradFill rotWithShape="1">
              <a:gsLst>
                <a:gs pos="0">
                  <a:srgbClr val="FFFF99"/>
                </a:gs>
                <a:gs pos="100000">
                  <a:srgbClr val="FF99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" name="Text Box 335"/>
            <p:cNvSpPr txBox="1">
              <a:spLocks noChangeArrowheads="1"/>
            </p:cNvSpPr>
            <p:nvPr/>
          </p:nvSpPr>
          <p:spPr bwMode="auto">
            <a:xfrm>
              <a:off x="816" y="3196"/>
              <a:ext cx="1152" cy="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40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Мука</a:t>
              </a:r>
              <a:r>
                <a:rPr lang="ru-RU" sz="28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   </a:t>
              </a:r>
              <a:endPara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  <a:p>
              <a:pPr>
                <a:defRPr/>
              </a:pPr>
              <a:r>
                <a:rPr lang="ru-RU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Высший сорт</a:t>
              </a:r>
            </a:p>
          </p:txBody>
        </p:sp>
        <p:grpSp>
          <p:nvGrpSpPr>
            <p:cNvPr id="137" name="Group 336"/>
            <p:cNvGrpSpPr>
              <a:grpSpLocks/>
            </p:cNvGrpSpPr>
            <p:nvPr/>
          </p:nvGrpSpPr>
          <p:grpSpPr bwMode="auto">
            <a:xfrm>
              <a:off x="720" y="2736"/>
              <a:ext cx="1152" cy="1221"/>
              <a:chOff x="720" y="2736"/>
              <a:chExt cx="1152" cy="1221"/>
            </a:xfrm>
          </p:grpSpPr>
          <p:grpSp>
            <p:nvGrpSpPr>
              <p:cNvPr id="169" name="Group 337"/>
              <p:cNvGrpSpPr>
                <a:grpSpLocks/>
              </p:cNvGrpSpPr>
              <p:nvPr/>
            </p:nvGrpSpPr>
            <p:grpSpPr bwMode="auto">
              <a:xfrm>
                <a:off x="720" y="2736"/>
                <a:ext cx="480" cy="1221"/>
                <a:chOff x="720" y="2736"/>
                <a:chExt cx="480" cy="1221"/>
              </a:xfrm>
            </p:grpSpPr>
            <p:sp>
              <p:nvSpPr>
                <p:cNvPr id="185" name="Freeform 338"/>
                <p:cNvSpPr>
                  <a:spLocks/>
                </p:cNvSpPr>
                <p:nvPr/>
              </p:nvSpPr>
              <p:spPr bwMode="auto">
                <a:xfrm rot="413846">
                  <a:off x="846" y="2736"/>
                  <a:ext cx="339" cy="405"/>
                </a:xfrm>
                <a:custGeom>
                  <a:avLst/>
                  <a:gdLst>
                    <a:gd name="T0" fmla="*/ 40 w 672"/>
                    <a:gd name="T1" fmla="*/ 576 h 592"/>
                    <a:gd name="T2" fmla="*/ 472 w 672"/>
                    <a:gd name="T3" fmla="*/ 432 h 592"/>
                    <a:gd name="T4" fmla="*/ 664 w 672"/>
                    <a:gd name="T5" fmla="*/ 48 h 592"/>
                    <a:gd name="T6" fmla="*/ 424 w 672"/>
                    <a:gd name="T7" fmla="*/ 144 h 592"/>
                    <a:gd name="T8" fmla="*/ 232 w 672"/>
                    <a:gd name="T9" fmla="*/ 336 h 592"/>
                    <a:gd name="T10" fmla="*/ 40 w 672"/>
                    <a:gd name="T11" fmla="*/ 576 h 59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72"/>
                    <a:gd name="T19" fmla="*/ 0 h 592"/>
                    <a:gd name="T20" fmla="*/ 672 w 672"/>
                    <a:gd name="T21" fmla="*/ 592 h 59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72" h="592">
                      <a:moveTo>
                        <a:pt x="40" y="576"/>
                      </a:moveTo>
                      <a:cubicBezTo>
                        <a:pt x="80" y="592"/>
                        <a:pt x="368" y="520"/>
                        <a:pt x="472" y="432"/>
                      </a:cubicBezTo>
                      <a:cubicBezTo>
                        <a:pt x="576" y="344"/>
                        <a:pt x="672" y="96"/>
                        <a:pt x="664" y="48"/>
                      </a:cubicBezTo>
                      <a:cubicBezTo>
                        <a:pt x="656" y="0"/>
                        <a:pt x="496" y="96"/>
                        <a:pt x="424" y="144"/>
                      </a:cubicBezTo>
                      <a:cubicBezTo>
                        <a:pt x="352" y="192"/>
                        <a:pt x="296" y="264"/>
                        <a:pt x="232" y="336"/>
                      </a:cubicBezTo>
                      <a:cubicBezTo>
                        <a:pt x="168" y="408"/>
                        <a:pt x="0" y="560"/>
                        <a:pt x="40" y="57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" name="Freeform 339"/>
                <p:cNvSpPr>
                  <a:spLocks/>
                </p:cNvSpPr>
                <p:nvPr/>
              </p:nvSpPr>
              <p:spPr bwMode="auto">
                <a:xfrm rot="413846">
                  <a:off x="720" y="3103"/>
                  <a:ext cx="77" cy="854"/>
                </a:xfrm>
                <a:custGeom>
                  <a:avLst/>
                  <a:gdLst>
                    <a:gd name="T0" fmla="*/ 104 w 152"/>
                    <a:gd name="T1" fmla="*/ 1248 h 1248"/>
                    <a:gd name="T2" fmla="*/ 8 w 152"/>
                    <a:gd name="T3" fmla="*/ 672 h 1248"/>
                    <a:gd name="T4" fmla="*/ 152 w 152"/>
                    <a:gd name="T5" fmla="*/ 0 h 1248"/>
                    <a:gd name="T6" fmla="*/ 0 60000 65536"/>
                    <a:gd name="T7" fmla="*/ 0 60000 65536"/>
                    <a:gd name="T8" fmla="*/ 0 60000 65536"/>
                    <a:gd name="T9" fmla="*/ 0 w 152"/>
                    <a:gd name="T10" fmla="*/ 0 h 1248"/>
                    <a:gd name="T11" fmla="*/ 152 w 152"/>
                    <a:gd name="T12" fmla="*/ 1248 h 124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2" h="1248">
                      <a:moveTo>
                        <a:pt x="104" y="1248"/>
                      </a:moveTo>
                      <a:cubicBezTo>
                        <a:pt x="52" y="1064"/>
                        <a:pt x="0" y="880"/>
                        <a:pt x="8" y="672"/>
                      </a:cubicBezTo>
                      <a:cubicBezTo>
                        <a:pt x="16" y="464"/>
                        <a:pt x="84" y="232"/>
                        <a:pt x="15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" name="Freeform 340"/>
                <p:cNvSpPr>
                  <a:spLocks/>
                </p:cNvSpPr>
                <p:nvPr/>
              </p:nvSpPr>
              <p:spPr bwMode="auto">
                <a:xfrm rot="413846">
                  <a:off x="1104" y="2781"/>
                  <a:ext cx="49" cy="55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224"/>
                    <a:gd name="T14" fmla="*/ 280 w 280"/>
                    <a:gd name="T15" fmla="*/ 224 h 2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8" name="Freeform 341"/>
                <p:cNvSpPr>
                  <a:spLocks/>
                </p:cNvSpPr>
                <p:nvPr/>
              </p:nvSpPr>
              <p:spPr bwMode="auto">
                <a:xfrm rot="7956248" flipH="1">
                  <a:off x="1135" y="2832"/>
                  <a:ext cx="65" cy="40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224"/>
                    <a:gd name="T14" fmla="*/ 280 w 280"/>
                    <a:gd name="T15" fmla="*/ 224 h 2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9" name="Freeform 342"/>
                <p:cNvSpPr>
                  <a:spLocks/>
                </p:cNvSpPr>
                <p:nvPr/>
              </p:nvSpPr>
              <p:spPr bwMode="auto">
                <a:xfrm rot="7956248" flipH="1">
                  <a:off x="1147" y="2801"/>
                  <a:ext cx="66" cy="40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224"/>
                    <a:gd name="T14" fmla="*/ 280 w 280"/>
                    <a:gd name="T15" fmla="*/ 224 h 2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0" name="Freeform 343"/>
                <p:cNvSpPr>
                  <a:spLocks/>
                </p:cNvSpPr>
                <p:nvPr/>
              </p:nvSpPr>
              <p:spPr bwMode="auto">
                <a:xfrm rot="7956248" flipH="1">
                  <a:off x="1143" y="2767"/>
                  <a:ext cx="66" cy="40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224"/>
                    <a:gd name="T14" fmla="*/ 280 w 280"/>
                    <a:gd name="T15" fmla="*/ 224 h 2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1" name="Freeform 344"/>
                <p:cNvSpPr>
                  <a:spLocks/>
                </p:cNvSpPr>
                <p:nvPr/>
              </p:nvSpPr>
              <p:spPr bwMode="auto">
                <a:xfrm rot="413846">
                  <a:off x="1104" y="2781"/>
                  <a:ext cx="49" cy="55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224"/>
                    <a:gd name="T14" fmla="*/ 280 w 280"/>
                    <a:gd name="T15" fmla="*/ 224 h 2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2" name="Freeform 345"/>
                <p:cNvSpPr>
                  <a:spLocks/>
                </p:cNvSpPr>
                <p:nvPr/>
              </p:nvSpPr>
              <p:spPr bwMode="auto">
                <a:xfrm rot="7956248" flipH="1">
                  <a:off x="1115" y="2796"/>
                  <a:ext cx="66" cy="41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224"/>
                    <a:gd name="T14" fmla="*/ 280 w 280"/>
                    <a:gd name="T15" fmla="*/ 224 h 2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3" name="Freeform 346"/>
                <p:cNvSpPr>
                  <a:spLocks/>
                </p:cNvSpPr>
                <p:nvPr/>
              </p:nvSpPr>
              <p:spPr bwMode="auto">
                <a:xfrm rot="7956248" flipH="1">
                  <a:off x="1087" y="2827"/>
                  <a:ext cx="65" cy="40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224"/>
                    <a:gd name="T14" fmla="*/ 280 w 280"/>
                    <a:gd name="T15" fmla="*/ 224 h 2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4" name="Freeform 347"/>
                <p:cNvSpPr>
                  <a:spLocks/>
                </p:cNvSpPr>
                <p:nvPr/>
              </p:nvSpPr>
              <p:spPr bwMode="auto">
                <a:xfrm rot="413846">
                  <a:off x="1051" y="2781"/>
                  <a:ext cx="135" cy="137"/>
                </a:xfrm>
                <a:custGeom>
                  <a:avLst/>
                  <a:gdLst>
                    <a:gd name="T0" fmla="*/ 18 w 268"/>
                    <a:gd name="T1" fmla="*/ 192 h 200"/>
                    <a:gd name="T2" fmla="*/ 0 w 268"/>
                    <a:gd name="T3" fmla="*/ 180 h 200"/>
                    <a:gd name="T4" fmla="*/ 18 w 268"/>
                    <a:gd name="T5" fmla="*/ 144 h 200"/>
                    <a:gd name="T6" fmla="*/ 66 w 268"/>
                    <a:gd name="T7" fmla="*/ 48 h 200"/>
                    <a:gd name="T8" fmla="*/ 114 w 268"/>
                    <a:gd name="T9" fmla="*/ 0 h 200"/>
                    <a:gd name="T10" fmla="*/ 114 w 268"/>
                    <a:gd name="T11" fmla="*/ 48 h 200"/>
                    <a:gd name="T12" fmla="*/ 96 w 268"/>
                    <a:gd name="T13" fmla="*/ 92 h 200"/>
                    <a:gd name="T14" fmla="*/ 168 w 268"/>
                    <a:gd name="T15" fmla="*/ 28 h 200"/>
                    <a:gd name="T16" fmla="*/ 176 w 268"/>
                    <a:gd name="T17" fmla="*/ 44 h 200"/>
                    <a:gd name="T18" fmla="*/ 124 w 268"/>
                    <a:gd name="T19" fmla="*/ 112 h 200"/>
                    <a:gd name="T20" fmla="*/ 232 w 268"/>
                    <a:gd name="T21" fmla="*/ 72 h 200"/>
                    <a:gd name="T22" fmla="*/ 240 w 268"/>
                    <a:gd name="T23" fmla="*/ 100 h 200"/>
                    <a:gd name="T24" fmla="*/ 162 w 268"/>
                    <a:gd name="T25" fmla="*/ 144 h 200"/>
                    <a:gd name="T26" fmla="*/ 268 w 268"/>
                    <a:gd name="T27" fmla="*/ 168 h 200"/>
                    <a:gd name="T28" fmla="*/ 232 w 268"/>
                    <a:gd name="T29" fmla="*/ 188 h 200"/>
                    <a:gd name="T30" fmla="*/ 52 w 268"/>
                    <a:gd name="T31" fmla="*/ 200 h 200"/>
                    <a:gd name="T32" fmla="*/ 18 w 268"/>
                    <a:gd name="T33" fmla="*/ 192 h 20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8"/>
                    <a:gd name="T52" fmla="*/ 0 h 200"/>
                    <a:gd name="T53" fmla="*/ 268 w 268"/>
                    <a:gd name="T54" fmla="*/ 200 h 20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5" name="Freeform 348"/>
                <p:cNvSpPr>
                  <a:spLocks/>
                </p:cNvSpPr>
                <p:nvPr/>
              </p:nvSpPr>
              <p:spPr bwMode="auto">
                <a:xfrm rot="413846">
                  <a:off x="971" y="2808"/>
                  <a:ext cx="194" cy="197"/>
                </a:xfrm>
                <a:custGeom>
                  <a:avLst/>
                  <a:gdLst>
                    <a:gd name="T0" fmla="*/ 18 w 268"/>
                    <a:gd name="T1" fmla="*/ 192 h 200"/>
                    <a:gd name="T2" fmla="*/ 0 w 268"/>
                    <a:gd name="T3" fmla="*/ 180 h 200"/>
                    <a:gd name="T4" fmla="*/ 18 w 268"/>
                    <a:gd name="T5" fmla="*/ 144 h 200"/>
                    <a:gd name="T6" fmla="*/ 66 w 268"/>
                    <a:gd name="T7" fmla="*/ 48 h 200"/>
                    <a:gd name="T8" fmla="*/ 114 w 268"/>
                    <a:gd name="T9" fmla="*/ 0 h 200"/>
                    <a:gd name="T10" fmla="*/ 114 w 268"/>
                    <a:gd name="T11" fmla="*/ 48 h 200"/>
                    <a:gd name="T12" fmla="*/ 96 w 268"/>
                    <a:gd name="T13" fmla="*/ 92 h 200"/>
                    <a:gd name="T14" fmla="*/ 168 w 268"/>
                    <a:gd name="T15" fmla="*/ 28 h 200"/>
                    <a:gd name="T16" fmla="*/ 176 w 268"/>
                    <a:gd name="T17" fmla="*/ 44 h 200"/>
                    <a:gd name="T18" fmla="*/ 124 w 268"/>
                    <a:gd name="T19" fmla="*/ 112 h 200"/>
                    <a:gd name="T20" fmla="*/ 232 w 268"/>
                    <a:gd name="T21" fmla="*/ 72 h 200"/>
                    <a:gd name="T22" fmla="*/ 240 w 268"/>
                    <a:gd name="T23" fmla="*/ 100 h 200"/>
                    <a:gd name="T24" fmla="*/ 162 w 268"/>
                    <a:gd name="T25" fmla="*/ 144 h 200"/>
                    <a:gd name="T26" fmla="*/ 268 w 268"/>
                    <a:gd name="T27" fmla="*/ 168 h 200"/>
                    <a:gd name="T28" fmla="*/ 232 w 268"/>
                    <a:gd name="T29" fmla="*/ 188 h 200"/>
                    <a:gd name="T30" fmla="*/ 52 w 268"/>
                    <a:gd name="T31" fmla="*/ 200 h 200"/>
                    <a:gd name="T32" fmla="*/ 18 w 268"/>
                    <a:gd name="T33" fmla="*/ 192 h 20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8"/>
                    <a:gd name="T52" fmla="*/ 0 h 200"/>
                    <a:gd name="T53" fmla="*/ 268 w 268"/>
                    <a:gd name="T54" fmla="*/ 200 h 20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6" name="Freeform 349"/>
                <p:cNvSpPr>
                  <a:spLocks/>
                </p:cNvSpPr>
                <p:nvPr/>
              </p:nvSpPr>
              <p:spPr bwMode="auto">
                <a:xfrm rot="413846">
                  <a:off x="915" y="2866"/>
                  <a:ext cx="194" cy="197"/>
                </a:xfrm>
                <a:custGeom>
                  <a:avLst/>
                  <a:gdLst>
                    <a:gd name="T0" fmla="*/ 18 w 268"/>
                    <a:gd name="T1" fmla="*/ 192 h 200"/>
                    <a:gd name="T2" fmla="*/ 0 w 268"/>
                    <a:gd name="T3" fmla="*/ 180 h 200"/>
                    <a:gd name="T4" fmla="*/ 18 w 268"/>
                    <a:gd name="T5" fmla="*/ 144 h 200"/>
                    <a:gd name="T6" fmla="*/ 66 w 268"/>
                    <a:gd name="T7" fmla="*/ 48 h 200"/>
                    <a:gd name="T8" fmla="*/ 114 w 268"/>
                    <a:gd name="T9" fmla="*/ 0 h 200"/>
                    <a:gd name="T10" fmla="*/ 114 w 268"/>
                    <a:gd name="T11" fmla="*/ 48 h 200"/>
                    <a:gd name="T12" fmla="*/ 96 w 268"/>
                    <a:gd name="T13" fmla="*/ 92 h 200"/>
                    <a:gd name="T14" fmla="*/ 168 w 268"/>
                    <a:gd name="T15" fmla="*/ 28 h 200"/>
                    <a:gd name="T16" fmla="*/ 176 w 268"/>
                    <a:gd name="T17" fmla="*/ 44 h 200"/>
                    <a:gd name="T18" fmla="*/ 124 w 268"/>
                    <a:gd name="T19" fmla="*/ 112 h 200"/>
                    <a:gd name="T20" fmla="*/ 232 w 268"/>
                    <a:gd name="T21" fmla="*/ 72 h 200"/>
                    <a:gd name="T22" fmla="*/ 240 w 268"/>
                    <a:gd name="T23" fmla="*/ 100 h 200"/>
                    <a:gd name="T24" fmla="*/ 162 w 268"/>
                    <a:gd name="T25" fmla="*/ 144 h 200"/>
                    <a:gd name="T26" fmla="*/ 268 w 268"/>
                    <a:gd name="T27" fmla="*/ 168 h 200"/>
                    <a:gd name="T28" fmla="*/ 232 w 268"/>
                    <a:gd name="T29" fmla="*/ 188 h 200"/>
                    <a:gd name="T30" fmla="*/ 52 w 268"/>
                    <a:gd name="T31" fmla="*/ 200 h 200"/>
                    <a:gd name="T32" fmla="*/ 18 w 268"/>
                    <a:gd name="T33" fmla="*/ 192 h 20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8"/>
                    <a:gd name="T52" fmla="*/ 0 h 200"/>
                    <a:gd name="T53" fmla="*/ 268 w 268"/>
                    <a:gd name="T54" fmla="*/ 200 h 20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7" name="Freeform 350"/>
                <p:cNvSpPr>
                  <a:spLocks/>
                </p:cNvSpPr>
                <p:nvPr/>
              </p:nvSpPr>
              <p:spPr bwMode="auto">
                <a:xfrm rot="413846">
                  <a:off x="883" y="2959"/>
                  <a:ext cx="135" cy="137"/>
                </a:xfrm>
                <a:custGeom>
                  <a:avLst/>
                  <a:gdLst>
                    <a:gd name="T0" fmla="*/ 18 w 268"/>
                    <a:gd name="T1" fmla="*/ 192 h 200"/>
                    <a:gd name="T2" fmla="*/ 0 w 268"/>
                    <a:gd name="T3" fmla="*/ 180 h 200"/>
                    <a:gd name="T4" fmla="*/ 18 w 268"/>
                    <a:gd name="T5" fmla="*/ 144 h 200"/>
                    <a:gd name="T6" fmla="*/ 66 w 268"/>
                    <a:gd name="T7" fmla="*/ 48 h 200"/>
                    <a:gd name="T8" fmla="*/ 114 w 268"/>
                    <a:gd name="T9" fmla="*/ 0 h 200"/>
                    <a:gd name="T10" fmla="*/ 114 w 268"/>
                    <a:gd name="T11" fmla="*/ 48 h 200"/>
                    <a:gd name="T12" fmla="*/ 96 w 268"/>
                    <a:gd name="T13" fmla="*/ 92 h 200"/>
                    <a:gd name="T14" fmla="*/ 168 w 268"/>
                    <a:gd name="T15" fmla="*/ 28 h 200"/>
                    <a:gd name="T16" fmla="*/ 176 w 268"/>
                    <a:gd name="T17" fmla="*/ 44 h 200"/>
                    <a:gd name="T18" fmla="*/ 124 w 268"/>
                    <a:gd name="T19" fmla="*/ 112 h 200"/>
                    <a:gd name="T20" fmla="*/ 232 w 268"/>
                    <a:gd name="T21" fmla="*/ 72 h 200"/>
                    <a:gd name="T22" fmla="*/ 240 w 268"/>
                    <a:gd name="T23" fmla="*/ 100 h 200"/>
                    <a:gd name="T24" fmla="*/ 162 w 268"/>
                    <a:gd name="T25" fmla="*/ 144 h 200"/>
                    <a:gd name="T26" fmla="*/ 268 w 268"/>
                    <a:gd name="T27" fmla="*/ 168 h 200"/>
                    <a:gd name="T28" fmla="*/ 232 w 268"/>
                    <a:gd name="T29" fmla="*/ 188 h 200"/>
                    <a:gd name="T30" fmla="*/ 52 w 268"/>
                    <a:gd name="T31" fmla="*/ 200 h 200"/>
                    <a:gd name="T32" fmla="*/ 18 w 268"/>
                    <a:gd name="T33" fmla="*/ 192 h 20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8"/>
                    <a:gd name="T52" fmla="*/ 0 h 200"/>
                    <a:gd name="T53" fmla="*/ 268 w 268"/>
                    <a:gd name="T54" fmla="*/ 200 h 20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8" name="Freeform 351"/>
                <p:cNvSpPr>
                  <a:spLocks/>
                </p:cNvSpPr>
                <p:nvPr/>
              </p:nvSpPr>
              <p:spPr bwMode="auto">
                <a:xfrm rot="413846">
                  <a:off x="827" y="3018"/>
                  <a:ext cx="135" cy="136"/>
                </a:xfrm>
                <a:custGeom>
                  <a:avLst/>
                  <a:gdLst>
                    <a:gd name="T0" fmla="*/ 18 w 268"/>
                    <a:gd name="T1" fmla="*/ 192 h 200"/>
                    <a:gd name="T2" fmla="*/ 0 w 268"/>
                    <a:gd name="T3" fmla="*/ 180 h 200"/>
                    <a:gd name="T4" fmla="*/ 18 w 268"/>
                    <a:gd name="T5" fmla="*/ 144 h 200"/>
                    <a:gd name="T6" fmla="*/ 66 w 268"/>
                    <a:gd name="T7" fmla="*/ 48 h 200"/>
                    <a:gd name="T8" fmla="*/ 114 w 268"/>
                    <a:gd name="T9" fmla="*/ 0 h 200"/>
                    <a:gd name="T10" fmla="*/ 114 w 268"/>
                    <a:gd name="T11" fmla="*/ 48 h 200"/>
                    <a:gd name="T12" fmla="*/ 96 w 268"/>
                    <a:gd name="T13" fmla="*/ 92 h 200"/>
                    <a:gd name="T14" fmla="*/ 168 w 268"/>
                    <a:gd name="T15" fmla="*/ 28 h 200"/>
                    <a:gd name="T16" fmla="*/ 176 w 268"/>
                    <a:gd name="T17" fmla="*/ 44 h 200"/>
                    <a:gd name="T18" fmla="*/ 124 w 268"/>
                    <a:gd name="T19" fmla="*/ 112 h 200"/>
                    <a:gd name="T20" fmla="*/ 232 w 268"/>
                    <a:gd name="T21" fmla="*/ 72 h 200"/>
                    <a:gd name="T22" fmla="*/ 240 w 268"/>
                    <a:gd name="T23" fmla="*/ 100 h 200"/>
                    <a:gd name="T24" fmla="*/ 162 w 268"/>
                    <a:gd name="T25" fmla="*/ 144 h 200"/>
                    <a:gd name="T26" fmla="*/ 268 w 268"/>
                    <a:gd name="T27" fmla="*/ 168 h 200"/>
                    <a:gd name="T28" fmla="*/ 232 w 268"/>
                    <a:gd name="T29" fmla="*/ 188 h 200"/>
                    <a:gd name="T30" fmla="*/ 52 w 268"/>
                    <a:gd name="T31" fmla="*/ 200 h 200"/>
                    <a:gd name="T32" fmla="*/ 18 w 268"/>
                    <a:gd name="T33" fmla="*/ 192 h 20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8"/>
                    <a:gd name="T52" fmla="*/ 0 h 200"/>
                    <a:gd name="T53" fmla="*/ 268 w 268"/>
                    <a:gd name="T54" fmla="*/ 200 h 20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70" name="Group 352"/>
              <p:cNvGrpSpPr>
                <a:grpSpLocks/>
              </p:cNvGrpSpPr>
              <p:nvPr/>
            </p:nvGrpSpPr>
            <p:grpSpPr bwMode="auto">
              <a:xfrm>
                <a:off x="1392" y="2736"/>
                <a:ext cx="480" cy="1221"/>
                <a:chOff x="1392" y="2736"/>
                <a:chExt cx="480" cy="1221"/>
              </a:xfrm>
            </p:grpSpPr>
            <p:sp>
              <p:nvSpPr>
                <p:cNvPr id="171" name="Freeform 353"/>
                <p:cNvSpPr>
                  <a:spLocks/>
                </p:cNvSpPr>
                <p:nvPr/>
              </p:nvSpPr>
              <p:spPr bwMode="auto">
                <a:xfrm rot="21186154" flipH="1">
                  <a:off x="1407" y="2736"/>
                  <a:ext cx="339" cy="405"/>
                </a:xfrm>
                <a:custGeom>
                  <a:avLst/>
                  <a:gdLst>
                    <a:gd name="T0" fmla="*/ 40 w 672"/>
                    <a:gd name="T1" fmla="*/ 576 h 592"/>
                    <a:gd name="T2" fmla="*/ 472 w 672"/>
                    <a:gd name="T3" fmla="*/ 432 h 592"/>
                    <a:gd name="T4" fmla="*/ 664 w 672"/>
                    <a:gd name="T5" fmla="*/ 48 h 592"/>
                    <a:gd name="T6" fmla="*/ 424 w 672"/>
                    <a:gd name="T7" fmla="*/ 144 h 592"/>
                    <a:gd name="T8" fmla="*/ 232 w 672"/>
                    <a:gd name="T9" fmla="*/ 336 h 592"/>
                    <a:gd name="T10" fmla="*/ 40 w 672"/>
                    <a:gd name="T11" fmla="*/ 576 h 59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72"/>
                    <a:gd name="T19" fmla="*/ 0 h 592"/>
                    <a:gd name="T20" fmla="*/ 672 w 672"/>
                    <a:gd name="T21" fmla="*/ 592 h 59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72" h="592">
                      <a:moveTo>
                        <a:pt x="40" y="576"/>
                      </a:moveTo>
                      <a:cubicBezTo>
                        <a:pt x="80" y="592"/>
                        <a:pt x="368" y="520"/>
                        <a:pt x="472" y="432"/>
                      </a:cubicBezTo>
                      <a:cubicBezTo>
                        <a:pt x="576" y="344"/>
                        <a:pt x="672" y="96"/>
                        <a:pt x="664" y="48"/>
                      </a:cubicBezTo>
                      <a:cubicBezTo>
                        <a:pt x="656" y="0"/>
                        <a:pt x="496" y="96"/>
                        <a:pt x="424" y="144"/>
                      </a:cubicBezTo>
                      <a:cubicBezTo>
                        <a:pt x="352" y="192"/>
                        <a:pt x="296" y="264"/>
                        <a:pt x="232" y="336"/>
                      </a:cubicBezTo>
                      <a:cubicBezTo>
                        <a:pt x="168" y="408"/>
                        <a:pt x="0" y="560"/>
                        <a:pt x="40" y="57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2" name="Freeform 354"/>
                <p:cNvSpPr>
                  <a:spLocks/>
                </p:cNvSpPr>
                <p:nvPr/>
              </p:nvSpPr>
              <p:spPr bwMode="auto">
                <a:xfrm rot="21186154" flipH="1">
                  <a:off x="1795" y="3103"/>
                  <a:ext cx="77" cy="854"/>
                </a:xfrm>
                <a:custGeom>
                  <a:avLst/>
                  <a:gdLst>
                    <a:gd name="T0" fmla="*/ 104 w 152"/>
                    <a:gd name="T1" fmla="*/ 1248 h 1248"/>
                    <a:gd name="T2" fmla="*/ 8 w 152"/>
                    <a:gd name="T3" fmla="*/ 672 h 1248"/>
                    <a:gd name="T4" fmla="*/ 152 w 152"/>
                    <a:gd name="T5" fmla="*/ 0 h 1248"/>
                    <a:gd name="T6" fmla="*/ 0 60000 65536"/>
                    <a:gd name="T7" fmla="*/ 0 60000 65536"/>
                    <a:gd name="T8" fmla="*/ 0 60000 65536"/>
                    <a:gd name="T9" fmla="*/ 0 w 152"/>
                    <a:gd name="T10" fmla="*/ 0 h 1248"/>
                    <a:gd name="T11" fmla="*/ 152 w 152"/>
                    <a:gd name="T12" fmla="*/ 1248 h 124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2" h="1248">
                      <a:moveTo>
                        <a:pt x="104" y="1248"/>
                      </a:moveTo>
                      <a:cubicBezTo>
                        <a:pt x="52" y="1064"/>
                        <a:pt x="0" y="880"/>
                        <a:pt x="8" y="672"/>
                      </a:cubicBezTo>
                      <a:cubicBezTo>
                        <a:pt x="16" y="464"/>
                        <a:pt x="84" y="232"/>
                        <a:pt x="15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3" name="Freeform 355"/>
                <p:cNvSpPr>
                  <a:spLocks/>
                </p:cNvSpPr>
                <p:nvPr/>
              </p:nvSpPr>
              <p:spPr bwMode="auto">
                <a:xfrm rot="21186154" flipH="1">
                  <a:off x="1439" y="2781"/>
                  <a:ext cx="49" cy="55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224"/>
                    <a:gd name="T14" fmla="*/ 280 w 280"/>
                    <a:gd name="T15" fmla="*/ 224 h 2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" name="Freeform 356"/>
                <p:cNvSpPr>
                  <a:spLocks/>
                </p:cNvSpPr>
                <p:nvPr/>
              </p:nvSpPr>
              <p:spPr bwMode="auto">
                <a:xfrm rot="-7956248">
                  <a:off x="1391" y="2832"/>
                  <a:ext cx="65" cy="40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224"/>
                    <a:gd name="T14" fmla="*/ 280 w 280"/>
                    <a:gd name="T15" fmla="*/ 224 h 2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5" name="Freeform 357"/>
                <p:cNvSpPr>
                  <a:spLocks/>
                </p:cNvSpPr>
                <p:nvPr/>
              </p:nvSpPr>
              <p:spPr bwMode="auto">
                <a:xfrm rot="-7956248">
                  <a:off x="1379" y="2801"/>
                  <a:ext cx="66" cy="40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224"/>
                    <a:gd name="T14" fmla="*/ 280 w 280"/>
                    <a:gd name="T15" fmla="*/ 224 h 2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6" name="Freeform 358"/>
                <p:cNvSpPr>
                  <a:spLocks/>
                </p:cNvSpPr>
                <p:nvPr/>
              </p:nvSpPr>
              <p:spPr bwMode="auto">
                <a:xfrm rot="-7956248">
                  <a:off x="1383" y="2767"/>
                  <a:ext cx="66" cy="40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224"/>
                    <a:gd name="T14" fmla="*/ 280 w 280"/>
                    <a:gd name="T15" fmla="*/ 224 h 2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7" name="Freeform 359"/>
                <p:cNvSpPr>
                  <a:spLocks/>
                </p:cNvSpPr>
                <p:nvPr/>
              </p:nvSpPr>
              <p:spPr bwMode="auto">
                <a:xfrm rot="21186154" flipH="1">
                  <a:off x="1439" y="2781"/>
                  <a:ext cx="49" cy="55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224"/>
                    <a:gd name="T14" fmla="*/ 280 w 280"/>
                    <a:gd name="T15" fmla="*/ 224 h 2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8" name="Freeform 360"/>
                <p:cNvSpPr>
                  <a:spLocks/>
                </p:cNvSpPr>
                <p:nvPr/>
              </p:nvSpPr>
              <p:spPr bwMode="auto">
                <a:xfrm rot="-7956248">
                  <a:off x="1412" y="2796"/>
                  <a:ext cx="66" cy="41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224"/>
                    <a:gd name="T14" fmla="*/ 280 w 280"/>
                    <a:gd name="T15" fmla="*/ 224 h 2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9" name="Freeform 361"/>
                <p:cNvSpPr>
                  <a:spLocks/>
                </p:cNvSpPr>
                <p:nvPr/>
              </p:nvSpPr>
              <p:spPr bwMode="auto">
                <a:xfrm rot="-7956248">
                  <a:off x="1439" y="2827"/>
                  <a:ext cx="65" cy="40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224"/>
                    <a:gd name="T14" fmla="*/ 280 w 280"/>
                    <a:gd name="T15" fmla="*/ 224 h 2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0" name="Freeform 362"/>
                <p:cNvSpPr>
                  <a:spLocks/>
                </p:cNvSpPr>
                <p:nvPr/>
              </p:nvSpPr>
              <p:spPr bwMode="auto">
                <a:xfrm rot="21186154" flipH="1">
                  <a:off x="1406" y="2781"/>
                  <a:ext cx="135" cy="137"/>
                </a:xfrm>
                <a:custGeom>
                  <a:avLst/>
                  <a:gdLst>
                    <a:gd name="T0" fmla="*/ 18 w 268"/>
                    <a:gd name="T1" fmla="*/ 192 h 200"/>
                    <a:gd name="T2" fmla="*/ 0 w 268"/>
                    <a:gd name="T3" fmla="*/ 180 h 200"/>
                    <a:gd name="T4" fmla="*/ 18 w 268"/>
                    <a:gd name="T5" fmla="*/ 144 h 200"/>
                    <a:gd name="T6" fmla="*/ 66 w 268"/>
                    <a:gd name="T7" fmla="*/ 48 h 200"/>
                    <a:gd name="T8" fmla="*/ 114 w 268"/>
                    <a:gd name="T9" fmla="*/ 0 h 200"/>
                    <a:gd name="T10" fmla="*/ 114 w 268"/>
                    <a:gd name="T11" fmla="*/ 48 h 200"/>
                    <a:gd name="T12" fmla="*/ 96 w 268"/>
                    <a:gd name="T13" fmla="*/ 92 h 200"/>
                    <a:gd name="T14" fmla="*/ 168 w 268"/>
                    <a:gd name="T15" fmla="*/ 28 h 200"/>
                    <a:gd name="T16" fmla="*/ 176 w 268"/>
                    <a:gd name="T17" fmla="*/ 44 h 200"/>
                    <a:gd name="T18" fmla="*/ 124 w 268"/>
                    <a:gd name="T19" fmla="*/ 112 h 200"/>
                    <a:gd name="T20" fmla="*/ 232 w 268"/>
                    <a:gd name="T21" fmla="*/ 72 h 200"/>
                    <a:gd name="T22" fmla="*/ 240 w 268"/>
                    <a:gd name="T23" fmla="*/ 100 h 200"/>
                    <a:gd name="T24" fmla="*/ 162 w 268"/>
                    <a:gd name="T25" fmla="*/ 144 h 200"/>
                    <a:gd name="T26" fmla="*/ 268 w 268"/>
                    <a:gd name="T27" fmla="*/ 168 h 200"/>
                    <a:gd name="T28" fmla="*/ 232 w 268"/>
                    <a:gd name="T29" fmla="*/ 188 h 200"/>
                    <a:gd name="T30" fmla="*/ 52 w 268"/>
                    <a:gd name="T31" fmla="*/ 200 h 200"/>
                    <a:gd name="T32" fmla="*/ 18 w 268"/>
                    <a:gd name="T33" fmla="*/ 192 h 20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8"/>
                    <a:gd name="T52" fmla="*/ 0 h 200"/>
                    <a:gd name="T53" fmla="*/ 268 w 268"/>
                    <a:gd name="T54" fmla="*/ 200 h 20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1" name="Freeform 363"/>
                <p:cNvSpPr>
                  <a:spLocks/>
                </p:cNvSpPr>
                <p:nvPr/>
              </p:nvSpPr>
              <p:spPr bwMode="auto">
                <a:xfrm rot="21186154" flipH="1">
                  <a:off x="1427" y="2808"/>
                  <a:ext cx="194" cy="197"/>
                </a:xfrm>
                <a:custGeom>
                  <a:avLst/>
                  <a:gdLst>
                    <a:gd name="T0" fmla="*/ 18 w 268"/>
                    <a:gd name="T1" fmla="*/ 192 h 200"/>
                    <a:gd name="T2" fmla="*/ 0 w 268"/>
                    <a:gd name="T3" fmla="*/ 180 h 200"/>
                    <a:gd name="T4" fmla="*/ 18 w 268"/>
                    <a:gd name="T5" fmla="*/ 144 h 200"/>
                    <a:gd name="T6" fmla="*/ 66 w 268"/>
                    <a:gd name="T7" fmla="*/ 48 h 200"/>
                    <a:gd name="T8" fmla="*/ 114 w 268"/>
                    <a:gd name="T9" fmla="*/ 0 h 200"/>
                    <a:gd name="T10" fmla="*/ 114 w 268"/>
                    <a:gd name="T11" fmla="*/ 48 h 200"/>
                    <a:gd name="T12" fmla="*/ 96 w 268"/>
                    <a:gd name="T13" fmla="*/ 92 h 200"/>
                    <a:gd name="T14" fmla="*/ 168 w 268"/>
                    <a:gd name="T15" fmla="*/ 28 h 200"/>
                    <a:gd name="T16" fmla="*/ 176 w 268"/>
                    <a:gd name="T17" fmla="*/ 44 h 200"/>
                    <a:gd name="T18" fmla="*/ 124 w 268"/>
                    <a:gd name="T19" fmla="*/ 112 h 200"/>
                    <a:gd name="T20" fmla="*/ 232 w 268"/>
                    <a:gd name="T21" fmla="*/ 72 h 200"/>
                    <a:gd name="T22" fmla="*/ 240 w 268"/>
                    <a:gd name="T23" fmla="*/ 100 h 200"/>
                    <a:gd name="T24" fmla="*/ 162 w 268"/>
                    <a:gd name="T25" fmla="*/ 144 h 200"/>
                    <a:gd name="T26" fmla="*/ 268 w 268"/>
                    <a:gd name="T27" fmla="*/ 168 h 200"/>
                    <a:gd name="T28" fmla="*/ 232 w 268"/>
                    <a:gd name="T29" fmla="*/ 188 h 200"/>
                    <a:gd name="T30" fmla="*/ 52 w 268"/>
                    <a:gd name="T31" fmla="*/ 200 h 200"/>
                    <a:gd name="T32" fmla="*/ 18 w 268"/>
                    <a:gd name="T33" fmla="*/ 192 h 20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8"/>
                    <a:gd name="T52" fmla="*/ 0 h 200"/>
                    <a:gd name="T53" fmla="*/ 268 w 268"/>
                    <a:gd name="T54" fmla="*/ 200 h 20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2" name="Freeform 364"/>
                <p:cNvSpPr>
                  <a:spLocks/>
                </p:cNvSpPr>
                <p:nvPr/>
              </p:nvSpPr>
              <p:spPr bwMode="auto">
                <a:xfrm rot="21186154" flipH="1">
                  <a:off x="1483" y="2866"/>
                  <a:ext cx="194" cy="197"/>
                </a:xfrm>
                <a:custGeom>
                  <a:avLst/>
                  <a:gdLst>
                    <a:gd name="T0" fmla="*/ 18 w 268"/>
                    <a:gd name="T1" fmla="*/ 192 h 200"/>
                    <a:gd name="T2" fmla="*/ 0 w 268"/>
                    <a:gd name="T3" fmla="*/ 180 h 200"/>
                    <a:gd name="T4" fmla="*/ 18 w 268"/>
                    <a:gd name="T5" fmla="*/ 144 h 200"/>
                    <a:gd name="T6" fmla="*/ 66 w 268"/>
                    <a:gd name="T7" fmla="*/ 48 h 200"/>
                    <a:gd name="T8" fmla="*/ 114 w 268"/>
                    <a:gd name="T9" fmla="*/ 0 h 200"/>
                    <a:gd name="T10" fmla="*/ 114 w 268"/>
                    <a:gd name="T11" fmla="*/ 48 h 200"/>
                    <a:gd name="T12" fmla="*/ 96 w 268"/>
                    <a:gd name="T13" fmla="*/ 92 h 200"/>
                    <a:gd name="T14" fmla="*/ 168 w 268"/>
                    <a:gd name="T15" fmla="*/ 28 h 200"/>
                    <a:gd name="T16" fmla="*/ 176 w 268"/>
                    <a:gd name="T17" fmla="*/ 44 h 200"/>
                    <a:gd name="T18" fmla="*/ 124 w 268"/>
                    <a:gd name="T19" fmla="*/ 112 h 200"/>
                    <a:gd name="T20" fmla="*/ 232 w 268"/>
                    <a:gd name="T21" fmla="*/ 72 h 200"/>
                    <a:gd name="T22" fmla="*/ 240 w 268"/>
                    <a:gd name="T23" fmla="*/ 100 h 200"/>
                    <a:gd name="T24" fmla="*/ 162 w 268"/>
                    <a:gd name="T25" fmla="*/ 144 h 200"/>
                    <a:gd name="T26" fmla="*/ 268 w 268"/>
                    <a:gd name="T27" fmla="*/ 168 h 200"/>
                    <a:gd name="T28" fmla="*/ 232 w 268"/>
                    <a:gd name="T29" fmla="*/ 188 h 200"/>
                    <a:gd name="T30" fmla="*/ 52 w 268"/>
                    <a:gd name="T31" fmla="*/ 200 h 200"/>
                    <a:gd name="T32" fmla="*/ 18 w 268"/>
                    <a:gd name="T33" fmla="*/ 192 h 20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8"/>
                    <a:gd name="T52" fmla="*/ 0 h 200"/>
                    <a:gd name="T53" fmla="*/ 268 w 268"/>
                    <a:gd name="T54" fmla="*/ 200 h 20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3" name="Freeform 365"/>
                <p:cNvSpPr>
                  <a:spLocks/>
                </p:cNvSpPr>
                <p:nvPr/>
              </p:nvSpPr>
              <p:spPr bwMode="auto">
                <a:xfrm rot="21186154" flipH="1">
                  <a:off x="1574" y="2959"/>
                  <a:ext cx="135" cy="137"/>
                </a:xfrm>
                <a:custGeom>
                  <a:avLst/>
                  <a:gdLst>
                    <a:gd name="T0" fmla="*/ 18 w 268"/>
                    <a:gd name="T1" fmla="*/ 192 h 200"/>
                    <a:gd name="T2" fmla="*/ 0 w 268"/>
                    <a:gd name="T3" fmla="*/ 180 h 200"/>
                    <a:gd name="T4" fmla="*/ 18 w 268"/>
                    <a:gd name="T5" fmla="*/ 144 h 200"/>
                    <a:gd name="T6" fmla="*/ 66 w 268"/>
                    <a:gd name="T7" fmla="*/ 48 h 200"/>
                    <a:gd name="T8" fmla="*/ 114 w 268"/>
                    <a:gd name="T9" fmla="*/ 0 h 200"/>
                    <a:gd name="T10" fmla="*/ 114 w 268"/>
                    <a:gd name="T11" fmla="*/ 48 h 200"/>
                    <a:gd name="T12" fmla="*/ 96 w 268"/>
                    <a:gd name="T13" fmla="*/ 92 h 200"/>
                    <a:gd name="T14" fmla="*/ 168 w 268"/>
                    <a:gd name="T15" fmla="*/ 28 h 200"/>
                    <a:gd name="T16" fmla="*/ 176 w 268"/>
                    <a:gd name="T17" fmla="*/ 44 h 200"/>
                    <a:gd name="T18" fmla="*/ 124 w 268"/>
                    <a:gd name="T19" fmla="*/ 112 h 200"/>
                    <a:gd name="T20" fmla="*/ 232 w 268"/>
                    <a:gd name="T21" fmla="*/ 72 h 200"/>
                    <a:gd name="T22" fmla="*/ 240 w 268"/>
                    <a:gd name="T23" fmla="*/ 100 h 200"/>
                    <a:gd name="T24" fmla="*/ 162 w 268"/>
                    <a:gd name="T25" fmla="*/ 144 h 200"/>
                    <a:gd name="T26" fmla="*/ 268 w 268"/>
                    <a:gd name="T27" fmla="*/ 168 h 200"/>
                    <a:gd name="T28" fmla="*/ 232 w 268"/>
                    <a:gd name="T29" fmla="*/ 188 h 200"/>
                    <a:gd name="T30" fmla="*/ 52 w 268"/>
                    <a:gd name="T31" fmla="*/ 200 h 200"/>
                    <a:gd name="T32" fmla="*/ 18 w 268"/>
                    <a:gd name="T33" fmla="*/ 192 h 20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8"/>
                    <a:gd name="T52" fmla="*/ 0 h 200"/>
                    <a:gd name="T53" fmla="*/ 268 w 268"/>
                    <a:gd name="T54" fmla="*/ 200 h 20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" name="Freeform 366"/>
                <p:cNvSpPr>
                  <a:spLocks/>
                </p:cNvSpPr>
                <p:nvPr/>
              </p:nvSpPr>
              <p:spPr bwMode="auto">
                <a:xfrm rot="21186154" flipH="1">
                  <a:off x="1630" y="3018"/>
                  <a:ext cx="135" cy="136"/>
                </a:xfrm>
                <a:custGeom>
                  <a:avLst/>
                  <a:gdLst>
                    <a:gd name="T0" fmla="*/ 18 w 268"/>
                    <a:gd name="T1" fmla="*/ 192 h 200"/>
                    <a:gd name="T2" fmla="*/ 0 w 268"/>
                    <a:gd name="T3" fmla="*/ 180 h 200"/>
                    <a:gd name="T4" fmla="*/ 18 w 268"/>
                    <a:gd name="T5" fmla="*/ 144 h 200"/>
                    <a:gd name="T6" fmla="*/ 66 w 268"/>
                    <a:gd name="T7" fmla="*/ 48 h 200"/>
                    <a:gd name="T8" fmla="*/ 114 w 268"/>
                    <a:gd name="T9" fmla="*/ 0 h 200"/>
                    <a:gd name="T10" fmla="*/ 114 w 268"/>
                    <a:gd name="T11" fmla="*/ 48 h 200"/>
                    <a:gd name="T12" fmla="*/ 96 w 268"/>
                    <a:gd name="T13" fmla="*/ 92 h 200"/>
                    <a:gd name="T14" fmla="*/ 168 w 268"/>
                    <a:gd name="T15" fmla="*/ 28 h 200"/>
                    <a:gd name="T16" fmla="*/ 176 w 268"/>
                    <a:gd name="T17" fmla="*/ 44 h 200"/>
                    <a:gd name="T18" fmla="*/ 124 w 268"/>
                    <a:gd name="T19" fmla="*/ 112 h 200"/>
                    <a:gd name="T20" fmla="*/ 232 w 268"/>
                    <a:gd name="T21" fmla="*/ 72 h 200"/>
                    <a:gd name="T22" fmla="*/ 240 w 268"/>
                    <a:gd name="T23" fmla="*/ 100 h 200"/>
                    <a:gd name="T24" fmla="*/ 162 w 268"/>
                    <a:gd name="T25" fmla="*/ 144 h 200"/>
                    <a:gd name="T26" fmla="*/ 268 w 268"/>
                    <a:gd name="T27" fmla="*/ 168 h 200"/>
                    <a:gd name="T28" fmla="*/ 232 w 268"/>
                    <a:gd name="T29" fmla="*/ 188 h 200"/>
                    <a:gd name="T30" fmla="*/ 52 w 268"/>
                    <a:gd name="T31" fmla="*/ 200 h 200"/>
                    <a:gd name="T32" fmla="*/ 18 w 268"/>
                    <a:gd name="T33" fmla="*/ 192 h 20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8"/>
                    <a:gd name="T52" fmla="*/ 0 h 200"/>
                    <a:gd name="T53" fmla="*/ 268 w 268"/>
                    <a:gd name="T54" fmla="*/ 200 h 20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138" name="Group 367"/>
            <p:cNvGrpSpPr>
              <a:grpSpLocks/>
            </p:cNvGrpSpPr>
            <p:nvPr/>
          </p:nvGrpSpPr>
          <p:grpSpPr bwMode="auto">
            <a:xfrm flipV="1">
              <a:off x="768" y="3120"/>
              <a:ext cx="1152" cy="1221"/>
              <a:chOff x="720" y="2736"/>
              <a:chExt cx="1152" cy="1221"/>
            </a:xfrm>
          </p:grpSpPr>
          <p:grpSp>
            <p:nvGrpSpPr>
              <p:cNvPr id="139" name="Group 368"/>
              <p:cNvGrpSpPr>
                <a:grpSpLocks/>
              </p:cNvGrpSpPr>
              <p:nvPr/>
            </p:nvGrpSpPr>
            <p:grpSpPr bwMode="auto">
              <a:xfrm>
                <a:off x="720" y="2736"/>
                <a:ext cx="480" cy="1221"/>
                <a:chOff x="720" y="2736"/>
                <a:chExt cx="480" cy="1221"/>
              </a:xfrm>
            </p:grpSpPr>
            <p:sp>
              <p:nvSpPr>
                <p:cNvPr id="155" name="Freeform 369"/>
                <p:cNvSpPr>
                  <a:spLocks/>
                </p:cNvSpPr>
                <p:nvPr/>
              </p:nvSpPr>
              <p:spPr bwMode="auto">
                <a:xfrm rot="413846">
                  <a:off x="846" y="2736"/>
                  <a:ext cx="339" cy="405"/>
                </a:xfrm>
                <a:custGeom>
                  <a:avLst/>
                  <a:gdLst>
                    <a:gd name="T0" fmla="*/ 40 w 672"/>
                    <a:gd name="T1" fmla="*/ 576 h 592"/>
                    <a:gd name="T2" fmla="*/ 472 w 672"/>
                    <a:gd name="T3" fmla="*/ 432 h 592"/>
                    <a:gd name="T4" fmla="*/ 664 w 672"/>
                    <a:gd name="T5" fmla="*/ 48 h 592"/>
                    <a:gd name="T6" fmla="*/ 424 w 672"/>
                    <a:gd name="T7" fmla="*/ 144 h 592"/>
                    <a:gd name="T8" fmla="*/ 232 w 672"/>
                    <a:gd name="T9" fmla="*/ 336 h 592"/>
                    <a:gd name="T10" fmla="*/ 40 w 672"/>
                    <a:gd name="T11" fmla="*/ 576 h 59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72"/>
                    <a:gd name="T19" fmla="*/ 0 h 592"/>
                    <a:gd name="T20" fmla="*/ 672 w 672"/>
                    <a:gd name="T21" fmla="*/ 592 h 59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72" h="592">
                      <a:moveTo>
                        <a:pt x="40" y="576"/>
                      </a:moveTo>
                      <a:cubicBezTo>
                        <a:pt x="80" y="592"/>
                        <a:pt x="368" y="520"/>
                        <a:pt x="472" y="432"/>
                      </a:cubicBezTo>
                      <a:cubicBezTo>
                        <a:pt x="576" y="344"/>
                        <a:pt x="672" y="96"/>
                        <a:pt x="664" y="48"/>
                      </a:cubicBezTo>
                      <a:cubicBezTo>
                        <a:pt x="656" y="0"/>
                        <a:pt x="496" y="96"/>
                        <a:pt x="424" y="144"/>
                      </a:cubicBezTo>
                      <a:cubicBezTo>
                        <a:pt x="352" y="192"/>
                        <a:pt x="296" y="264"/>
                        <a:pt x="232" y="336"/>
                      </a:cubicBezTo>
                      <a:cubicBezTo>
                        <a:pt x="168" y="408"/>
                        <a:pt x="0" y="560"/>
                        <a:pt x="40" y="57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6" name="Freeform 370"/>
                <p:cNvSpPr>
                  <a:spLocks/>
                </p:cNvSpPr>
                <p:nvPr/>
              </p:nvSpPr>
              <p:spPr bwMode="auto">
                <a:xfrm rot="413846">
                  <a:off x="720" y="3103"/>
                  <a:ext cx="77" cy="854"/>
                </a:xfrm>
                <a:custGeom>
                  <a:avLst/>
                  <a:gdLst>
                    <a:gd name="T0" fmla="*/ 104 w 152"/>
                    <a:gd name="T1" fmla="*/ 1248 h 1248"/>
                    <a:gd name="T2" fmla="*/ 8 w 152"/>
                    <a:gd name="T3" fmla="*/ 672 h 1248"/>
                    <a:gd name="T4" fmla="*/ 152 w 152"/>
                    <a:gd name="T5" fmla="*/ 0 h 1248"/>
                    <a:gd name="T6" fmla="*/ 0 60000 65536"/>
                    <a:gd name="T7" fmla="*/ 0 60000 65536"/>
                    <a:gd name="T8" fmla="*/ 0 60000 65536"/>
                    <a:gd name="T9" fmla="*/ 0 w 152"/>
                    <a:gd name="T10" fmla="*/ 0 h 1248"/>
                    <a:gd name="T11" fmla="*/ 152 w 152"/>
                    <a:gd name="T12" fmla="*/ 1248 h 124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2" h="1248">
                      <a:moveTo>
                        <a:pt x="104" y="1248"/>
                      </a:moveTo>
                      <a:cubicBezTo>
                        <a:pt x="52" y="1064"/>
                        <a:pt x="0" y="880"/>
                        <a:pt x="8" y="672"/>
                      </a:cubicBezTo>
                      <a:cubicBezTo>
                        <a:pt x="16" y="464"/>
                        <a:pt x="84" y="232"/>
                        <a:pt x="15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7" name="Freeform 371"/>
                <p:cNvSpPr>
                  <a:spLocks/>
                </p:cNvSpPr>
                <p:nvPr/>
              </p:nvSpPr>
              <p:spPr bwMode="auto">
                <a:xfrm rot="413846">
                  <a:off x="1104" y="2781"/>
                  <a:ext cx="49" cy="55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224"/>
                    <a:gd name="T14" fmla="*/ 280 w 280"/>
                    <a:gd name="T15" fmla="*/ 224 h 2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8" name="Freeform 372"/>
                <p:cNvSpPr>
                  <a:spLocks/>
                </p:cNvSpPr>
                <p:nvPr/>
              </p:nvSpPr>
              <p:spPr bwMode="auto">
                <a:xfrm rot="7956248" flipH="1">
                  <a:off x="1135" y="2832"/>
                  <a:ext cx="65" cy="40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224"/>
                    <a:gd name="T14" fmla="*/ 280 w 280"/>
                    <a:gd name="T15" fmla="*/ 224 h 2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9" name="Freeform 373"/>
                <p:cNvSpPr>
                  <a:spLocks/>
                </p:cNvSpPr>
                <p:nvPr/>
              </p:nvSpPr>
              <p:spPr bwMode="auto">
                <a:xfrm rot="7956248" flipH="1">
                  <a:off x="1147" y="2801"/>
                  <a:ext cx="66" cy="40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224"/>
                    <a:gd name="T14" fmla="*/ 280 w 280"/>
                    <a:gd name="T15" fmla="*/ 224 h 2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0" name="Freeform 374"/>
                <p:cNvSpPr>
                  <a:spLocks/>
                </p:cNvSpPr>
                <p:nvPr/>
              </p:nvSpPr>
              <p:spPr bwMode="auto">
                <a:xfrm rot="7956248" flipH="1">
                  <a:off x="1143" y="2767"/>
                  <a:ext cx="66" cy="40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224"/>
                    <a:gd name="T14" fmla="*/ 280 w 280"/>
                    <a:gd name="T15" fmla="*/ 224 h 2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1" name="Freeform 375"/>
                <p:cNvSpPr>
                  <a:spLocks/>
                </p:cNvSpPr>
                <p:nvPr/>
              </p:nvSpPr>
              <p:spPr bwMode="auto">
                <a:xfrm rot="413846">
                  <a:off x="1104" y="2781"/>
                  <a:ext cx="49" cy="55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224"/>
                    <a:gd name="T14" fmla="*/ 280 w 280"/>
                    <a:gd name="T15" fmla="*/ 224 h 2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2" name="Freeform 376"/>
                <p:cNvSpPr>
                  <a:spLocks/>
                </p:cNvSpPr>
                <p:nvPr/>
              </p:nvSpPr>
              <p:spPr bwMode="auto">
                <a:xfrm rot="7956248" flipH="1">
                  <a:off x="1115" y="2796"/>
                  <a:ext cx="66" cy="41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224"/>
                    <a:gd name="T14" fmla="*/ 280 w 280"/>
                    <a:gd name="T15" fmla="*/ 224 h 2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3" name="Freeform 377"/>
                <p:cNvSpPr>
                  <a:spLocks/>
                </p:cNvSpPr>
                <p:nvPr/>
              </p:nvSpPr>
              <p:spPr bwMode="auto">
                <a:xfrm rot="7956248" flipH="1">
                  <a:off x="1087" y="2827"/>
                  <a:ext cx="65" cy="40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224"/>
                    <a:gd name="T14" fmla="*/ 280 w 280"/>
                    <a:gd name="T15" fmla="*/ 224 h 2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" name="Freeform 378"/>
                <p:cNvSpPr>
                  <a:spLocks/>
                </p:cNvSpPr>
                <p:nvPr/>
              </p:nvSpPr>
              <p:spPr bwMode="auto">
                <a:xfrm rot="413846">
                  <a:off x="1051" y="2781"/>
                  <a:ext cx="135" cy="137"/>
                </a:xfrm>
                <a:custGeom>
                  <a:avLst/>
                  <a:gdLst>
                    <a:gd name="T0" fmla="*/ 18 w 268"/>
                    <a:gd name="T1" fmla="*/ 192 h 200"/>
                    <a:gd name="T2" fmla="*/ 0 w 268"/>
                    <a:gd name="T3" fmla="*/ 180 h 200"/>
                    <a:gd name="T4" fmla="*/ 18 w 268"/>
                    <a:gd name="T5" fmla="*/ 144 h 200"/>
                    <a:gd name="T6" fmla="*/ 66 w 268"/>
                    <a:gd name="T7" fmla="*/ 48 h 200"/>
                    <a:gd name="T8" fmla="*/ 114 w 268"/>
                    <a:gd name="T9" fmla="*/ 0 h 200"/>
                    <a:gd name="T10" fmla="*/ 114 w 268"/>
                    <a:gd name="T11" fmla="*/ 48 h 200"/>
                    <a:gd name="T12" fmla="*/ 96 w 268"/>
                    <a:gd name="T13" fmla="*/ 92 h 200"/>
                    <a:gd name="T14" fmla="*/ 168 w 268"/>
                    <a:gd name="T15" fmla="*/ 28 h 200"/>
                    <a:gd name="T16" fmla="*/ 176 w 268"/>
                    <a:gd name="T17" fmla="*/ 44 h 200"/>
                    <a:gd name="T18" fmla="*/ 124 w 268"/>
                    <a:gd name="T19" fmla="*/ 112 h 200"/>
                    <a:gd name="T20" fmla="*/ 232 w 268"/>
                    <a:gd name="T21" fmla="*/ 72 h 200"/>
                    <a:gd name="T22" fmla="*/ 240 w 268"/>
                    <a:gd name="T23" fmla="*/ 100 h 200"/>
                    <a:gd name="T24" fmla="*/ 162 w 268"/>
                    <a:gd name="T25" fmla="*/ 144 h 200"/>
                    <a:gd name="T26" fmla="*/ 268 w 268"/>
                    <a:gd name="T27" fmla="*/ 168 h 200"/>
                    <a:gd name="T28" fmla="*/ 232 w 268"/>
                    <a:gd name="T29" fmla="*/ 188 h 200"/>
                    <a:gd name="T30" fmla="*/ 52 w 268"/>
                    <a:gd name="T31" fmla="*/ 200 h 200"/>
                    <a:gd name="T32" fmla="*/ 18 w 268"/>
                    <a:gd name="T33" fmla="*/ 192 h 20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8"/>
                    <a:gd name="T52" fmla="*/ 0 h 200"/>
                    <a:gd name="T53" fmla="*/ 268 w 268"/>
                    <a:gd name="T54" fmla="*/ 200 h 20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5" name="Freeform 379"/>
                <p:cNvSpPr>
                  <a:spLocks/>
                </p:cNvSpPr>
                <p:nvPr/>
              </p:nvSpPr>
              <p:spPr bwMode="auto">
                <a:xfrm rot="413846">
                  <a:off x="971" y="2808"/>
                  <a:ext cx="194" cy="197"/>
                </a:xfrm>
                <a:custGeom>
                  <a:avLst/>
                  <a:gdLst>
                    <a:gd name="T0" fmla="*/ 18 w 268"/>
                    <a:gd name="T1" fmla="*/ 192 h 200"/>
                    <a:gd name="T2" fmla="*/ 0 w 268"/>
                    <a:gd name="T3" fmla="*/ 180 h 200"/>
                    <a:gd name="T4" fmla="*/ 18 w 268"/>
                    <a:gd name="T5" fmla="*/ 144 h 200"/>
                    <a:gd name="T6" fmla="*/ 66 w 268"/>
                    <a:gd name="T7" fmla="*/ 48 h 200"/>
                    <a:gd name="T8" fmla="*/ 114 w 268"/>
                    <a:gd name="T9" fmla="*/ 0 h 200"/>
                    <a:gd name="T10" fmla="*/ 114 w 268"/>
                    <a:gd name="T11" fmla="*/ 48 h 200"/>
                    <a:gd name="T12" fmla="*/ 96 w 268"/>
                    <a:gd name="T13" fmla="*/ 92 h 200"/>
                    <a:gd name="T14" fmla="*/ 168 w 268"/>
                    <a:gd name="T15" fmla="*/ 28 h 200"/>
                    <a:gd name="T16" fmla="*/ 176 w 268"/>
                    <a:gd name="T17" fmla="*/ 44 h 200"/>
                    <a:gd name="T18" fmla="*/ 124 w 268"/>
                    <a:gd name="T19" fmla="*/ 112 h 200"/>
                    <a:gd name="T20" fmla="*/ 232 w 268"/>
                    <a:gd name="T21" fmla="*/ 72 h 200"/>
                    <a:gd name="T22" fmla="*/ 240 w 268"/>
                    <a:gd name="T23" fmla="*/ 100 h 200"/>
                    <a:gd name="T24" fmla="*/ 162 w 268"/>
                    <a:gd name="T25" fmla="*/ 144 h 200"/>
                    <a:gd name="T26" fmla="*/ 268 w 268"/>
                    <a:gd name="T27" fmla="*/ 168 h 200"/>
                    <a:gd name="T28" fmla="*/ 232 w 268"/>
                    <a:gd name="T29" fmla="*/ 188 h 200"/>
                    <a:gd name="T30" fmla="*/ 52 w 268"/>
                    <a:gd name="T31" fmla="*/ 200 h 200"/>
                    <a:gd name="T32" fmla="*/ 18 w 268"/>
                    <a:gd name="T33" fmla="*/ 192 h 20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8"/>
                    <a:gd name="T52" fmla="*/ 0 h 200"/>
                    <a:gd name="T53" fmla="*/ 268 w 268"/>
                    <a:gd name="T54" fmla="*/ 200 h 20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6" name="Freeform 380"/>
                <p:cNvSpPr>
                  <a:spLocks/>
                </p:cNvSpPr>
                <p:nvPr/>
              </p:nvSpPr>
              <p:spPr bwMode="auto">
                <a:xfrm rot="413846">
                  <a:off x="915" y="2866"/>
                  <a:ext cx="194" cy="197"/>
                </a:xfrm>
                <a:custGeom>
                  <a:avLst/>
                  <a:gdLst>
                    <a:gd name="T0" fmla="*/ 18 w 268"/>
                    <a:gd name="T1" fmla="*/ 192 h 200"/>
                    <a:gd name="T2" fmla="*/ 0 w 268"/>
                    <a:gd name="T3" fmla="*/ 180 h 200"/>
                    <a:gd name="T4" fmla="*/ 18 w 268"/>
                    <a:gd name="T5" fmla="*/ 144 h 200"/>
                    <a:gd name="T6" fmla="*/ 66 w 268"/>
                    <a:gd name="T7" fmla="*/ 48 h 200"/>
                    <a:gd name="T8" fmla="*/ 114 w 268"/>
                    <a:gd name="T9" fmla="*/ 0 h 200"/>
                    <a:gd name="T10" fmla="*/ 114 w 268"/>
                    <a:gd name="T11" fmla="*/ 48 h 200"/>
                    <a:gd name="T12" fmla="*/ 96 w 268"/>
                    <a:gd name="T13" fmla="*/ 92 h 200"/>
                    <a:gd name="T14" fmla="*/ 168 w 268"/>
                    <a:gd name="T15" fmla="*/ 28 h 200"/>
                    <a:gd name="T16" fmla="*/ 176 w 268"/>
                    <a:gd name="T17" fmla="*/ 44 h 200"/>
                    <a:gd name="T18" fmla="*/ 124 w 268"/>
                    <a:gd name="T19" fmla="*/ 112 h 200"/>
                    <a:gd name="T20" fmla="*/ 232 w 268"/>
                    <a:gd name="T21" fmla="*/ 72 h 200"/>
                    <a:gd name="T22" fmla="*/ 240 w 268"/>
                    <a:gd name="T23" fmla="*/ 100 h 200"/>
                    <a:gd name="T24" fmla="*/ 162 w 268"/>
                    <a:gd name="T25" fmla="*/ 144 h 200"/>
                    <a:gd name="T26" fmla="*/ 268 w 268"/>
                    <a:gd name="T27" fmla="*/ 168 h 200"/>
                    <a:gd name="T28" fmla="*/ 232 w 268"/>
                    <a:gd name="T29" fmla="*/ 188 h 200"/>
                    <a:gd name="T30" fmla="*/ 52 w 268"/>
                    <a:gd name="T31" fmla="*/ 200 h 200"/>
                    <a:gd name="T32" fmla="*/ 18 w 268"/>
                    <a:gd name="T33" fmla="*/ 192 h 20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8"/>
                    <a:gd name="T52" fmla="*/ 0 h 200"/>
                    <a:gd name="T53" fmla="*/ 268 w 268"/>
                    <a:gd name="T54" fmla="*/ 200 h 20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7" name="Freeform 381"/>
                <p:cNvSpPr>
                  <a:spLocks/>
                </p:cNvSpPr>
                <p:nvPr/>
              </p:nvSpPr>
              <p:spPr bwMode="auto">
                <a:xfrm rot="413846">
                  <a:off x="883" y="2959"/>
                  <a:ext cx="135" cy="137"/>
                </a:xfrm>
                <a:custGeom>
                  <a:avLst/>
                  <a:gdLst>
                    <a:gd name="T0" fmla="*/ 18 w 268"/>
                    <a:gd name="T1" fmla="*/ 192 h 200"/>
                    <a:gd name="T2" fmla="*/ 0 w 268"/>
                    <a:gd name="T3" fmla="*/ 180 h 200"/>
                    <a:gd name="T4" fmla="*/ 18 w 268"/>
                    <a:gd name="T5" fmla="*/ 144 h 200"/>
                    <a:gd name="T6" fmla="*/ 66 w 268"/>
                    <a:gd name="T7" fmla="*/ 48 h 200"/>
                    <a:gd name="T8" fmla="*/ 114 w 268"/>
                    <a:gd name="T9" fmla="*/ 0 h 200"/>
                    <a:gd name="T10" fmla="*/ 114 w 268"/>
                    <a:gd name="T11" fmla="*/ 48 h 200"/>
                    <a:gd name="T12" fmla="*/ 96 w 268"/>
                    <a:gd name="T13" fmla="*/ 92 h 200"/>
                    <a:gd name="T14" fmla="*/ 168 w 268"/>
                    <a:gd name="T15" fmla="*/ 28 h 200"/>
                    <a:gd name="T16" fmla="*/ 176 w 268"/>
                    <a:gd name="T17" fmla="*/ 44 h 200"/>
                    <a:gd name="T18" fmla="*/ 124 w 268"/>
                    <a:gd name="T19" fmla="*/ 112 h 200"/>
                    <a:gd name="T20" fmla="*/ 232 w 268"/>
                    <a:gd name="T21" fmla="*/ 72 h 200"/>
                    <a:gd name="T22" fmla="*/ 240 w 268"/>
                    <a:gd name="T23" fmla="*/ 100 h 200"/>
                    <a:gd name="T24" fmla="*/ 162 w 268"/>
                    <a:gd name="T25" fmla="*/ 144 h 200"/>
                    <a:gd name="T26" fmla="*/ 268 w 268"/>
                    <a:gd name="T27" fmla="*/ 168 h 200"/>
                    <a:gd name="T28" fmla="*/ 232 w 268"/>
                    <a:gd name="T29" fmla="*/ 188 h 200"/>
                    <a:gd name="T30" fmla="*/ 52 w 268"/>
                    <a:gd name="T31" fmla="*/ 200 h 200"/>
                    <a:gd name="T32" fmla="*/ 18 w 268"/>
                    <a:gd name="T33" fmla="*/ 192 h 20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8"/>
                    <a:gd name="T52" fmla="*/ 0 h 200"/>
                    <a:gd name="T53" fmla="*/ 268 w 268"/>
                    <a:gd name="T54" fmla="*/ 200 h 20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8" name="Freeform 382"/>
                <p:cNvSpPr>
                  <a:spLocks/>
                </p:cNvSpPr>
                <p:nvPr/>
              </p:nvSpPr>
              <p:spPr bwMode="auto">
                <a:xfrm rot="413846">
                  <a:off x="827" y="3018"/>
                  <a:ext cx="135" cy="136"/>
                </a:xfrm>
                <a:custGeom>
                  <a:avLst/>
                  <a:gdLst>
                    <a:gd name="T0" fmla="*/ 18 w 268"/>
                    <a:gd name="T1" fmla="*/ 192 h 200"/>
                    <a:gd name="T2" fmla="*/ 0 w 268"/>
                    <a:gd name="T3" fmla="*/ 180 h 200"/>
                    <a:gd name="T4" fmla="*/ 18 w 268"/>
                    <a:gd name="T5" fmla="*/ 144 h 200"/>
                    <a:gd name="T6" fmla="*/ 66 w 268"/>
                    <a:gd name="T7" fmla="*/ 48 h 200"/>
                    <a:gd name="T8" fmla="*/ 114 w 268"/>
                    <a:gd name="T9" fmla="*/ 0 h 200"/>
                    <a:gd name="T10" fmla="*/ 114 w 268"/>
                    <a:gd name="T11" fmla="*/ 48 h 200"/>
                    <a:gd name="T12" fmla="*/ 96 w 268"/>
                    <a:gd name="T13" fmla="*/ 92 h 200"/>
                    <a:gd name="T14" fmla="*/ 168 w 268"/>
                    <a:gd name="T15" fmla="*/ 28 h 200"/>
                    <a:gd name="T16" fmla="*/ 176 w 268"/>
                    <a:gd name="T17" fmla="*/ 44 h 200"/>
                    <a:gd name="T18" fmla="*/ 124 w 268"/>
                    <a:gd name="T19" fmla="*/ 112 h 200"/>
                    <a:gd name="T20" fmla="*/ 232 w 268"/>
                    <a:gd name="T21" fmla="*/ 72 h 200"/>
                    <a:gd name="T22" fmla="*/ 240 w 268"/>
                    <a:gd name="T23" fmla="*/ 100 h 200"/>
                    <a:gd name="T24" fmla="*/ 162 w 268"/>
                    <a:gd name="T25" fmla="*/ 144 h 200"/>
                    <a:gd name="T26" fmla="*/ 268 w 268"/>
                    <a:gd name="T27" fmla="*/ 168 h 200"/>
                    <a:gd name="T28" fmla="*/ 232 w 268"/>
                    <a:gd name="T29" fmla="*/ 188 h 200"/>
                    <a:gd name="T30" fmla="*/ 52 w 268"/>
                    <a:gd name="T31" fmla="*/ 200 h 200"/>
                    <a:gd name="T32" fmla="*/ 18 w 268"/>
                    <a:gd name="T33" fmla="*/ 192 h 20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8"/>
                    <a:gd name="T52" fmla="*/ 0 h 200"/>
                    <a:gd name="T53" fmla="*/ 268 w 268"/>
                    <a:gd name="T54" fmla="*/ 200 h 20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40" name="Group 383"/>
              <p:cNvGrpSpPr>
                <a:grpSpLocks/>
              </p:cNvGrpSpPr>
              <p:nvPr/>
            </p:nvGrpSpPr>
            <p:grpSpPr bwMode="auto">
              <a:xfrm>
                <a:off x="1392" y="2736"/>
                <a:ext cx="480" cy="1221"/>
                <a:chOff x="1392" y="2736"/>
                <a:chExt cx="480" cy="1221"/>
              </a:xfrm>
            </p:grpSpPr>
            <p:sp>
              <p:nvSpPr>
                <p:cNvPr id="141" name="Freeform 384"/>
                <p:cNvSpPr>
                  <a:spLocks/>
                </p:cNvSpPr>
                <p:nvPr/>
              </p:nvSpPr>
              <p:spPr bwMode="auto">
                <a:xfrm rot="21186154" flipH="1">
                  <a:off x="1407" y="2736"/>
                  <a:ext cx="339" cy="405"/>
                </a:xfrm>
                <a:custGeom>
                  <a:avLst/>
                  <a:gdLst>
                    <a:gd name="T0" fmla="*/ 40 w 672"/>
                    <a:gd name="T1" fmla="*/ 576 h 592"/>
                    <a:gd name="T2" fmla="*/ 472 w 672"/>
                    <a:gd name="T3" fmla="*/ 432 h 592"/>
                    <a:gd name="T4" fmla="*/ 664 w 672"/>
                    <a:gd name="T5" fmla="*/ 48 h 592"/>
                    <a:gd name="T6" fmla="*/ 424 w 672"/>
                    <a:gd name="T7" fmla="*/ 144 h 592"/>
                    <a:gd name="T8" fmla="*/ 232 w 672"/>
                    <a:gd name="T9" fmla="*/ 336 h 592"/>
                    <a:gd name="T10" fmla="*/ 40 w 672"/>
                    <a:gd name="T11" fmla="*/ 576 h 59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72"/>
                    <a:gd name="T19" fmla="*/ 0 h 592"/>
                    <a:gd name="T20" fmla="*/ 672 w 672"/>
                    <a:gd name="T21" fmla="*/ 592 h 59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72" h="592">
                      <a:moveTo>
                        <a:pt x="40" y="576"/>
                      </a:moveTo>
                      <a:cubicBezTo>
                        <a:pt x="80" y="592"/>
                        <a:pt x="368" y="520"/>
                        <a:pt x="472" y="432"/>
                      </a:cubicBezTo>
                      <a:cubicBezTo>
                        <a:pt x="576" y="344"/>
                        <a:pt x="672" y="96"/>
                        <a:pt x="664" y="48"/>
                      </a:cubicBezTo>
                      <a:cubicBezTo>
                        <a:pt x="656" y="0"/>
                        <a:pt x="496" y="96"/>
                        <a:pt x="424" y="144"/>
                      </a:cubicBezTo>
                      <a:cubicBezTo>
                        <a:pt x="352" y="192"/>
                        <a:pt x="296" y="264"/>
                        <a:pt x="232" y="336"/>
                      </a:cubicBezTo>
                      <a:cubicBezTo>
                        <a:pt x="168" y="408"/>
                        <a:pt x="0" y="560"/>
                        <a:pt x="40" y="57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2" name="Freeform 385"/>
                <p:cNvSpPr>
                  <a:spLocks/>
                </p:cNvSpPr>
                <p:nvPr/>
              </p:nvSpPr>
              <p:spPr bwMode="auto">
                <a:xfrm rot="21186154" flipH="1">
                  <a:off x="1795" y="3103"/>
                  <a:ext cx="77" cy="854"/>
                </a:xfrm>
                <a:custGeom>
                  <a:avLst/>
                  <a:gdLst>
                    <a:gd name="T0" fmla="*/ 104 w 152"/>
                    <a:gd name="T1" fmla="*/ 1248 h 1248"/>
                    <a:gd name="T2" fmla="*/ 8 w 152"/>
                    <a:gd name="T3" fmla="*/ 672 h 1248"/>
                    <a:gd name="T4" fmla="*/ 152 w 152"/>
                    <a:gd name="T5" fmla="*/ 0 h 1248"/>
                    <a:gd name="T6" fmla="*/ 0 60000 65536"/>
                    <a:gd name="T7" fmla="*/ 0 60000 65536"/>
                    <a:gd name="T8" fmla="*/ 0 60000 65536"/>
                    <a:gd name="T9" fmla="*/ 0 w 152"/>
                    <a:gd name="T10" fmla="*/ 0 h 1248"/>
                    <a:gd name="T11" fmla="*/ 152 w 152"/>
                    <a:gd name="T12" fmla="*/ 1248 h 124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2" h="1248">
                      <a:moveTo>
                        <a:pt x="104" y="1248"/>
                      </a:moveTo>
                      <a:cubicBezTo>
                        <a:pt x="52" y="1064"/>
                        <a:pt x="0" y="880"/>
                        <a:pt x="8" y="672"/>
                      </a:cubicBezTo>
                      <a:cubicBezTo>
                        <a:pt x="16" y="464"/>
                        <a:pt x="84" y="232"/>
                        <a:pt x="15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3" name="Freeform 386"/>
                <p:cNvSpPr>
                  <a:spLocks/>
                </p:cNvSpPr>
                <p:nvPr/>
              </p:nvSpPr>
              <p:spPr bwMode="auto">
                <a:xfrm rot="21186154" flipH="1">
                  <a:off x="1439" y="2781"/>
                  <a:ext cx="49" cy="55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224"/>
                    <a:gd name="T14" fmla="*/ 280 w 280"/>
                    <a:gd name="T15" fmla="*/ 224 h 2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" name="Freeform 387"/>
                <p:cNvSpPr>
                  <a:spLocks/>
                </p:cNvSpPr>
                <p:nvPr/>
              </p:nvSpPr>
              <p:spPr bwMode="auto">
                <a:xfrm rot="-7956248">
                  <a:off x="1391" y="2832"/>
                  <a:ext cx="65" cy="40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224"/>
                    <a:gd name="T14" fmla="*/ 280 w 280"/>
                    <a:gd name="T15" fmla="*/ 224 h 2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5" name="Freeform 388"/>
                <p:cNvSpPr>
                  <a:spLocks/>
                </p:cNvSpPr>
                <p:nvPr/>
              </p:nvSpPr>
              <p:spPr bwMode="auto">
                <a:xfrm rot="-7956248">
                  <a:off x="1379" y="2801"/>
                  <a:ext cx="66" cy="40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224"/>
                    <a:gd name="T14" fmla="*/ 280 w 280"/>
                    <a:gd name="T15" fmla="*/ 224 h 2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6" name="Freeform 389"/>
                <p:cNvSpPr>
                  <a:spLocks/>
                </p:cNvSpPr>
                <p:nvPr/>
              </p:nvSpPr>
              <p:spPr bwMode="auto">
                <a:xfrm rot="-7956248">
                  <a:off x="1383" y="2767"/>
                  <a:ext cx="66" cy="40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224"/>
                    <a:gd name="T14" fmla="*/ 280 w 280"/>
                    <a:gd name="T15" fmla="*/ 224 h 2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7" name="Freeform 390"/>
                <p:cNvSpPr>
                  <a:spLocks/>
                </p:cNvSpPr>
                <p:nvPr/>
              </p:nvSpPr>
              <p:spPr bwMode="auto">
                <a:xfrm rot="21186154" flipH="1">
                  <a:off x="1439" y="2781"/>
                  <a:ext cx="49" cy="55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224"/>
                    <a:gd name="T14" fmla="*/ 280 w 280"/>
                    <a:gd name="T15" fmla="*/ 224 h 2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8" name="Freeform 391"/>
                <p:cNvSpPr>
                  <a:spLocks/>
                </p:cNvSpPr>
                <p:nvPr/>
              </p:nvSpPr>
              <p:spPr bwMode="auto">
                <a:xfrm rot="-7956248">
                  <a:off x="1412" y="2796"/>
                  <a:ext cx="66" cy="41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224"/>
                    <a:gd name="T14" fmla="*/ 280 w 280"/>
                    <a:gd name="T15" fmla="*/ 224 h 2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9" name="Freeform 392"/>
                <p:cNvSpPr>
                  <a:spLocks/>
                </p:cNvSpPr>
                <p:nvPr/>
              </p:nvSpPr>
              <p:spPr bwMode="auto">
                <a:xfrm rot="-7956248">
                  <a:off x="1439" y="2827"/>
                  <a:ext cx="65" cy="40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224"/>
                    <a:gd name="T14" fmla="*/ 280 w 280"/>
                    <a:gd name="T15" fmla="*/ 224 h 2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0" name="Freeform 393"/>
                <p:cNvSpPr>
                  <a:spLocks/>
                </p:cNvSpPr>
                <p:nvPr/>
              </p:nvSpPr>
              <p:spPr bwMode="auto">
                <a:xfrm rot="21186154" flipH="1">
                  <a:off x="1406" y="2781"/>
                  <a:ext cx="135" cy="137"/>
                </a:xfrm>
                <a:custGeom>
                  <a:avLst/>
                  <a:gdLst>
                    <a:gd name="T0" fmla="*/ 18 w 268"/>
                    <a:gd name="T1" fmla="*/ 192 h 200"/>
                    <a:gd name="T2" fmla="*/ 0 w 268"/>
                    <a:gd name="T3" fmla="*/ 180 h 200"/>
                    <a:gd name="T4" fmla="*/ 18 w 268"/>
                    <a:gd name="T5" fmla="*/ 144 h 200"/>
                    <a:gd name="T6" fmla="*/ 66 w 268"/>
                    <a:gd name="T7" fmla="*/ 48 h 200"/>
                    <a:gd name="T8" fmla="*/ 114 w 268"/>
                    <a:gd name="T9" fmla="*/ 0 h 200"/>
                    <a:gd name="T10" fmla="*/ 114 w 268"/>
                    <a:gd name="T11" fmla="*/ 48 h 200"/>
                    <a:gd name="T12" fmla="*/ 96 w 268"/>
                    <a:gd name="T13" fmla="*/ 92 h 200"/>
                    <a:gd name="T14" fmla="*/ 168 w 268"/>
                    <a:gd name="T15" fmla="*/ 28 h 200"/>
                    <a:gd name="T16" fmla="*/ 176 w 268"/>
                    <a:gd name="T17" fmla="*/ 44 h 200"/>
                    <a:gd name="T18" fmla="*/ 124 w 268"/>
                    <a:gd name="T19" fmla="*/ 112 h 200"/>
                    <a:gd name="T20" fmla="*/ 232 w 268"/>
                    <a:gd name="T21" fmla="*/ 72 h 200"/>
                    <a:gd name="T22" fmla="*/ 240 w 268"/>
                    <a:gd name="T23" fmla="*/ 100 h 200"/>
                    <a:gd name="T24" fmla="*/ 162 w 268"/>
                    <a:gd name="T25" fmla="*/ 144 h 200"/>
                    <a:gd name="T26" fmla="*/ 268 w 268"/>
                    <a:gd name="T27" fmla="*/ 168 h 200"/>
                    <a:gd name="T28" fmla="*/ 232 w 268"/>
                    <a:gd name="T29" fmla="*/ 188 h 200"/>
                    <a:gd name="T30" fmla="*/ 52 w 268"/>
                    <a:gd name="T31" fmla="*/ 200 h 200"/>
                    <a:gd name="T32" fmla="*/ 18 w 268"/>
                    <a:gd name="T33" fmla="*/ 192 h 20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8"/>
                    <a:gd name="T52" fmla="*/ 0 h 200"/>
                    <a:gd name="T53" fmla="*/ 268 w 268"/>
                    <a:gd name="T54" fmla="*/ 200 h 20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1" name="Freeform 394"/>
                <p:cNvSpPr>
                  <a:spLocks/>
                </p:cNvSpPr>
                <p:nvPr/>
              </p:nvSpPr>
              <p:spPr bwMode="auto">
                <a:xfrm rot="21186154" flipH="1">
                  <a:off x="1427" y="2808"/>
                  <a:ext cx="194" cy="197"/>
                </a:xfrm>
                <a:custGeom>
                  <a:avLst/>
                  <a:gdLst>
                    <a:gd name="T0" fmla="*/ 18 w 268"/>
                    <a:gd name="T1" fmla="*/ 192 h 200"/>
                    <a:gd name="T2" fmla="*/ 0 w 268"/>
                    <a:gd name="T3" fmla="*/ 180 h 200"/>
                    <a:gd name="T4" fmla="*/ 18 w 268"/>
                    <a:gd name="T5" fmla="*/ 144 h 200"/>
                    <a:gd name="T6" fmla="*/ 66 w 268"/>
                    <a:gd name="T7" fmla="*/ 48 h 200"/>
                    <a:gd name="T8" fmla="*/ 114 w 268"/>
                    <a:gd name="T9" fmla="*/ 0 h 200"/>
                    <a:gd name="T10" fmla="*/ 114 w 268"/>
                    <a:gd name="T11" fmla="*/ 48 h 200"/>
                    <a:gd name="T12" fmla="*/ 96 w 268"/>
                    <a:gd name="T13" fmla="*/ 92 h 200"/>
                    <a:gd name="T14" fmla="*/ 168 w 268"/>
                    <a:gd name="T15" fmla="*/ 28 h 200"/>
                    <a:gd name="T16" fmla="*/ 176 w 268"/>
                    <a:gd name="T17" fmla="*/ 44 h 200"/>
                    <a:gd name="T18" fmla="*/ 124 w 268"/>
                    <a:gd name="T19" fmla="*/ 112 h 200"/>
                    <a:gd name="T20" fmla="*/ 232 w 268"/>
                    <a:gd name="T21" fmla="*/ 72 h 200"/>
                    <a:gd name="T22" fmla="*/ 240 w 268"/>
                    <a:gd name="T23" fmla="*/ 100 h 200"/>
                    <a:gd name="T24" fmla="*/ 162 w 268"/>
                    <a:gd name="T25" fmla="*/ 144 h 200"/>
                    <a:gd name="T26" fmla="*/ 268 w 268"/>
                    <a:gd name="T27" fmla="*/ 168 h 200"/>
                    <a:gd name="T28" fmla="*/ 232 w 268"/>
                    <a:gd name="T29" fmla="*/ 188 h 200"/>
                    <a:gd name="T30" fmla="*/ 52 w 268"/>
                    <a:gd name="T31" fmla="*/ 200 h 200"/>
                    <a:gd name="T32" fmla="*/ 18 w 268"/>
                    <a:gd name="T33" fmla="*/ 192 h 20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8"/>
                    <a:gd name="T52" fmla="*/ 0 h 200"/>
                    <a:gd name="T53" fmla="*/ 268 w 268"/>
                    <a:gd name="T54" fmla="*/ 200 h 20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2" name="Freeform 395"/>
                <p:cNvSpPr>
                  <a:spLocks/>
                </p:cNvSpPr>
                <p:nvPr/>
              </p:nvSpPr>
              <p:spPr bwMode="auto">
                <a:xfrm rot="21186154" flipH="1">
                  <a:off x="1483" y="2866"/>
                  <a:ext cx="194" cy="197"/>
                </a:xfrm>
                <a:custGeom>
                  <a:avLst/>
                  <a:gdLst>
                    <a:gd name="T0" fmla="*/ 18 w 268"/>
                    <a:gd name="T1" fmla="*/ 192 h 200"/>
                    <a:gd name="T2" fmla="*/ 0 w 268"/>
                    <a:gd name="T3" fmla="*/ 180 h 200"/>
                    <a:gd name="T4" fmla="*/ 18 w 268"/>
                    <a:gd name="T5" fmla="*/ 144 h 200"/>
                    <a:gd name="T6" fmla="*/ 66 w 268"/>
                    <a:gd name="T7" fmla="*/ 48 h 200"/>
                    <a:gd name="T8" fmla="*/ 114 w 268"/>
                    <a:gd name="T9" fmla="*/ 0 h 200"/>
                    <a:gd name="T10" fmla="*/ 114 w 268"/>
                    <a:gd name="T11" fmla="*/ 48 h 200"/>
                    <a:gd name="T12" fmla="*/ 96 w 268"/>
                    <a:gd name="T13" fmla="*/ 92 h 200"/>
                    <a:gd name="T14" fmla="*/ 168 w 268"/>
                    <a:gd name="T15" fmla="*/ 28 h 200"/>
                    <a:gd name="T16" fmla="*/ 176 w 268"/>
                    <a:gd name="T17" fmla="*/ 44 h 200"/>
                    <a:gd name="T18" fmla="*/ 124 w 268"/>
                    <a:gd name="T19" fmla="*/ 112 h 200"/>
                    <a:gd name="T20" fmla="*/ 232 w 268"/>
                    <a:gd name="T21" fmla="*/ 72 h 200"/>
                    <a:gd name="T22" fmla="*/ 240 w 268"/>
                    <a:gd name="T23" fmla="*/ 100 h 200"/>
                    <a:gd name="T24" fmla="*/ 162 w 268"/>
                    <a:gd name="T25" fmla="*/ 144 h 200"/>
                    <a:gd name="T26" fmla="*/ 268 w 268"/>
                    <a:gd name="T27" fmla="*/ 168 h 200"/>
                    <a:gd name="T28" fmla="*/ 232 w 268"/>
                    <a:gd name="T29" fmla="*/ 188 h 200"/>
                    <a:gd name="T30" fmla="*/ 52 w 268"/>
                    <a:gd name="T31" fmla="*/ 200 h 200"/>
                    <a:gd name="T32" fmla="*/ 18 w 268"/>
                    <a:gd name="T33" fmla="*/ 192 h 20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8"/>
                    <a:gd name="T52" fmla="*/ 0 h 200"/>
                    <a:gd name="T53" fmla="*/ 268 w 268"/>
                    <a:gd name="T54" fmla="*/ 200 h 20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3" name="Freeform 396"/>
                <p:cNvSpPr>
                  <a:spLocks/>
                </p:cNvSpPr>
                <p:nvPr/>
              </p:nvSpPr>
              <p:spPr bwMode="auto">
                <a:xfrm rot="21186154" flipH="1">
                  <a:off x="1574" y="2959"/>
                  <a:ext cx="135" cy="137"/>
                </a:xfrm>
                <a:custGeom>
                  <a:avLst/>
                  <a:gdLst>
                    <a:gd name="T0" fmla="*/ 18 w 268"/>
                    <a:gd name="T1" fmla="*/ 192 h 200"/>
                    <a:gd name="T2" fmla="*/ 0 w 268"/>
                    <a:gd name="T3" fmla="*/ 180 h 200"/>
                    <a:gd name="T4" fmla="*/ 18 w 268"/>
                    <a:gd name="T5" fmla="*/ 144 h 200"/>
                    <a:gd name="T6" fmla="*/ 66 w 268"/>
                    <a:gd name="T7" fmla="*/ 48 h 200"/>
                    <a:gd name="T8" fmla="*/ 114 w 268"/>
                    <a:gd name="T9" fmla="*/ 0 h 200"/>
                    <a:gd name="T10" fmla="*/ 114 w 268"/>
                    <a:gd name="T11" fmla="*/ 48 h 200"/>
                    <a:gd name="T12" fmla="*/ 96 w 268"/>
                    <a:gd name="T13" fmla="*/ 92 h 200"/>
                    <a:gd name="T14" fmla="*/ 168 w 268"/>
                    <a:gd name="T15" fmla="*/ 28 h 200"/>
                    <a:gd name="T16" fmla="*/ 176 w 268"/>
                    <a:gd name="T17" fmla="*/ 44 h 200"/>
                    <a:gd name="T18" fmla="*/ 124 w 268"/>
                    <a:gd name="T19" fmla="*/ 112 h 200"/>
                    <a:gd name="T20" fmla="*/ 232 w 268"/>
                    <a:gd name="T21" fmla="*/ 72 h 200"/>
                    <a:gd name="T22" fmla="*/ 240 w 268"/>
                    <a:gd name="T23" fmla="*/ 100 h 200"/>
                    <a:gd name="T24" fmla="*/ 162 w 268"/>
                    <a:gd name="T25" fmla="*/ 144 h 200"/>
                    <a:gd name="T26" fmla="*/ 268 w 268"/>
                    <a:gd name="T27" fmla="*/ 168 h 200"/>
                    <a:gd name="T28" fmla="*/ 232 w 268"/>
                    <a:gd name="T29" fmla="*/ 188 h 200"/>
                    <a:gd name="T30" fmla="*/ 52 w 268"/>
                    <a:gd name="T31" fmla="*/ 200 h 200"/>
                    <a:gd name="T32" fmla="*/ 18 w 268"/>
                    <a:gd name="T33" fmla="*/ 192 h 20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8"/>
                    <a:gd name="T52" fmla="*/ 0 h 200"/>
                    <a:gd name="T53" fmla="*/ 268 w 268"/>
                    <a:gd name="T54" fmla="*/ 200 h 20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" name="Freeform 397"/>
                <p:cNvSpPr>
                  <a:spLocks/>
                </p:cNvSpPr>
                <p:nvPr/>
              </p:nvSpPr>
              <p:spPr bwMode="auto">
                <a:xfrm rot="21186154" flipH="1">
                  <a:off x="1630" y="3018"/>
                  <a:ext cx="135" cy="136"/>
                </a:xfrm>
                <a:custGeom>
                  <a:avLst/>
                  <a:gdLst>
                    <a:gd name="T0" fmla="*/ 18 w 268"/>
                    <a:gd name="T1" fmla="*/ 192 h 200"/>
                    <a:gd name="T2" fmla="*/ 0 w 268"/>
                    <a:gd name="T3" fmla="*/ 180 h 200"/>
                    <a:gd name="T4" fmla="*/ 18 w 268"/>
                    <a:gd name="T5" fmla="*/ 144 h 200"/>
                    <a:gd name="T6" fmla="*/ 66 w 268"/>
                    <a:gd name="T7" fmla="*/ 48 h 200"/>
                    <a:gd name="T8" fmla="*/ 114 w 268"/>
                    <a:gd name="T9" fmla="*/ 0 h 200"/>
                    <a:gd name="T10" fmla="*/ 114 w 268"/>
                    <a:gd name="T11" fmla="*/ 48 h 200"/>
                    <a:gd name="T12" fmla="*/ 96 w 268"/>
                    <a:gd name="T13" fmla="*/ 92 h 200"/>
                    <a:gd name="T14" fmla="*/ 168 w 268"/>
                    <a:gd name="T15" fmla="*/ 28 h 200"/>
                    <a:gd name="T16" fmla="*/ 176 w 268"/>
                    <a:gd name="T17" fmla="*/ 44 h 200"/>
                    <a:gd name="T18" fmla="*/ 124 w 268"/>
                    <a:gd name="T19" fmla="*/ 112 h 200"/>
                    <a:gd name="T20" fmla="*/ 232 w 268"/>
                    <a:gd name="T21" fmla="*/ 72 h 200"/>
                    <a:gd name="T22" fmla="*/ 240 w 268"/>
                    <a:gd name="T23" fmla="*/ 100 h 200"/>
                    <a:gd name="T24" fmla="*/ 162 w 268"/>
                    <a:gd name="T25" fmla="*/ 144 h 200"/>
                    <a:gd name="T26" fmla="*/ 268 w 268"/>
                    <a:gd name="T27" fmla="*/ 168 h 200"/>
                    <a:gd name="T28" fmla="*/ 232 w 268"/>
                    <a:gd name="T29" fmla="*/ 188 h 200"/>
                    <a:gd name="T30" fmla="*/ 52 w 268"/>
                    <a:gd name="T31" fmla="*/ 200 h 200"/>
                    <a:gd name="T32" fmla="*/ 18 w 268"/>
                    <a:gd name="T33" fmla="*/ 192 h 20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8"/>
                    <a:gd name="T52" fmla="*/ 0 h 200"/>
                    <a:gd name="T53" fmla="*/ 268 w 268"/>
                    <a:gd name="T54" fmla="*/ 200 h 20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199" name="Group 333"/>
          <p:cNvGrpSpPr>
            <a:grpSpLocks/>
          </p:cNvGrpSpPr>
          <p:nvPr/>
        </p:nvGrpSpPr>
        <p:grpSpPr bwMode="auto">
          <a:xfrm>
            <a:off x="2071670" y="1571612"/>
            <a:ext cx="2171700" cy="2700338"/>
            <a:chOff x="624" y="2640"/>
            <a:chExt cx="1368" cy="1701"/>
          </a:xfrm>
        </p:grpSpPr>
        <p:sp>
          <p:nvSpPr>
            <p:cNvPr id="200" name="Freeform 334"/>
            <p:cNvSpPr>
              <a:spLocks/>
            </p:cNvSpPr>
            <p:nvPr/>
          </p:nvSpPr>
          <p:spPr bwMode="auto">
            <a:xfrm>
              <a:off x="624" y="2640"/>
              <a:ext cx="1368" cy="1684"/>
            </a:xfrm>
            <a:custGeom>
              <a:avLst/>
              <a:gdLst>
                <a:gd name="T0" fmla="*/ 112 w 1368"/>
                <a:gd name="T1" fmla="*/ 1612 h 1684"/>
                <a:gd name="T2" fmla="*/ 688 w 1368"/>
                <a:gd name="T3" fmla="*/ 1660 h 1684"/>
                <a:gd name="T4" fmla="*/ 1264 w 1368"/>
                <a:gd name="T5" fmla="*/ 1660 h 1684"/>
                <a:gd name="T6" fmla="*/ 1312 w 1368"/>
                <a:gd name="T7" fmla="*/ 1516 h 1684"/>
                <a:gd name="T8" fmla="*/ 1312 w 1368"/>
                <a:gd name="T9" fmla="*/ 1324 h 1684"/>
                <a:gd name="T10" fmla="*/ 1360 w 1368"/>
                <a:gd name="T11" fmla="*/ 844 h 1684"/>
                <a:gd name="T12" fmla="*/ 1312 w 1368"/>
                <a:gd name="T13" fmla="*/ 172 h 1684"/>
                <a:gd name="T14" fmla="*/ 1216 w 1368"/>
                <a:gd name="T15" fmla="*/ 76 h 1684"/>
                <a:gd name="T16" fmla="*/ 928 w 1368"/>
                <a:gd name="T17" fmla="*/ 28 h 1684"/>
                <a:gd name="T18" fmla="*/ 448 w 1368"/>
                <a:gd name="T19" fmla="*/ 76 h 1684"/>
                <a:gd name="T20" fmla="*/ 216 w 1368"/>
                <a:gd name="T21" fmla="*/ 20 h 1684"/>
                <a:gd name="T22" fmla="*/ 72 w 1368"/>
                <a:gd name="T23" fmla="*/ 196 h 1684"/>
                <a:gd name="T24" fmla="*/ 64 w 1368"/>
                <a:gd name="T25" fmla="*/ 460 h 1684"/>
                <a:gd name="T26" fmla="*/ 64 w 1368"/>
                <a:gd name="T27" fmla="*/ 1132 h 1684"/>
                <a:gd name="T28" fmla="*/ 16 w 1368"/>
                <a:gd name="T29" fmla="*/ 1516 h 1684"/>
                <a:gd name="T30" fmla="*/ 160 w 1368"/>
                <a:gd name="T31" fmla="*/ 1612 h 16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68"/>
                <a:gd name="T49" fmla="*/ 0 h 1684"/>
                <a:gd name="T50" fmla="*/ 1368 w 1368"/>
                <a:gd name="T51" fmla="*/ 1684 h 16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68" h="1684">
                  <a:moveTo>
                    <a:pt x="112" y="1612"/>
                  </a:moveTo>
                  <a:cubicBezTo>
                    <a:pt x="304" y="1632"/>
                    <a:pt x="496" y="1652"/>
                    <a:pt x="688" y="1660"/>
                  </a:cubicBezTo>
                  <a:cubicBezTo>
                    <a:pt x="880" y="1668"/>
                    <a:pt x="1160" y="1684"/>
                    <a:pt x="1264" y="1660"/>
                  </a:cubicBezTo>
                  <a:cubicBezTo>
                    <a:pt x="1368" y="1636"/>
                    <a:pt x="1304" y="1572"/>
                    <a:pt x="1312" y="1516"/>
                  </a:cubicBezTo>
                  <a:cubicBezTo>
                    <a:pt x="1320" y="1460"/>
                    <a:pt x="1304" y="1436"/>
                    <a:pt x="1312" y="1324"/>
                  </a:cubicBezTo>
                  <a:cubicBezTo>
                    <a:pt x="1320" y="1212"/>
                    <a:pt x="1360" y="1036"/>
                    <a:pt x="1360" y="844"/>
                  </a:cubicBezTo>
                  <a:cubicBezTo>
                    <a:pt x="1360" y="652"/>
                    <a:pt x="1336" y="300"/>
                    <a:pt x="1312" y="172"/>
                  </a:cubicBezTo>
                  <a:cubicBezTo>
                    <a:pt x="1288" y="44"/>
                    <a:pt x="1280" y="100"/>
                    <a:pt x="1216" y="76"/>
                  </a:cubicBezTo>
                  <a:cubicBezTo>
                    <a:pt x="1152" y="52"/>
                    <a:pt x="1056" y="28"/>
                    <a:pt x="928" y="28"/>
                  </a:cubicBezTo>
                  <a:cubicBezTo>
                    <a:pt x="800" y="28"/>
                    <a:pt x="567" y="77"/>
                    <a:pt x="448" y="76"/>
                  </a:cubicBezTo>
                  <a:cubicBezTo>
                    <a:pt x="329" y="75"/>
                    <a:pt x="279" y="0"/>
                    <a:pt x="216" y="20"/>
                  </a:cubicBezTo>
                  <a:cubicBezTo>
                    <a:pt x="153" y="40"/>
                    <a:pt x="97" y="123"/>
                    <a:pt x="72" y="196"/>
                  </a:cubicBezTo>
                  <a:cubicBezTo>
                    <a:pt x="47" y="269"/>
                    <a:pt x="65" y="304"/>
                    <a:pt x="64" y="460"/>
                  </a:cubicBezTo>
                  <a:cubicBezTo>
                    <a:pt x="63" y="616"/>
                    <a:pt x="72" y="956"/>
                    <a:pt x="64" y="1132"/>
                  </a:cubicBezTo>
                  <a:cubicBezTo>
                    <a:pt x="56" y="1308"/>
                    <a:pt x="0" y="1436"/>
                    <a:pt x="16" y="1516"/>
                  </a:cubicBezTo>
                  <a:cubicBezTo>
                    <a:pt x="32" y="1596"/>
                    <a:pt x="136" y="1596"/>
                    <a:pt x="160" y="1612"/>
                  </a:cubicBezTo>
                </a:path>
              </a:pathLst>
            </a:custGeom>
            <a:gradFill rotWithShape="1">
              <a:gsLst>
                <a:gs pos="0">
                  <a:srgbClr val="FFFF99"/>
                </a:gs>
                <a:gs pos="100000">
                  <a:srgbClr val="FF99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1" name="Text Box 335"/>
            <p:cNvSpPr txBox="1">
              <a:spLocks noChangeArrowheads="1"/>
            </p:cNvSpPr>
            <p:nvPr/>
          </p:nvSpPr>
          <p:spPr bwMode="auto">
            <a:xfrm>
              <a:off x="816" y="3196"/>
              <a:ext cx="1152" cy="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40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Мука</a:t>
              </a:r>
              <a:r>
                <a:rPr lang="ru-RU" sz="28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   </a:t>
              </a:r>
              <a:endParaRPr lang="en-US" sz="2800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  <a:p>
              <a:pPr>
                <a:defRPr/>
              </a:pPr>
              <a:r>
                <a:rPr lang="ru-RU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Высший сорт</a:t>
              </a:r>
            </a:p>
          </p:txBody>
        </p:sp>
        <p:grpSp>
          <p:nvGrpSpPr>
            <p:cNvPr id="202" name="Group 336"/>
            <p:cNvGrpSpPr>
              <a:grpSpLocks/>
            </p:cNvGrpSpPr>
            <p:nvPr/>
          </p:nvGrpSpPr>
          <p:grpSpPr bwMode="auto">
            <a:xfrm>
              <a:off x="720" y="2736"/>
              <a:ext cx="1152" cy="1221"/>
              <a:chOff x="720" y="2736"/>
              <a:chExt cx="1152" cy="1221"/>
            </a:xfrm>
          </p:grpSpPr>
          <p:grpSp>
            <p:nvGrpSpPr>
              <p:cNvPr id="234" name="Group 337"/>
              <p:cNvGrpSpPr>
                <a:grpSpLocks/>
              </p:cNvGrpSpPr>
              <p:nvPr/>
            </p:nvGrpSpPr>
            <p:grpSpPr bwMode="auto">
              <a:xfrm>
                <a:off x="720" y="2736"/>
                <a:ext cx="480" cy="1221"/>
                <a:chOff x="720" y="2736"/>
                <a:chExt cx="480" cy="1221"/>
              </a:xfrm>
            </p:grpSpPr>
            <p:sp>
              <p:nvSpPr>
                <p:cNvPr id="250" name="Freeform 338"/>
                <p:cNvSpPr>
                  <a:spLocks/>
                </p:cNvSpPr>
                <p:nvPr/>
              </p:nvSpPr>
              <p:spPr bwMode="auto">
                <a:xfrm rot="413846">
                  <a:off x="846" y="2736"/>
                  <a:ext cx="339" cy="405"/>
                </a:xfrm>
                <a:custGeom>
                  <a:avLst/>
                  <a:gdLst>
                    <a:gd name="T0" fmla="*/ 40 w 672"/>
                    <a:gd name="T1" fmla="*/ 576 h 592"/>
                    <a:gd name="T2" fmla="*/ 472 w 672"/>
                    <a:gd name="T3" fmla="*/ 432 h 592"/>
                    <a:gd name="T4" fmla="*/ 664 w 672"/>
                    <a:gd name="T5" fmla="*/ 48 h 592"/>
                    <a:gd name="T6" fmla="*/ 424 w 672"/>
                    <a:gd name="T7" fmla="*/ 144 h 592"/>
                    <a:gd name="T8" fmla="*/ 232 w 672"/>
                    <a:gd name="T9" fmla="*/ 336 h 592"/>
                    <a:gd name="T10" fmla="*/ 40 w 672"/>
                    <a:gd name="T11" fmla="*/ 576 h 59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72"/>
                    <a:gd name="T19" fmla="*/ 0 h 592"/>
                    <a:gd name="T20" fmla="*/ 672 w 672"/>
                    <a:gd name="T21" fmla="*/ 592 h 59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72" h="592">
                      <a:moveTo>
                        <a:pt x="40" y="576"/>
                      </a:moveTo>
                      <a:cubicBezTo>
                        <a:pt x="80" y="592"/>
                        <a:pt x="368" y="520"/>
                        <a:pt x="472" y="432"/>
                      </a:cubicBezTo>
                      <a:cubicBezTo>
                        <a:pt x="576" y="344"/>
                        <a:pt x="672" y="96"/>
                        <a:pt x="664" y="48"/>
                      </a:cubicBezTo>
                      <a:cubicBezTo>
                        <a:pt x="656" y="0"/>
                        <a:pt x="496" y="96"/>
                        <a:pt x="424" y="144"/>
                      </a:cubicBezTo>
                      <a:cubicBezTo>
                        <a:pt x="352" y="192"/>
                        <a:pt x="296" y="264"/>
                        <a:pt x="232" y="336"/>
                      </a:cubicBezTo>
                      <a:cubicBezTo>
                        <a:pt x="168" y="408"/>
                        <a:pt x="0" y="560"/>
                        <a:pt x="40" y="57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1" name="Freeform 339"/>
                <p:cNvSpPr>
                  <a:spLocks/>
                </p:cNvSpPr>
                <p:nvPr/>
              </p:nvSpPr>
              <p:spPr bwMode="auto">
                <a:xfrm rot="413846">
                  <a:off x="720" y="3103"/>
                  <a:ext cx="77" cy="854"/>
                </a:xfrm>
                <a:custGeom>
                  <a:avLst/>
                  <a:gdLst>
                    <a:gd name="T0" fmla="*/ 104 w 152"/>
                    <a:gd name="T1" fmla="*/ 1248 h 1248"/>
                    <a:gd name="T2" fmla="*/ 8 w 152"/>
                    <a:gd name="T3" fmla="*/ 672 h 1248"/>
                    <a:gd name="T4" fmla="*/ 152 w 152"/>
                    <a:gd name="T5" fmla="*/ 0 h 1248"/>
                    <a:gd name="T6" fmla="*/ 0 60000 65536"/>
                    <a:gd name="T7" fmla="*/ 0 60000 65536"/>
                    <a:gd name="T8" fmla="*/ 0 60000 65536"/>
                    <a:gd name="T9" fmla="*/ 0 w 152"/>
                    <a:gd name="T10" fmla="*/ 0 h 1248"/>
                    <a:gd name="T11" fmla="*/ 152 w 152"/>
                    <a:gd name="T12" fmla="*/ 1248 h 124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2" h="1248">
                      <a:moveTo>
                        <a:pt x="104" y="1248"/>
                      </a:moveTo>
                      <a:cubicBezTo>
                        <a:pt x="52" y="1064"/>
                        <a:pt x="0" y="880"/>
                        <a:pt x="8" y="672"/>
                      </a:cubicBezTo>
                      <a:cubicBezTo>
                        <a:pt x="16" y="464"/>
                        <a:pt x="84" y="232"/>
                        <a:pt x="15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2" name="Freeform 340"/>
                <p:cNvSpPr>
                  <a:spLocks/>
                </p:cNvSpPr>
                <p:nvPr/>
              </p:nvSpPr>
              <p:spPr bwMode="auto">
                <a:xfrm rot="413846">
                  <a:off x="1104" y="2781"/>
                  <a:ext cx="49" cy="55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224"/>
                    <a:gd name="T14" fmla="*/ 280 w 280"/>
                    <a:gd name="T15" fmla="*/ 224 h 2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3" name="Freeform 341"/>
                <p:cNvSpPr>
                  <a:spLocks/>
                </p:cNvSpPr>
                <p:nvPr/>
              </p:nvSpPr>
              <p:spPr bwMode="auto">
                <a:xfrm rot="7956248" flipH="1">
                  <a:off x="1135" y="2832"/>
                  <a:ext cx="65" cy="40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224"/>
                    <a:gd name="T14" fmla="*/ 280 w 280"/>
                    <a:gd name="T15" fmla="*/ 224 h 2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4" name="Freeform 342"/>
                <p:cNvSpPr>
                  <a:spLocks/>
                </p:cNvSpPr>
                <p:nvPr/>
              </p:nvSpPr>
              <p:spPr bwMode="auto">
                <a:xfrm rot="7956248" flipH="1">
                  <a:off x="1147" y="2801"/>
                  <a:ext cx="66" cy="40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224"/>
                    <a:gd name="T14" fmla="*/ 280 w 280"/>
                    <a:gd name="T15" fmla="*/ 224 h 2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5" name="Freeform 343"/>
                <p:cNvSpPr>
                  <a:spLocks/>
                </p:cNvSpPr>
                <p:nvPr/>
              </p:nvSpPr>
              <p:spPr bwMode="auto">
                <a:xfrm rot="7956248" flipH="1">
                  <a:off x="1143" y="2767"/>
                  <a:ext cx="66" cy="40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224"/>
                    <a:gd name="T14" fmla="*/ 280 w 280"/>
                    <a:gd name="T15" fmla="*/ 224 h 2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6" name="Freeform 344"/>
                <p:cNvSpPr>
                  <a:spLocks/>
                </p:cNvSpPr>
                <p:nvPr/>
              </p:nvSpPr>
              <p:spPr bwMode="auto">
                <a:xfrm rot="413846">
                  <a:off x="1104" y="2781"/>
                  <a:ext cx="49" cy="55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224"/>
                    <a:gd name="T14" fmla="*/ 280 w 280"/>
                    <a:gd name="T15" fmla="*/ 224 h 2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7" name="Freeform 345"/>
                <p:cNvSpPr>
                  <a:spLocks/>
                </p:cNvSpPr>
                <p:nvPr/>
              </p:nvSpPr>
              <p:spPr bwMode="auto">
                <a:xfrm rot="7956248" flipH="1">
                  <a:off x="1115" y="2796"/>
                  <a:ext cx="66" cy="41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224"/>
                    <a:gd name="T14" fmla="*/ 280 w 280"/>
                    <a:gd name="T15" fmla="*/ 224 h 2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8" name="Freeform 346"/>
                <p:cNvSpPr>
                  <a:spLocks/>
                </p:cNvSpPr>
                <p:nvPr/>
              </p:nvSpPr>
              <p:spPr bwMode="auto">
                <a:xfrm rot="7956248" flipH="1">
                  <a:off x="1087" y="2827"/>
                  <a:ext cx="65" cy="40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224"/>
                    <a:gd name="T14" fmla="*/ 280 w 280"/>
                    <a:gd name="T15" fmla="*/ 224 h 2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9" name="Freeform 347"/>
                <p:cNvSpPr>
                  <a:spLocks/>
                </p:cNvSpPr>
                <p:nvPr/>
              </p:nvSpPr>
              <p:spPr bwMode="auto">
                <a:xfrm rot="413846">
                  <a:off x="1051" y="2781"/>
                  <a:ext cx="135" cy="137"/>
                </a:xfrm>
                <a:custGeom>
                  <a:avLst/>
                  <a:gdLst>
                    <a:gd name="T0" fmla="*/ 18 w 268"/>
                    <a:gd name="T1" fmla="*/ 192 h 200"/>
                    <a:gd name="T2" fmla="*/ 0 w 268"/>
                    <a:gd name="T3" fmla="*/ 180 h 200"/>
                    <a:gd name="T4" fmla="*/ 18 w 268"/>
                    <a:gd name="T5" fmla="*/ 144 h 200"/>
                    <a:gd name="T6" fmla="*/ 66 w 268"/>
                    <a:gd name="T7" fmla="*/ 48 h 200"/>
                    <a:gd name="T8" fmla="*/ 114 w 268"/>
                    <a:gd name="T9" fmla="*/ 0 h 200"/>
                    <a:gd name="T10" fmla="*/ 114 w 268"/>
                    <a:gd name="T11" fmla="*/ 48 h 200"/>
                    <a:gd name="T12" fmla="*/ 96 w 268"/>
                    <a:gd name="T13" fmla="*/ 92 h 200"/>
                    <a:gd name="T14" fmla="*/ 168 w 268"/>
                    <a:gd name="T15" fmla="*/ 28 h 200"/>
                    <a:gd name="T16" fmla="*/ 176 w 268"/>
                    <a:gd name="T17" fmla="*/ 44 h 200"/>
                    <a:gd name="T18" fmla="*/ 124 w 268"/>
                    <a:gd name="T19" fmla="*/ 112 h 200"/>
                    <a:gd name="T20" fmla="*/ 232 w 268"/>
                    <a:gd name="T21" fmla="*/ 72 h 200"/>
                    <a:gd name="T22" fmla="*/ 240 w 268"/>
                    <a:gd name="T23" fmla="*/ 100 h 200"/>
                    <a:gd name="T24" fmla="*/ 162 w 268"/>
                    <a:gd name="T25" fmla="*/ 144 h 200"/>
                    <a:gd name="T26" fmla="*/ 268 w 268"/>
                    <a:gd name="T27" fmla="*/ 168 h 200"/>
                    <a:gd name="T28" fmla="*/ 232 w 268"/>
                    <a:gd name="T29" fmla="*/ 188 h 200"/>
                    <a:gd name="T30" fmla="*/ 52 w 268"/>
                    <a:gd name="T31" fmla="*/ 200 h 200"/>
                    <a:gd name="T32" fmla="*/ 18 w 268"/>
                    <a:gd name="T33" fmla="*/ 192 h 20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8"/>
                    <a:gd name="T52" fmla="*/ 0 h 200"/>
                    <a:gd name="T53" fmla="*/ 268 w 268"/>
                    <a:gd name="T54" fmla="*/ 200 h 20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0" name="Freeform 348"/>
                <p:cNvSpPr>
                  <a:spLocks/>
                </p:cNvSpPr>
                <p:nvPr/>
              </p:nvSpPr>
              <p:spPr bwMode="auto">
                <a:xfrm rot="413846">
                  <a:off x="971" y="2808"/>
                  <a:ext cx="194" cy="197"/>
                </a:xfrm>
                <a:custGeom>
                  <a:avLst/>
                  <a:gdLst>
                    <a:gd name="T0" fmla="*/ 18 w 268"/>
                    <a:gd name="T1" fmla="*/ 192 h 200"/>
                    <a:gd name="T2" fmla="*/ 0 w 268"/>
                    <a:gd name="T3" fmla="*/ 180 h 200"/>
                    <a:gd name="T4" fmla="*/ 18 w 268"/>
                    <a:gd name="T5" fmla="*/ 144 h 200"/>
                    <a:gd name="T6" fmla="*/ 66 w 268"/>
                    <a:gd name="T7" fmla="*/ 48 h 200"/>
                    <a:gd name="T8" fmla="*/ 114 w 268"/>
                    <a:gd name="T9" fmla="*/ 0 h 200"/>
                    <a:gd name="T10" fmla="*/ 114 w 268"/>
                    <a:gd name="T11" fmla="*/ 48 h 200"/>
                    <a:gd name="T12" fmla="*/ 96 w 268"/>
                    <a:gd name="T13" fmla="*/ 92 h 200"/>
                    <a:gd name="T14" fmla="*/ 168 w 268"/>
                    <a:gd name="T15" fmla="*/ 28 h 200"/>
                    <a:gd name="T16" fmla="*/ 176 w 268"/>
                    <a:gd name="T17" fmla="*/ 44 h 200"/>
                    <a:gd name="T18" fmla="*/ 124 w 268"/>
                    <a:gd name="T19" fmla="*/ 112 h 200"/>
                    <a:gd name="T20" fmla="*/ 232 w 268"/>
                    <a:gd name="T21" fmla="*/ 72 h 200"/>
                    <a:gd name="T22" fmla="*/ 240 w 268"/>
                    <a:gd name="T23" fmla="*/ 100 h 200"/>
                    <a:gd name="T24" fmla="*/ 162 w 268"/>
                    <a:gd name="T25" fmla="*/ 144 h 200"/>
                    <a:gd name="T26" fmla="*/ 268 w 268"/>
                    <a:gd name="T27" fmla="*/ 168 h 200"/>
                    <a:gd name="T28" fmla="*/ 232 w 268"/>
                    <a:gd name="T29" fmla="*/ 188 h 200"/>
                    <a:gd name="T30" fmla="*/ 52 w 268"/>
                    <a:gd name="T31" fmla="*/ 200 h 200"/>
                    <a:gd name="T32" fmla="*/ 18 w 268"/>
                    <a:gd name="T33" fmla="*/ 192 h 20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8"/>
                    <a:gd name="T52" fmla="*/ 0 h 200"/>
                    <a:gd name="T53" fmla="*/ 268 w 268"/>
                    <a:gd name="T54" fmla="*/ 200 h 20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1" name="Freeform 349"/>
                <p:cNvSpPr>
                  <a:spLocks/>
                </p:cNvSpPr>
                <p:nvPr/>
              </p:nvSpPr>
              <p:spPr bwMode="auto">
                <a:xfrm rot="413846">
                  <a:off x="915" y="2866"/>
                  <a:ext cx="194" cy="197"/>
                </a:xfrm>
                <a:custGeom>
                  <a:avLst/>
                  <a:gdLst>
                    <a:gd name="T0" fmla="*/ 18 w 268"/>
                    <a:gd name="T1" fmla="*/ 192 h 200"/>
                    <a:gd name="T2" fmla="*/ 0 w 268"/>
                    <a:gd name="T3" fmla="*/ 180 h 200"/>
                    <a:gd name="T4" fmla="*/ 18 w 268"/>
                    <a:gd name="T5" fmla="*/ 144 h 200"/>
                    <a:gd name="T6" fmla="*/ 66 w 268"/>
                    <a:gd name="T7" fmla="*/ 48 h 200"/>
                    <a:gd name="T8" fmla="*/ 114 w 268"/>
                    <a:gd name="T9" fmla="*/ 0 h 200"/>
                    <a:gd name="T10" fmla="*/ 114 w 268"/>
                    <a:gd name="T11" fmla="*/ 48 h 200"/>
                    <a:gd name="T12" fmla="*/ 96 w 268"/>
                    <a:gd name="T13" fmla="*/ 92 h 200"/>
                    <a:gd name="T14" fmla="*/ 168 w 268"/>
                    <a:gd name="T15" fmla="*/ 28 h 200"/>
                    <a:gd name="T16" fmla="*/ 176 w 268"/>
                    <a:gd name="T17" fmla="*/ 44 h 200"/>
                    <a:gd name="T18" fmla="*/ 124 w 268"/>
                    <a:gd name="T19" fmla="*/ 112 h 200"/>
                    <a:gd name="T20" fmla="*/ 232 w 268"/>
                    <a:gd name="T21" fmla="*/ 72 h 200"/>
                    <a:gd name="T22" fmla="*/ 240 w 268"/>
                    <a:gd name="T23" fmla="*/ 100 h 200"/>
                    <a:gd name="T24" fmla="*/ 162 w 268"/>
                    <a:gd name="T25" fmla="*/ 144 h 200"/>
                    <a:gd name="T26" fmla="*/ 268 w 268"/>
                    <a:gd name="T27" fmla="*/ 168 h 200"/>
                    <a:gd name="T28" fmla="*/ 232 w 268"/>
                    <a:gd name="T29" fmla="*/ 188 h 200"/>
                    <a:gd name="T30" fmla="*/ 52 w 268"/>
                    <a:gd name="T31" fmla="*/ 200 h 200"/>
                    <a:gd name="T32" fmla="*/ 18 w 268"/>
                    <a:gd name="T33" fmla="*/ 192 h 20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8"/>
                    <a:gd name="T52" fmla="*/ 0 h 200"/>
                    <a:gd name="T53" fmla="*/ 268 w 268"/>
                    <a:gd name="T54" fmla="*/ 200 h 20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2" name="Freeform 350"/>
                <p:cNvSpPr>
                  <a:spLocks/>
                </p:cNvSpPr>
                <p:nvPr/>
              </p:nvSpPr>
              <p:spPr bwMode="auto">
                <a:xfrm rot="413846">
                  <a:off x="883" y="2959"/>
                  <a:ext cx="135" cy="137"/>
                </a:xfrm>
                <a:custGeom>
                  <a:avLst/>
                  <a:gdLst>
                    <a:gd name="T0" fmla="*/ 18 w 268"/>
                    <a:gd name="T1" fmla="*/ 192 h 200"/>
                    <a:gd name="T2" fmla="*/ 0 w 268"/>
                    <a:gd name="T3" fmla="*/ 180 h 200"/>
                    <a:gd name="T4" fmla="*/ 18 w 268"/>
                    <a:gd name="T5" fmla="*/ 144 h 200"/>
                    <a:gd name="T6" fmla="*/ 66 w 268"/>
                    <a:gd name="T7" fmla="*/ 48 h 200"/>
                    <a:gd name="T8" fmla="*/ 114 w 268"/>
                    <a:gd name="T9" fmla="*/ 0 h 200"/>
                    <a:gd name="T10" fmla="*/ 114 w 268"/>
                    <a:gd name="T11" fmla="*/ 48 h 200"/>
                    <a:gd name="T12" fmla="*/ 96 w 268"/>
                    <a:gd name="T13" fmla="*/ 92 h 200"/>
                    <a:gd name="T14" fmla="*/ 168 w 268"/>
                    <a:gd name="T15" fmla="*/ 28 h 200"/>
                    <a:gd name="T16" fmla="*/ 176 w 268"/>
                    <a:gd name="T17" fmla="*/ 44 h 200"/>
                    <a:gd name="T18" fmla="*/ 124 w 268"/>
                    <a:gd name="T19" fmla="*/ 112 h 200"/>
                    <a:gd name="T20" fmla="*/ 232 w 268"/>
                    <a:gd name="T21" fmla="*/ 72 h 200"/>
                    <a:gd name="T22" fmla="*/ 240 w 268"/>
                    <a:gd name="T23" fmla="*/ 100 h 200"/>
                    <a:gd name="T24" fmla="*/ 162 w 268"/>
                    <a:gd name="T25" fmla="*/ 144 h 200"/>
                    <a:gd name="T26" fmla="*/ 268 w 268"/>
                    <a:gd name="T27" fmla="*/ 168 h 200"/>
                    <a:gd name="T28" fmla="*/ 232 w 268"/>
                    <a:gd name="T29" fmla="*/ 188 h 200"/>
                    <a:gd name="T30" fmla="*/ 52 w 268"/>
                    <a:gd name="T31" fmla="*/ 200 h 200"/>
                    <a:gd name="T32" fmla="*/ 18 w 268"/>
                    <a:gd name="T33" fmla="*/ 192 h 20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8"/>
                    <a:gd name="T52" fmla="*/ 0 h 200"/>
                    <a:gd name="T53" fmla="*/ 268 w 268"/>
                    <a:gd name="T54" fmla="*/ 200 h 20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3" name="Freeform 351"/>
                <p:cNvSpPr>
                  <a:spLocks/>
                </p:cNvSpPr>
                <p:nvPr/>
              </p:nvSpPr>
              <p:spPr bwMode="auto">
                <a:xfrm rot="413846">
                  <a:off x="827" y="3018"/>
                  <a:ext cx="135" cy="136"/>
                </a:xfrm>
                <a:custGeom>
                  <a:avLst/>
                  <a:gdLst>
                    <a:gd name="T0" fmla="*/ 18 w 268"/>
                    <a:gd name="T1" fmla="*/ 192 h 200"/>
                    <a:gd name="T2" fmla="*/ 0 w 268"/>
                    <a:gd name="T3" fmla="*/ 180 h 200"/>
                    <a:gd name="T4" fmla="*/ 18 w 268"/>
                    <a:gd name="T5" fmla="*/ 144 h 200"/>
                    <a:gd name="T6" fmla="*/ 66 w 268"/>
                    <a:gd name="T7" fmla="*/ 48 h 200"/>
                    <a:gd name="T8" fmla="*/ 114 w 268"/>
                    <a:gd name="T9" fmla="*/ 0 h 200"/>
                    <a:gd name="T10" fmla="*/ 114 w 268"/>
                    <a:gd name="T11" fmla="*/ 48 h 200"/>
                    <a:gd name="T12" fmla="*/ 96 w 268"/>
                    <a:gd name="T13" fmla="*/ 92 h 200"/>
                    <a:gd name="T14" fmla="*/ 168 w 268"/>
                    <a:gd name="T15" fmla="*/ 28 h 200"/>
                    <a:gd name="T16" fmla="*/ 176 w 268"/>
                    <a:gd name="T17" fmla="*/ 44 h 200"/>
                    <a:gd name="T18" fmla="*/ 124 w 268"/>
                    <a:gd name="T19" fmla="*/ 112 h 200"/>
                    <a:gd name="T20" fmla="*/ 232 w 268"/>
                    <a:gd name="T21" fmla="*/ 72 h 200"/>
                    <a:gd name="T22" fmla="*/ 240 w 268"/>
                    <a:gd name="T23" fmla="*/ 100 h 200"/>
                    <a:gd name="T24" fmla="*/ 162 w 268"/>
                    <a:gd name="T25" fmla="*/ 144 h 200"/>
                    <a:gd name="T26" fmla="*/ 268 w 268"/>
                    <a:gd name="T27" fmla="*/ 168 h 200"/>
                    <a:gd name="T28" fmla="*/ 232 w 268"/>
                    <a:gd name="T29" fmla="*/ 188 h 200"/>
                    <a:gd name="T30" fmla="*/ 52 w 268"/>
                    <a:gd name="T31" fmla="*/ 200 h 200"/>
                    <a:gd name="T32" fmla="*/ 18 w 268"/>
                    <a:gd name="T33" fmla="*/ 192 h 20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8"/>
                    <a:gd name="T52" fmla="*/ 0 h 200"/>
                    <a:gd name="T53" fmla="*/ 268 w 268"/>
                    <a:gd name="T54" fmla="*/ 200 h 20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35" name="Group 352"/>
              <p:cNvGrpSpPr>
                <a:grpSpLocks/>
              </p:cNvGrpSpPr>
              <p:nvPr/>
            </p:nvGrpSpPr>
            <p:grpSpPr bwMode="auto">
              <a:xfrm>
                <a:off x="1392" y="2736"/>
                <a:ext cx="480" cy="1221"/>
                <a:chOff x="1392" y="2736"/>
                <a:chExt cx="480" cy="1221"/>
              </a:xfrm>
            </p:grpSpPr>
            <p:sp>
              <p:nvSpPr>
                <p:cNvPr id="236" name="Freeform 353"/>
                <p:cNvSpPr>
                  <a:spLocks/>
                </p:cNvSpPr>
                <p:nvPr/>
              </p:nvSpPr>
              <p:spPr bwMode="auto">
                <a:xfrm rot="21186154" flipH="1">
                  <a:off x="1407" y="2736"/>
                  <a:ext cx="339" cy="405"/>
                </a:xfrm>
                <a:custGeom>
                  <a:avLst/>
                  <a:gdLst>
                    <a:gd name="T0" fmla="*/ 40 w 672"/>
                    <a:gd name="T1" fmla="*/ 576 h 592"/>
                    <a:gd name="T2" fmla="*/ 472 w 672"/>
                    <a:gd name="T3" fmla="*/ 432 h 592"/>
                    <a:gd name="T4" fmla="*/ 664 w 672"/>
                    <a:gd name="T5" fmla="*/ 48 h 592"/>
                    <a:gd name="T6" fmla="*/ 424 w 672"/>
                    <a:gd name="T7" fmla="*/ 144 h 592"/>
                    <a:gd name="T8" fmla="*/ 232 w 672"/>
                    <a:gd name="T9" fmla="*/ 336 h 592"/>
                    <a:gd name="T10" fmla="*/ 40 w 672"/>
                    <a:gd name="T11" fmla="*/ 576 h 59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72"/>
                    <a:gd name="T19" fmla="*/ 0 h 592"/>
                    <a:gd name="T20" fmla="*/ 672 w 672"/>
                    <a:gd name="T21" fmla="*/ 592 h 59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72" h="592">
                      <a:moveTo>
                        <a:pt x="40" y="576"/>
                      </a:moveTo>
                      <a:cubicBezTo>
                        <a:pt x="80" y="592"/>
                        <a:pt x="368" y="520"/>
                        <a:pt x="472" y="432"/>
                      </a:cubicBezTo>
                      <a:cubicBezTo>
                        <a:pt x="576" y="344"/>
                        <a:pt x="672" y="96"/>
                        <a:pt x="664" y="48"/>
                      </a:cubicBezTo>
                      <a:cubicBezTo>
                        <a:pt x="656" y="0"/>
                        <a:pt x="496" y="96"/>
                        <a:pt x="424" y="144"/>
                      </a:cubicBezTo>
                      <a:cubicBezTo>
                        <a:pt x="352" y="192"/>
                        <a:pt x="296" y="264"/>
                        <a:pt x="232" y="336"/>
                      </a:cubicBezTo>
                      <a:cubicBezTo>
                        <a:pt x="168" y="408"/>
                        <a:pt x="0" y="560"/>
                        <a:pt x="40" y="57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7" name="Freeform 354"/>
                <p:cNvSpPr>
                  <a:spLocks/>
                </p:cNvSpPr>
                <p:nvPr/>
              </p:nvSpPr>
              <p:spPr bwMode="auto">
                <a:xfrm rot="21186154" flipH="1">
                  <a:off x="1795" y="3103"/>
                  <a:ext cx="77" cy="854"/>
                </a:xfrm>
                <a:custGeom>
                  <a:avLst/>
                  <a:gdLst>
                    <a:gd name="T0" fmla="*/ 104 w 152"/>
                    <a:gd name="T1" fmla="*/ 1248 h 1248"/>
                    <a:gd name="T2" fmla="*/ 8 w 152"/>
                    <a:gd name="T3" fmla="*/ 672 h 1248"/>
                    <a:gd name="T4" fmla="*/ 152 w 152"/>
                    <a:gd name="T5" fmla="*/ 0 h 1248"/>
                    <a:gd name="T6" fmla="*/ 0 60000 65536"/>
                    <a:gd name="T7" fmla="*/ 0 60000 65536"/>
                    <a:gd name="T8" fmla="*/ 0 60000 65536"/>
                    <a:gd name="T9" fmla="*/ 0 w 152"/>
                    <a:gd name="T10" fmla="*/ 0 h 1248"/>
                    <a:gd name="T11" fmla="*/ 152 w 152"/>
                    <a:gd name="T12" fmla="*/ 1248 h 124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2" h="1248">
                      <a:moveTo>
                        <a:pt x="104" y="1248"/>
                      </a:moveTo>
                      <a:cubicBezTo>
                        <a:pt x="52" y="1064"/>
                        <a:pt x="0" y="880"/>
                        <a:pt x="8" y="672"/>
                      </a:cubicBezTo>
                      <a:cubicBezTo>
                        <a:pt x="16" y="464"/>
                        <a:pt x="84" y="232"/>
                        <a:pt x="15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8" name="Freeform 355"/>
                <p:cNvSpPr>
                  <a:spLocks/>
                </p:cNvSpPr>
                <p:nvPr/>
              </p:nvSpPr>
              <p:spPr bwMode="auto">
                <a:xfrm rot="21186154" flipH="1">
                  <a:off x="1439" y="2781"/>
                  <a:ext cx="49" cy="55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224"/>
                    <a:gd name="T14" fmla="*/ 280 w 280"/>
                    <a:gd name="T15" fmla="*/ 224 h 2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9" name="Freeform 356"/>
                <p:cNvSpPr>
                  <a:spLocks/>
                </p:cNvSpPr>
                <p:nvPr/>
              </p:nvSpPr>
              <p:spPr bwMode="auto">
                <a:xfrm rot="-7956248">
                  <a:off x="1391" y="2832"/>
                  <a:ext cx="65" cy="40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224"/>
                    <a:gd name="T14" fmla="*/ 280 w 280"/>
                    <a:gd name="T15" fmla="*/ 224 h 2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0" name="Freeform 357"/>
                <p:cNvSpPr>
                  <a:spLocks/>
                </p:cNvSpPr>
                <p:nvPr/>
              </p:nvSpPr>
              <p:spPr bwMode="auto">
                <a:xfrm rot="-7956248">
                  <a:off x="1379" y="2801"/>
                  <a:ext cx="66" cy="40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224"/>
                    <a:gd name="T14" fmla="*/ 280 w 280"/>
                    <a:gd name="T15" fmla="*/ 224 h 2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1" name="Freeform 358"/>
                <p:cNvSpPr>
                  <a:spLocks/>
                </p:cNvSpPr>
                <p:nvPr/>
              </p:nvSpPr>
              <p:spPr bwMode="auto">
                <a:xfrm rot="-7956248">
                  <a:off x="1383" y="2767"/>
                  <a:ext cx="66" cy="40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224"/>
                    <a:gd name="T14" fmla="*/ 280 w 280"/>
                    <a:gd name="T15" fmla="*/ 224 h 2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2" name="Freeform 359"/>
                <p:cNvSpPr>
                  <a:spLocks/>
                </p:cNvSpPr>
                <p:nvPr/>
              </p:nvSpPr>
              <p:spPr bwMode="auto">
                <a:xfrm rot="21186154" flipH="1">
                  <a:off x="1439" y="2781"/>
                  <a:ext cx="49" cy="55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224"/>
                    <a:gd name="T14" fmla="*/ 280 w 280"/>
                    <a:gd name="T15" fmla="*/ 224 h 2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3" name="Freeform 360"/>
                <p:cNvSpPr>
                  <a:spLocks/>
                </p:cNvSpPr>
                <p:nvPr/>
              </p:nvSpPr>
              <p:spPr bwMode="auto">
                <a:xfrm rot="-7956248">
                  <a:off x="1412" y="2796"/>
                  <a:ext cx="66" cy="41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224"/>
                    <a:gd name="T14" fmla="*/ 280 w 280"/>
                    <a:gd name="T15" fmla="*/ 224 h 2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4" name="Freeform 361"/>
                <p:cNvSpPr>
                  <a:spLocks/>
                </p:cNvSpPr>
                <p:nvPr/>
              </p:nvSpPr>
              <p:spPr bwMode="auto">
                <a:xfrm rot="-7956248">
                  <a:off x="1439" y="2827"/>
                  <a:ext cx="65" cy="40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224"/>
                    <a:gd name="T14" fmla="*/ 280 w 280"/>
                    <a:gd name="T15" fmla="*/ 224 h 2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5" name="Freeform 362"/>
                <p:cNvSpPr>
                  <a:spLocks/>
                </p:cNvSpPr>
                <p:nvPr/>
              </p:nvSpPr>
              <p:spPr bwMode="auto">
                <a:xfrm rot="21186154" flipH="1">
                  <a:off x="1406" y="2781"/>
                  <a:ext cx="135" cy="137"/>
                </a:xfrm>
                <a:custGeom>
                  <a:avLst/>
                  <a:gdLst>
                    <a:gd name="T0" fmla="*/ 18 w 268"/>
                    <a:gd name="T1" fmla="*/ 192 h 200"/>
                    <a:gd name="T2" fmla="*/ 0 w 268"/>
                    <a:gd name="T3" fmla="*/ 180 h 200"/>
                    <a:gd name="T4" fmla="*/ 18 w 268"/>
                    <a:gd name="T5" fmla="*/ 144 h 200"/>
                    <a:gd name="T6" fmla="*/ 66 w 268"/>
                    <a:gd name="T7" fmla="*/ 48 h 200"/>
                    <a:gd name="T8" fmla="*/ 114 w 268"/>
                    <a:gd name="T9" fmla="*/ 0 h 200"/>
                    <a:gd name="T10" fmla="*/ 114 w 268"/>
                    <a:gd name="T11" fmla="*/ 48 h 200"/>
                    <a:gd name="T12" fmla="*/ 96 w 268"/>
                    <a:gd name="T13" fmla="*/ 92 h 200"/>
                    <a:gd name="T14" fmla="*/ 168 w 268"/>
                    <a:gd name="T15" fmla="*/ 28 h 200"/>
                    <a:gd name="T16" fmla="*/ 176 w 268"/>
                    <a:gd name="T17" fmla="*/ 44 h 200"/>
                    <a:gd name="T18" fmla="*/ 124 w 268"/>
                    <a:gd name="T19" fmla="*/ 112 h 200"/>
                    <a:gd name="T20" fmla="*/ 232 w 268"/>
                    <a:gd name="T21" fmla="*/ 72 h 200"/>
                    <a:gd name="T22" fmla="*/ 240 w 268"/>
                    <a:gd name="T23" fmla="*/ 100 h 200"/>
                    <a:gd name="T24" fmla="*/ 162 w 268"/>
                    <a:gd name="T25" fmla="*/ 144 h 200"/>
                    <a:gd name="T26" fmla="*/ 268 w 268"/>
                    <a:gd name="T27" fmla="*/ 168 h 200"/>
                    <a:gd name="T28" fmla="*/ 232 w 268"/>
                    <a:gd name="T29" fmla="*/ 188 h 200"/>
                    <a:gd name="T30" fmla="*/ 52 w 268"/>
                    <a:gd name="T31" fmla="*/ 200 h 200"/>
                    <a:gd name="T32" fmla="*/ 18 w 268"/>
                    <a:gd name="T33" fmla="*/ 192 h 20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8"/>
                    <a:gd name="T52" fmla="*/ 0 h 200"/>
                    <a:gd name="T53" fmla="*/ 268 w 268"/>
                    <a:gd name="T54" fmla="*/ 200 h 20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6" name="Freeform 363"/>
                <p:cNvSpPr>
                  <a:spLocks/>
                </p:cNvSpPr>
                <p:nvPr/>
              </p:nvSpPr>
              <p:spPr bwMode="auto">
                <a:xfrm rot="21186154" flipH="1">
                  <a:off x="1427" y="2808"/>
                  <a:ext cx="194" cy="197"/>
                </a:xfrm>
                <a:custGeom>
                  <a:avLst/>
                  <a:gdLst>
                    <a:gd name="T0" fmla="*/ 18 w 268"/>
                    <a:gd name="T1" fmla="*/ 192 h 200"/>
                    <a:gd name="T2" fmla="*/ 0 w 268"/>
                    <a:gd name="T3" fmla="*/ 180 h 200"/>
                    <a:gd name="T4" fmla="*/ 18 w 268"/>
                    <a:gd name="T5" fmla="*/ 144 h 200"/>
                    <a:gd name="T6" fmla="*/ 66 w 268"/>
                    <a:gd name="T7" fmla="*/ 48 h 200"/>
                    <a:gd name="T8" fmla="*/ 114 w 268"/>
                    <a:gd name="T9" fmla="*/ 0 h 200"/>
                    <a:gd name="T10" fmla="*/ 114 w 268"/>
                    <a:gd name="T11" fmla="*/ 48 h 200"/>
                    <a:gd name="T12" fmla="*/ 96 w 268"/>
                    <a:gd name="T13" fmla="*/ 92 h 200"/>
                    <a:gd name="T14" fmla="*/ 168 w 268"/>
                    <a:gd name="T15" fmla="*/ 28 h 200"/>
                    <a:gd name="T16" fmla="*/ 176 w 268"/>
                    <a:gd name="T17" fmla="*/ 44 h 200"/>
                    <a:gd name="T18" fmla="*/ 124 w 268"/>
                    <a:gd name="T19" fmla="*/ 112 h 200"/>
                    <a:gd name="T20" fmla="*/ 232 w 268"/>
                    <a:gd name="T21" fmla="*/ 72 h 200"/>
                    <a:gd name="T22" fmla="*/ 240 w 268"/>
                    <a:gd name="T23" fmla="*/ 100 h 200"/>
                    <a:gd name="T24" fmla="*/ 162 w 268"/>
                    <a:gd name="T25" fmla="*/ 144 h 200"/>
                    <a:gd name="T26" fmla="*/ 268 w 268"/>
                    <a:gd name="T27" fmla="*/ 168 h 200"/>
                    <a:gd name="T28" fmla="*/ 232 w 268"/>
                    <a:gd name="T29" fmla="*/ 188 h 200"/>
                    <a:gd name="T30" fmla="*/ 52 w 268"/>
                    <a:gd name="T31" fmla="*/ 200 h 200"/>
                    <a:gd name="T32" fmla="*/ 18 w 268"/>
                    <a:gd name="T33" fmla="*/ 192 h 20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8"/>
                    <a:gd name="T52" fmla="*/ 0 h 200"/>
                    <a:gd name="T53" fmla="*/ 268 w 268"/>
                    <a:gd name="T54" fmla="*/ 200 h 20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7" name="Freeform 364"/>
                <p:cNvSpPr>
                  <a:spLocks/>
                </p:cNvSpPr>
                <p:nvPr/>
              </p:nvSpPr>
              <p:spPr bwMode="auto">
                <a:xfrm rot="21186154" flipH="1">
                  <a:off x="1483" y="2866"/>
                  <a:ext cx="194" cy="197"/>
                </a:xfrm>
                <a:custGeom>
                  <a:avLst/>
                  <a:gdLst>
                    <a:gd name="T0" fmla="*/ 18 w 268"/>
                    <a:gd name="T1" fmla="*/ 192 h 200"/>
                    <a:gd name="T2" fmla="*/ 0 w 268"/>
                    <a:gd name="T3" fmla="*/ 180 h 200"/>
                    <a:gd name="T4" fmla="*/ 18 w 268"/>
                    <a:gd name="T5" fmla="*/ 144 h 200"/>
                    <a:gd name="T6" fmla="*/ 66 w 268"/>
                    <a:gd name="T7" fmla="*/ 48 h 200"/>
                    <a:gd name="T8" fmla="*/ 114 w 268"/>
                    <a:gd name="T9" fmla="*/ 0 h 200"/>
                    <a:gd name="T10" fmla="*/ 114 w 268"/>
                    <a:gd name="T11" fmla="*/ 48 h 200"/>
                    <a:gd name="T12" fmla="*/ 96 w 268"/>
                    <a:gd name="T13" fmla="*/ 92 h 200"/>
                    <a:gd name="T14" fmla="*/ 168 w 268"/>
                    <a:gd name="T15" fmla="*/ 28 h 200"/>
                    <a:gd name="T16" fmla="*/ 176 w 268"/>
                    <a:gd name="T17" fmla="*/ 44 h 200"/>
                    <a:gd name="T18" fmla="*/ 124 w 268"/>
                    <a:gd name="T19" fmla="*/ 112 h 200"/>
                    <a:gd name="T20" fmla="*/ 232 w 268"/>
                    <a:gd name="T21" fmla="*/ 72 h 200"/>
                    <a:gd name="T22" fmla="*/ 240 w 268"/>
                    <a:gd name="T23" fmla="*/ 100 h 200"/>
                    <a:gd name="T24" fmla="*/ 162 w 268"/>
                    <a:gd name="T25" fmla="*/ 144 h 200"/>
                    <a:gd name="T26" fmla="*/ 268 w 268"/>
                    <a:gd name="T27" fmla="*/ 168 h 200"/>
                    <a:gd name="T28" fmla="*/ 232 w 268"/>
                    <a:gd name="T29" fmla="*/ 188 h 200"/>
                    <a:gd name="T30" fmla="*/ 52 w 268"/>
                    <a:gd name="T31" fmla="*/ 200 h 200"/>
                    <a:gd name="T32" fmla="*/ 18 w 268"/>
                    <a:gd name="T33" fmla="*/ 192 h 20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8"/>
                    <a:gd name="T52" fmla="*/ 0 h 200"/>
                    <a:gd name="T53" fmla="*/ 268 w 268"/>
                    <a:gd name="T54" fmla="*/ 200 h 20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8" name="Freeform 365"/>
                <p:cNvSpPr>
                  <a:spLocks/>
                </p:cNvSpPr>
                <p:nvPr/>
              </p:nvSpPr>
              <p:spPr bwMode="auto">
                <a:xfrm rot="21186154" flipH="1">
                  <a:off x="1574" y="2959"/>
                  <a:ext cx="135" cy="137"/>
                </a:xfrm>
                <a:custGeom>
                  <a:avLst/>
                  <a:gdLst>
                    <a:gd name="T0" fmla="*/ 18 w 268"/>
                    <a:gd name="T1" fmla="*/ 192 h 200"/>
                    <a:gd name="T2" fmla="*/ 0 w 268"/>
                    <a:gd name="T3" fmla="*/ 180 h 200"/>
                    <a:gd name="T4" fmla="*/ 18 w 268"/>
                    <a:gd name="T5" fmla="*/ 144 h 200"/>
                    <a:gd name="T6" fmla="*/ 66 w 268"/>
                    <a:gd name="T7" fmla="*/ 48 h 200"/>
                    <a:gd name="T8" fmla="*/ 114 w 268"/>
                    <a:gd name="T9" fmla="*/ 0 h 200"/>
                    <a:gd name="T10" fmla="*/ 114 w 268"/>
                    <a:gd name="T11" fmla="*/ 48 h 200"/>
                    <a:gd name="T12" fmla="*/ 96 w 268"/>
                    <a:gd name="T13" fmla="*/ 92 h 200"/>
                    <a:gd name="T14" fmla="*/ 168 w 268"/>
                    <a:gd name="T15" fmla="*/ 28 h 200"/>
                    <a:gd name="T16" fmla="*/ 176 w 268"/>
                    <a:gd name="T17" fmla="*/ 44 h 200"/>
                    <a:gd name="T18" fmla="*/ 124 w 268"/>
                    <a:gd name="T19" fmla="*/ 112 h 200"/>
                    <a:gd name="T20" fmla="*/ 232 w 268"/>
                    <a:gd name="T21" fmla="*/ 72 h 200"/>
                    <a:gd name="T22" fmla="*/ 240 w 268"/>
                    <a:gd name="T23" fmla="*/ 100 h 200"/>
                    <a:gd name="T24" fmla="*/ 162 w 268"/>
                    <a:gd name="T25" fmla="*/ 144 h 200"/>
                    <a:gd name="T26" fmla="*/ 268 w 268"/>
                    <a:gd name="T27" fmla="*/ 168 h 200"/>
                    <a:gd name="T28" fmla="*/ 232 w 268"/>
                    <a:gd name="T29" fmla="*/ 188 h 200"/>
                    <a:gd name="T30" fmla="*/ 52 w 268"/>
                    <a:gd name="T31" fmla="*/ 200 h 200"/>
                    <a:gd name="T32" fmla="*/ 18 w 268"/>
                    <a:gd name="T33" fmla="*/ 192 h 20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8"/>
                    <a:gd name="T52" fmla="*/ 0 h 200"/>
                    <a:gd name="T53" fmla="*/ 268 w 268"/>
                    <a:gd name="T54" fmla="*/ 200 h 20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9" name="Freeform 366"/>
                <p:cNvSpPr>
                  <a:spLocks/>
                </p:cNvSpPr>
                <p:nvPr/>
              </p:nvSpPr>
              <p:spPr bwMode="auto">
                <a:xfrm rot="21186154" flipH="1">
                  <a:off x="1630" y="3018"/>
                  <a:ext cx="135" cy="136"/>
                </a:xfrm>
                <a:custGeom>
                  <a:avLst/>
                  <a:gdLst>
                    <a:gd name="T0" fmla="*/ 18 w 268"/>
                    <a:gd name="T1" fmla="*/ 192 h 200"/>
                    <a:gd name="T2" fmla="*/ 0 w 268"/>
                    <a:gd name="T3" fmla="*/ 180 h 200"/>
                    <a:gd name="T4" fmla="*/ 18 w 268"/>
                    <a:gd name="T5" fmla="*/ 144 h 200"/>
                    <a:gd name="T6" fmla="*/ 66 w 268"/>
                    <a:gd name="T7" fmla="*/ 48 h 200"/>
                    <a:gd name="T8" fmla="*/ 114 w 268"/>
                    <a:gd name="T9" fmla="*/ 0 h 200"/>
                    <a:gd name="T10" fmla="*/ 114 w 268"/>
                    <a:gd name="T11" fmla="*/ 48 h 200"/>
                    <a:gd name="T12" fmla="*/ 96 w 268"/>
                    <a:gd name="T13" fmla="*/ 92 h 200"/>
                    <a:gd name="T14" fmla="*/ 168 w 268"/>
                    <a:gd name="T15" fmla="*/ 28 h 200"/>
                    <a:gd name="T16" fmla="*/ 176 w 268"/>
                    <a:gd name="T17" fmla="*/ 44 h 200"/>
                    <a:gd name="T18" fmla="*/ 124 w 268"/>
                    <a:gd name="T19" fmla="*/ 112 h 200"/>
                    <a:gd name="T20" fmla="*/ 232 w 268"/>
                    <a:gd name="T21" fmla="*/ 72 h 200"/>
                    <a:gd name="T22" fmla="*/ 240 w 268"/>
                    <a:gd name="T23" fmla="*/ 100 h 200"/>
                    <a:gd name="T24" fmla="*/ 162 w 268"/>
                    <a:gd name="T25" fmla="*/ 144 h 200"/>
                    <a:gd name="T26" fmla="*/ 268 w 268"/>
                    <a:gd name="T27" fmla="*/ 168 h 200"/>
                    <a:gd name="T28" fmla="*/ 232 w 268"/>
                    <a:gd name="T29" fmla="*/ 188 h 200"/>
                    <a:gd name="T30" fmla="*/ 52 w 268"/>
                    <a:gd name="T31" fmla="*/ 200 h 200"/>
                    <a:gd name="T32" fmla="*/ 18 w 268"/>
                    <a:gd name="T33" fmla="*/ 192 h 20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8"/>
                    <a:gd name="T52" fmla="*/ 0 h 200"/>
                    <a:gd name="T53" fmla="*/ 268 w 268"/>
                    <a:gd name="T54" fmla="*/ 200 h 20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203" name="Group 367"/>
            <p:cNvGrpSpPr>
              <a:grpSpLocks/>
            </p:cNvGrpSpPr>
            <p:nvPr/>
          </p:nvGrpSpPr>
          <p:grpSpPr bwMode="auto">
            <a:xfrm flipV="1">
              <a:off x="768" y="3120"/>
              <a:ext cx="1152" cy="1221"/>
              <a:chOff x="720" y="2736"/>
              <a:chExt cx="1152" cy="1221"/>
            </a:xfrm>
          </p:grpSpPr>
          <p:grpSp>
            <p:nvGrpSpPr>
              <p:cNvPr id="204" name="Group 368"/>
              <p:cNvGrpSpPr>
                <a:grpSpLocks/>
              </p:cNvGrpSpPr>
              <p:nvPr/>
            </p:nvGrpSpPr>
            <p:grpSpPr bwMode="auto">
              <a:xfrm>
                <a:off x="720" y="2736"/>
                <a:ext cx="480" cy="1221"/>
                <a:chOff x="720" y="2736"/>
                <a:chExt cx="480" cy="1221"/>
              </a:xfrm>
            </p:grpSpPr>
            <p:sp>
              <p:nvSpPr>
                <p:cNvPr id="220" name="Freeform 369"/>
                <p:cNvSpPr>
                  <a:spLocks/>
                </p:cNvSpPr>
                <p:nvPr/>
              </p:nvSpPr>
              <p:spPr bwMode="auto">
                <a:xfrm rot="413846">
                  <a:off x="846" y="2736"/>
                  <a:ext cx="339" cy="405"/>
                </a:xfrm>
                <a:custGeom>
                  <a:avLst/>
                  <a:gdLst>
                    <a:gd name="T0" fmla="*/ 40 w 672"/>
                    <a:gd name="T1" fmla="*/ 576 h 592"/>
                    <a:gd name="T2" fmla="*/ 472 w 672"/>
                    <a:gd name="T3" fmla="*/ 432 h 592"/>
                    <a:gd name="T4" fmla="*/ 664 w 672"/>
                    <a:gd name="T5" fmla="*/ 48 h 592"/>
                    <a:gd name="T6" fmla="*/ 424 w 672"/>
                    <a:gd name="T7" fmla="*/ 144 h 592"/>
                    <a:gd name="T8" fmla="*/ 232 w 672"/>
                    <a:gd name="T9" fmla="*/ 336 h 592"/>
                    <a:gd name="T10" fmla="*/ 40 w 672"/>
                    <a:gd name="T11" fmla="*/ 576 h 59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72"/>
                    <a:gd name="T19" fmla="*/ 0 h 592"/>
                    <a:gd name="T20" fmla="*/ 672 w 672"/>
                    <a:gd name="T21" fmla="*/ 592 h 59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72" h="592">
                      <a:moveTo>
                        <a:pt x="40" y="576"/>
                      </a:moveTo>
                      <a:cubicBezTo>
                        <a:pt x="80" y="592"/>
                        <a:pt x="368" y="520"/>
                        <a:pt x="472" y="432"/>
                      </a:cubicBezTo>
                      <a:cubicBezTo>
                        <a:pt x="576" y="344"/>
                        <a:pt x="672" y="96"/>
                        <a:pt x="664" y="48"/>
                      </a:cubicBezTo>
                      <a:cubicBezTo>
                        <a:pt x="656" y="0"/>
                        <a:pt x="496" y="96"/>
                        <a:pt x="424" y="144"/>
                      </a:cubicBezTo>
                      <a:cubicBezTo>
                        <a:pt x="352" y="192"/>
                        <a:pt x="296" y="264"/>
                        <a:pt x="232" y="336"/>
                      </a:cubicBezTo>
                      <a:cubicBezTo>
                        <a:pt x="168" y="408"/>
                        <a:pt x="0" y="560"/>
                        <a:pt x="40" y="57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1" name="Freeform 370"/>
                <p:cNvSpPr>
                  <a:spLocks/>
                </p:cNvSpPr>
                <p:nvPr/>
              </p:nvSpPr>
              <p:spPr bwMode="auto">
                <a:xfrm rot="413846">
                  <a:off x="720" y="3103"/>
                  <a:ext cx="77" cy="854"/>
                </a:xfrm>
                <a:custGeom>
                  <a:avLst/>
                  <a:gdLst>
                    <a:gd name="T0" fmla="*/ 104 w 152"/>
                    <a:gd name="T1" fmla="*/ 1248 h 1248"/>
                    <a:gd name="T2" fmla="*/ 8 w 152"/>
                    <a:gd name="T3" fmla="*/ 672 h 1248"/>
                    <a:gd name="T4" fmla="*/ 152 w 152"/>
                    <a:gd name="T5" fmla="*/ 0 h 1248"/>
                    <a:gd name="T6" fmla="*/ 0 60000 65536"/>
                    <a:gd name="T7" fmla="*/ 0 60000 65536"/>
                    <a:gd name="T8" fmla="*/ 0 60000 65536"/>
                    <a:gd name="T9" fmla="*/ 0 w 152"/>
                    <a:gd name="T10" fmla="*/ 0 h 1248"/>
                    <a:gd name="T11" fmla="*/ 152 w 152"/>
                    <a:gd name="T12" fmla="*/ 1248 h 124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2" h="1248">
                      <a:moveTo>
                        <a:pt x="104" y="1248"/>
                      </a:moveTo>
                      <a:cubicBezTo>
                        <a:pt x="52" y="1064"/>
                        <a:pt x="0" y="880"/>
                        <a:pt x="8" y="672"/>
                      </a:cubicBezTo>
                      <a:cubicBezTo>
                        <a:pt x="16" y="464"/>
                        <a:pt x="84" y="232"/>
                        <a:pt x="15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2" name="Freeform 371"/>
                <p:cNvSpPr>
                  <a:spLocks/>
                </p:cNvSpPr>
                <p:nvPr/>
              </p:nvSpPr>
              <p:spPr bwMode="auto">
                <a:xfrm rot="413846">
                  <a:off x="1104" y="2781"/>
                  <a:ext cx="49" cy="55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224"/>
                    <a:gd name="T14" fmla="*/ 280 w 280"/>
                    <a:gd name="T15" fmla="*/ 224 h 2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3" name="Freeform 372"/>
                <p:cNvSpPr>
                  <a:spLocks/>
                </p:cNvSpPr>
                <p:nvPr/>
              </p:nvSpPr>
              <p:spPr bwMode="auto">
                <a:xfrm rot="7956248" flipH="1">
                  <a:off x="1135" y="2832"/>
                  <a:ext cx="65" cy="40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224"/>
                    <a:gd name="T14" fmla="*/ 280 w 280"/>
                    <a:gd name="T15" fmla="*/ 224 h 2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4" name="Freeform 373"/>
                <p:cNvSpPr>
                  <a:spLocks/>
                </p:cNvSpPr>
                <p:nvPr/>
              </p:nvSpPr>
              <p:spPr bwMode="auto">
                <a:xfrm rot="7956248" flipH="1">
                  <a:off x="1147" y="2801"/>
                  <a:ext cx="66" cy="40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224"/>
                    <a:gd name="T14" fmla="*/ 280 w 280"/>
                    <a:gd name="T15" fmla="*/ 224 h 2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" name="Freeform 374"/>
                <p:cNvSpPr>
                  <a:spLocks/>
                </p:cNvSpPr>
                <p:nvPr/>
              </p:nvSpPr>
              <p:spPr bwMode="auto">
                <a:xfrm rot="7956248" flipH="1">
                  <a:off x="1143" y="2767"/>
                  <a:ext cx="66" cy="40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224"/>
                    <a:gd name="T14" fmla="*/ 280 w 280"/>
                    <a:gd name="T15" fmla="*/ 224 h 2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" name="Freeform 375"/>
                <p:cNvSpPr>
                  <a:spLocks/>
                </p:cNvSpPr>
                <p:nvPr/>
              </p:nvSpPr>
              <p:spPr bwMode="auto">
                <a:xfrm rot="413846">
                  <a:off x="1104" y="2781"/>
                  <a:ext cx="49" cy="55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224"/>
                    <a:gd name="T14" fmla="*/ 280 w 280"/>
                    <a:gd name="T15" fmla="*/ 224 h 2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7" name="Freeform 376"/>
                <p:cNvSpPr>
                  <a:spLocks/>
                </p:cNvSpPr>
                <p:nvPr/>
              </p:nvSpPr>
              <p:spPr bwMode="auto">
                <a:xfrm rot="7956248" flipH="1">
                  <a:off x="1115" y="2796"/>
                  <a:ext cx="66" cy="41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224"/>
                    <a:gd name="T14" fmla="*/ 280 w 280"/>
                    <a:gd name="T15" fmla="*/ 224 h 2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8" name="Freeform 377"/>
                <p:cNvSpPr>
                  <a:spLocks/>
                </p:cNvSpPr>
                <p:nvPr/>
              </p:nvSpPr>
              <p:spPr bwMode="auto">
                <a:xfrm rot="7956248" flipH="1">
                  <a:off x="1087" y="2827"/>
                  <a:ext cx="65" cy="40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224"/>
                    <a:gd name="T14" fmla="*/ 280 w 280"/>
                    <a:gd name="T15" fmla="*/ 224 h 2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9" name="Freeform 378"/>
                <p:cNvSpPr>
                  <a:spLocks/>
                </p:cNvSpPr>
                <p:nvPr/>
              </p:nvSpPr>
              <p:spPr bwMode="auto">
                <a:xfrm rot="413846">
                  <a:off x="1051" y="2781"/>
                  <a:ext cx="135" cy="137"/>
                </a:xfrm>
                <a:custGeom>
                  <a:avLst/>
                  <a:gdLst>
                    <a:gd name="T0" fmla="*/ 18 w 268"/>
                    <a:gd name="T1" fmla="*/ 192 h 200"/>
                    <a:gd name="T2" fmla="*/ 0 w 268"/>
                    <a:gd name="T3" fmla="*/ 180 h 200"/>
                    <a:gd name="T4" fmla="*/ 18 w 268"/>
                    <a:gd name="T5" fmla="*/ 144 h 200"/>
                    <a:gd name="T6" fmla="*/ 66 w 268"/>
                    <a:gd name="T7" fmla="*/ 48 h 200"/>
                    <a:gd name="T8" fmla="*/ 114 w 268"/>
                    <a:gd name="T9" fmla="*/ 0 h 200"/>
                    <a:gd name="T10" fmla="*/ 114 w 268"/>
                    <a:gd name="T11" fmla="*/ 48 h 200"/>
                    <a:gd name="T12" fmla="*/ 96 w 268"/>
                    <a:gd name="T13" fmla="*/ 92 h 200"/>
                    <a:gd name="T14" fmla="*/ 168 w 268"/>
                    <a:gd name="T15" fmla="*/ 28 h 200"/>
                    <a:gd name="T16" fmla="*/ 176 w 268"/>
                    <a:gd name="T17" fmla="*/ 44 h 200"/>
                    <a:gd name="T18" fmla="*/ 124 w 268"/>
                    <a:gd name="T19" fmla="*/ 112 h 200"/>
                    <a:gd name="T20" fmla="*/ 232 w 268"/>
                    <a:gd name="T21" fmla="*/ 72 h 200"/>
                    <a:gd name="T22" fmla="*/ 240 w 268"/>
                    <a:gd name="T23" fmla="*/ 100 h 200"/>
                    <a:gd name="T24" fmla="*/ 162 w 268"/>
                    <a:gd name="T25" fmla="*/ 144 h 200"/>
                    <a:gd name="T26" fmla="*/ 268 w 268"/>
                    <a:gd name="T27" fmla="*/ 168 h 200"/>
                    <a:gd name="T28" fmla="*/ 232 w 268"/>
                    <a:gd name="T29" fmla="*/ 188 h 200"/>
                    <a:gd name="T30" fmla="*/ 52 w 268"/>
                    <a:gd name="T31" fmla="*/ 200 h 200"/>
                    <a:gd name="T32" fmla="*/ 18 w 268"/>
                    <a:gd name="T33" fmla="*/ 192 h 20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8"/>
                    <a:gd name="T52" fmla="*/ 0 h 200"/>
                    <a:gd name="T53" fmla="*/ 268 w 268"/>
                    <a:gd name="T54" fmla="*/ 200 h 20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0" name="Freeform 379"/>
                <p:cNvSpPr>
                  <a:spLocks/>
                </p:cNvSpPr>
                <p:nvPr/>
              </p:nvSpPr>
              <p:spPr bwMode="auto">
                <a:xfrm rot="413846">
                  <a:off x="971" y="2808"/>
                  <a:ext cx="194" cy="197"/>
                </a:xfrm>
                <a:custGeom>
                  <a:avLst/>
                  <a:gdLst>
                    <a:gd name="T0" fmla="*/ 18 w 268"/>
                    <a:gd name="T1" fmla="*/ 192 h 200"/>
                    <a:gd name="T2" fmla="*/ 0 w 268"/>
                    <a:gd name="T3" fmla="*/ 180 h 200"/>
                    <a:gd name="T4" fmla="*/ 18 w 268"/>
                    <a:gd name="T5" fmla="*/ 144 h 200"/>
                    <a:gd name="T6" fmla="*/ 66 w 268"/>
                    <a:gd name="T7" fmla="*/ 48 h 200"/>
                    <a:gd name="T8" fmla="*/ 114 w 268"/>
                    <a:gd name="T9" fmla="*/ 0 h 200"/>
                    <a:gd name="T10" fmla="*/ 114 w 268"/>
                    <a:gd name="T11" fmla="*/ 48 h 200"/>
                    <a:gd name="T12" fmla="*/ 96 w 268"/>
                    <a:gd name="T13" fmla="*/ 92 h 200"/>
                    <a:gd name="T14" fmla="*/ 168 w 268"/>
                    <a:gd name="T15" fmla="*/ 28 h 200"/>
                    <a:gd name="T16" fmla="*/ 176 w 268"/>
                    <a:gd name="T17" fmla="*/ 44 h 200"/>
                    <a:gd name="T18" fmla="*/ 124 w 268"/>
                    <a:gd name="T19" fmla="*/ 112 h 200"/>
                    <a:gd name="T20" fmla="*/ 232 w 268"/>
                    <a:gd name="T21" fmla="*/ 72 h 200"/>
                    <a:gd name="T22" fmla="*/ 240 w 268"/>
                    <a:gd name="T23" fmla="*/ 100 h 200"/>
                    <a:gd name="T24" fmla="*/ 162 w 268"/>
                    <a:gd name="T25" fmla="*/ 144 h 200"/>
                    <a:gd name="T26" fmla="*/ 268 w 268"/>
                    <a:gd name="T27" fmla="*/ 168 h 200"/>
                    <a:gd name="T28" fmla="*/ 232 w 268"/>
                    <a:gd name="T29" fmla="*/ 188 h 200"/>
                    <a:gd name="T30" fmla="*/ 52 w 268"/>
                    <a:gd name="T31" fmla="*/ 200 h 200"/>
                    <a:gd name="T32" fmla="*/ 18 w 268"/>
                    <a:gd name="T33" fmla="*/ 192 h 20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8"/>
                    <a:gd name="T52" fmla="*/ 0 h 200"/>
                    <a:gd name="T53" fmla="*/ 268 w 268"/>
                    <a:gd name="T54" fmla="*/ 200 h 20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1" name="Freeform 380"/>
                <p:cNvSpPr>
                  <a:spLocks/>
                </p:cNvSpPr>
                <p:nvPr/>
              </p:nvSpPr>
              <p:spPr bwMode="auto">
                <a:xfrm rot="413846">
                  <a:off x="915" y="2866"/>
                  <a:ext cx="194" cy="197"/>
                </a:xfrm>
                <a:custGeom>
                  <a:avLst/>
                  <a:gdLst>
                    <a:gd name="T0" fmla="*/ 18 w 268"/>
                    <a:gd name="T1" fmla="*/ 192 h 200"/>
                    <a:gd name="T2" fmla="*/ 0 w 268"/>
                    <a:gd name="T3" fmla="*/ 180 h 200"/>
                    <a:gd name="T4" fmla="*/ 18 w 268"/>
                    <a:gd name="T5" fmla="*/ 144 h 200"/>
                    <a:gd name="T6" fmla="*/ 66 w 268"/>
                    <a:gd name="T7" fmla="*/ 48 h 200"/>
                    <a:gd name="T8" fmla="*/ 114 w 268"/>
                    <a:gd name="T9" fmla="*/ 0 h 200"/>
                    <a:gd name="T10" fmla="*/ 114 w 268"/>
                    <a:gd name="T11" fmla="*/ 48 h 200"/>
                    <a:gd name="T12" fmla="*/ 96 w 268"/>
                    <a:gd name="T13" fmla="*/ 92 h 200"/>
                    <a:gd name="T14" fmla="*/ 168 w 268"/>
                    <a:gd name="T15" fmla="*/ 28 h 200"/>
                    <a:gd name="T16" fmla="*/ 176 w 268"/>
                    <a:gd name="T17" fmla="*/ 44 h 200"/>
                    <a:gd name="T18" fmla="*/ 124 w 268"/>
                    <a:gd name="T19" fmla="*/ 112 h 200"/>
                    <a:gd name="T20" fmla="*/ 232 w 268"/>
                    <a:gd name="T21" fmla="*/ 72 h 200"/>
                    <a:gd name="T22" fmla="*/ 240 w 268"/>
                    <a:gd name="T23" fmla="*/ 100 h 200"/>
                    <a:gd name="T24" fmla="*/ 162 w 268"/>
                    <a:gd name="T25" fmla="*/ 144 h 200"/>
                    <a:gd name="T26" fmla="*/ 268 w 268"/>
                    <a:gd name="T27" fmla="*/ 168 h 200"/>
                    <a:gd name="T28" fmla="*/ 232 w 268"/>
                    <a:gd name="T29" fmla="*/ 188 h 200"/>
                    <a:gd name="T30" fmla="*/ 52 w 268"/>
                    <a:gd name="T31" fmla="*/ 200 h 200"/>
                    <a:gd name="T32" fmla="*/ 18 w 268"/>
                    <a:gd name="T33" fmla="*/ 192 h 20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8"/>
                    <a:gd name="T52" fmla="*/ 0 h 200"/>
                    <a:gd name="T53" fmla="*/ 268 w 268"/>
                    <a:gd name="T54" fmla="*/ 200 h 20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2" name="Freeform 381"/>
                <p:cNvSpPr>
                  <a:spLocks/>
                </p:cNvSpPr>
                <p:nvPr/>
              </p:nvSpPr>
              <p:spPr bwMode="auto">
                <a:xfrm rot="413846">
                  <a:off x="883" y="2959"/>
                  <a:ext cx="135" cy="137"/>
                </a:xfrm>
                <a:custGeom>
                  <a:avLst/>
                  <a:gdLst>
                    <a:gd name="T0" fmla="*/ 18 w 268"/>
                    <a:gd name="T1" fmla="*/ 192 h 200"/>
                    <a:gd name="T2" fmla="*/ 0 w 268"/>
                    <a:gd name="T3" fmla="*/ 180 h 200"/>
                    <a:gd name="T4" fmla="*/ 18 w 268"/>
                    <a:gd name="T5" fmla="*/ 144 h 200"/>
                    <a:gd name="T6" fmla="*/ 66 w 268"/>
                    <a:gd name="T7" fmla="*/ 48 h 200"/>
                    <a:gd name="T8" fmla="*/ 114 w 268"/>
                    <a:gd name="T9" fmla="*/ 0 h 200"/>
                    <a:gd name="T10" fmla="*/ 114 w 268"/>
                    <a:gd name="T11" fmla="*/ 48 h 200"/>
                    <a:gd name="T12" fmla="*/ 96 w 268"/>
                    <a:gd name="T13" fmla="*/ 92 h 200"/>
                    <a:gd name="T14" fmla="*/ 168 w 268"/>
                    <a:gd name="T15" fmla="*/ 28 h 200"/>
                    <a:gd name="T16" fmla="*/ 176 w 268"/>
                    <a:gd name="T17" fmla="*/ 44 h 200"/>
                    <a:gd name="T18" fmla="*/ 124 w 268"/>
                    <a:gd name="T19" fmla="*/ 112 h 200"/>
                    <a:gd name="T20" fmla="*/ 232 w 268"/>
                    <a:gd name="T21" fmla="*/ 72 h 200"/>
                    <a:gd name="T22" fmla="*/ 240 w 268"/>
                    <a:gd name="T23" fmla="*/ 100 h 200"/>
                    <a:gd name="T24" fmla="*/ 162 w 268"/>
                    <a:gd name="T25" fmla="*/ 144 h 200"/>
                    <a:gd name="T26" fmla="*/ 268 w 268"/>
                    <a:gd name="T27" fmla="*/ 168 h 200"/>
                    <a:gd name="T28" fmla="*/ 232 w 268"/>
                    <a:gd name="T29" fmla="*/ 188 h 200"/>
                    <a:gd name="T30" fmla="*/ 52 w 268"/>
                    <a:gd name="T31" fmla="*/ 200 h 200"/>
                    <a:gd name="T32" fmla="*/ 18 w 268"/>
                    <a:gd name="T33" fmla="*/ 192 h 20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8"/>
                    <a:gd name="T52" fmla="*/ 0 h 200"/>
                    <a:gd name="T53" fmla="*/ 268 w 268"/>
                    <a:gd name="T54" fmla="*/ 200 h 20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3" name="Freeform 382"/>
                <p:cNvSpPr>
                  <a:spLocks/>
                </p:cNvSpPr>
                <p:nvPr/>
              </p:nvSpPr>
              <p:spPr bwMode="auto">
                <a:xfrm rot="413846">
                  <a:off x="827" y="3018"/>
                  <a:ext cx="135" cy="136"/>
                </a:xfrm>
                <a:custGeom>
                  <a:avLst/>
                  <a:gdLst>
                    <a:gd name="T0" fmla="*/ 18 w 268"/>
                    <a:gd name="T1" fmla="*/ 192 h 200"/>
                    <a:gd name="T2" fmla="*/ 0 w 268"/>
                    <a:gd name="T3" fmla="*/ 180 h 200"/>
                    <a:gd name="T4" fmla="*/ 18 w 268"/>
                    <a:gd name="T5" fmla="*/ 144 h 200"/>
                    <a:gd name="T6" fmla="*/ 66 w 268"/>
                    <a:gd name="T7" fmla="*/ 48 h 200"/>
                    <a:gd name="T8" fmla="*/ 114 w 268"/>
                    <a:gd name="T9" fmla="*/ 0 h 200"/>
                    <a:gd name="T10" fmla="*/ 114 w 268"/>
                    <a:gd name="T11" fmla="*/ 48 h 200"/>
                    <a:gd name="T12" fmla="*/ 96 w 268"/>
                    <a:gd name="T13" fmla="*/ 92 h 200"/>
                    <a:gd name="T14" fmla="*/ 168 w 268"/>
                    <a:gd name="T15" fmla="*/ 28 h 200"/>
                    <a:gd name="T16" fmla="*/ 176 w 268"/>
                    <a:gd name="T17" fmla="*/ 44 h 200"/>
                    <a:gd name="T18" fmla="*/ 124 w 268"/>
                    <a:gd name="T19" fmla="*/ 112 h 200"/>
                    <a:gd name="T20" fmla="*/ 232 w 268"/>
                    <a:gd name="T21" fmla="*/ 72 h 200"/>
                    <a:gd name="T22" fmla="*/ 240 w 268"/>
                    <a:gd name="T23" fmla="*/ 100 h 200"/>
                    <a:gd name="T24" fmla="*/ 162 w 268"/>
                    <a:gd name="T25" fmla="*/ 144 h 200"/>
                    <a:gd name="T26" fmla="*/ 268 w 268"/>
                    <a:gd name="T27" fmla="*/ 168 h 200"/>
                    <a:gd name="T28" fmla="*/ 232 w 268"/>
                    <a:gd name="T29" fmla="*/ 188 h 200"/>
                    <a:gd name="T30" fmla="*/ 52 w 268"/>
                    <a:gd name="T31" fmla="*/ 200 h 200"/>
                    <a:gd name="T32" fmla="*/ 18 w 268"/>
                    <a:gd name="T33" fmla="*/ 192 h 20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8"/>
                    <a:gd name="T52" fmla="*/ 0 h 200"/>
                    <a:gd name="T53" fmla="*/ 268 w 268"/>
                    <a:gd name="T54" fmla="*/ 200 h 20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05" name="Group 383"/>
              <p:cNvGrpSpPr>
                <a:grpSpLocks/>
              </p:cNvGrpSpPr>
              <p:nvPr/>
            </p:nvGrpSpPr>
            <p:grpSpPr bwMode="auto">
              <a:xfrm>
                <a:off x="1392" y="2736"/>
                <a:ext cx="480" cy="1221"/>
                <a:chOff x="1392" y="2736"/>
                <a:chExt cx="480" cy="1221"/>
              </a:xfrm>
            </p:grpSpPr>
            <p:sp>
              <p:nvSpPr>
                <p:cNvPr id="206" name="Freeform 384"/>
                <p:cNvSpPr>
                  <a:spLocks/>
                </p:cNvSpPr>
                <p:nvPr/>
              </p:nvSpPr>
              <p:spPr bwMode="auto">
                <a:xfrm rot="21186154" flipH="1">
                  <a:off x="1407" y="2736"/>
                  <a:ext cx="339" cy="405"/>
                </a:xfrm>
                <a:custGeom>
                  <a:avLst/>
                  <a:gdLst>
                    <a:gd name="T0" fmla="*/ 40 w 672"/>
                    <a:gd name="T1" fmla="*/ 576 h 592"/>
                    <a:gd name="T2" fmla="*/ 472 w 672"/>
                    <a:gd name="T3" fmla="*/ 432 h 592"/>
                    <a:gd name="T4" fmla="*/ 664 w 672"/>
                    <a:gd name="T5" fmla="*/ 48 h 592"/>
                    <a:gd name="T6" fmla="*/ 424 w 672"/>
                    <a:gd name="T7" fmla="*/ 144 h 592"/>
                    <a:gd name="T8" fmla="*/ 232 w 672"/>
                    <a:gd name="T9" fmla="*/ 336 h 592"/>
                    <a:gd name="T10" fmla="*/ 40 w 672"/>
                    <a:gd name="T11" fmla="*/ 576 h 59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72"/>
                    <a:gd name="T19" fmla="*/ 0 h 592"/>
                    <a:gd name="T20" fmla="*/ 672 w 672"/>
                    <a:gd name="T21" fmla="*/ 592 h 59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72" h="592">
                      <a:moveTo>
                        <a:pt x="40" y="576"/>
                      </a:moveTo>
                      <a:cubicBezTo>
                        <a:pt x="80" y="592"/>
                        <a:pt x="368" y="520"/>
                        <a:pt x="472" y="432"/>
                      </a:cubicBezTo>
                      <a:cubicBezTo>
                        <a:pt x="576" y="344"/>
                        <a:pt x="672" y="96"/>
                        <a:pt x="664" y="48"/>
                      </a:cubicBezTo>
                      <a:cubicBezTo>
                        <a:pt x="656" y="0"/>
                        <a:pt x="496" y="96"/>
                        <a:pt x="424" y="144"/>
                      </a:cubicBezTo>
                      <a:cubicBezTo>
                        <a:pt x="352" y="192"/>
                        <a:pt x="296" y="264"/>
                        <a:pt x="232" y="336"/>
                      </a:cubicBezTo>
                      <a:cubicBezTo>
                        <a:pt x="168" y="408"/>
                        <a:pt x="0" y="560"/>
                        <a:pt x="40" y="57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7" name="Freeform 385"/>
                <p:cNvSpPr>
                  <a:spLocks/>
                </p:cNvSpPr>
                <p:nvPr/>
              </p:nvSpPr>
              <p:spPr bwMode="auto">
                <a:xfrm rot="21186154" flipH="1">
                  <a:off x="1795" y="3103"/>
                  <a:ext cx="77" cy="854"/>
                </a:xfrm>
                <a:custGeom>
                  <a:avLst/>
                  <a:gdLst>
                    <a:gd name="T0" fmla="*/ 104 w 152"/>
                    <a:gd name="T1" fmla="*/ 1248 h 1248"/>
                    <a:gd name="T2" fmla="*/ 8 w 152"/>
                    <a:gd name="T3" fmla="*/ 672 h 1248"/>
                    <a:gd name="T4" fmla="*/ 152 w 152"/>
                    <a:gd name="T5" fmla="*/ 0 h 1248"/>
                    <a:gd name="T6" fmla="*/ 0 60000 65536"/>
                    <a:gd name="T7" fmla="*/ 0 60000 65536"/>
                    <a:gd name="T8" fmla="*/ 0 60000 65536"/>
                    <a:gd name="T9" fmla="*/ 0 w 152"/>
                    <a:gd name="T10" fmla="*/ 0 h 1248"/>
                    <a:gd name="T11" fmla="*/ 152 w 152"/>
                    <a:gd name="T12" fmla="*/ 1248 h 124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2" h="1248">
                      <a:moveTo>
                        <a:pt x="104" y="1248"/>
                      </a:moveTo>
                      <a:cubicBezTo>
                        <a:pt x="52" y="1064"/>
                        <a:pt x="0" y="880"/>
                        <a:pt x="8" y="672"/>
                      </a:cubicBezTo>
                      <a:cubicBezTo>
                        <a:pt x="16" y="464"/>
                        <a:pt x="84" y="232"/>
                        <a:pt x="15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8" name="Freeform 386"/>
                <p:cNvSpPr>
                  <a:spLocks/>
                </p:cNvSpPr>
                <p:nvPr/>
              </p:nvSpPr>
              <p:spPr bwMode="auto">
                <a:xfrm rot="21186154" flipH="1">
                  <a:off x="1439" y="2781"/>
                  <a:ext cx="49" cy="55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224"/>
                    <a:gd name="T14" fmla="*/ 280 w 280"/>
                    <a:gd name="T15" fmla="*/ 224 h 2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9" name="Freeform 387"/>
                <p:cNvSpPr>
                  <a:spLocks/>
                </p:cNvSpPr>
                <p:nvPr/>
              </p:nvSpPr>
              <p:spPr bwMode="auto">
                <a:xfrm rot="-7956248">
                  <a:off x="1391" y="2832"/>
                  <a:ext cx="65" cy="40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224"/>
                    <a:gd name="T14" fmla="*/ 280 w 280"/>
                    <a:gd name="T15" fmla="*/ 224 h 2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0" name="Freeform 388"/>
                <p:cNvSpPr>
                  <a:spLocks/>
                </p:cNvSpPr>
                <p:nvPr/>
              </p:nvSpPr>
              <p:spPr bwMode="auto">
                <a:xfrm rot="-7956248">
                  <a:off x="1379" y="2801"/>
                  <a:ext cx="66" cy="40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224"/>
                    <a:gd name="T14" fmla="*/ 280 w 280"/>
                    <a:gd name="T15" fmla="*/ 224 h 2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1" name="Freeform 389"/>
                <p:cNvSpPr>
                  <a:spLocks/>
                </p:cNvSpPr>
                <p:nvPr/>
              </p:nvSpPr>
              <p:spPr bwMode="auto">
                <a:xfrm rot="-7956248">
                  <a:off x="1383" y="2767"/>
                  <a:ext cx="66" cy="40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224"/>
                    <a:gd name="T14" fmla="*/ 280 w 280"/>
                    <a:gd name="T15" fmla="*/ 224 h 2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2" name="Freeform 390"/>
                <p:cNvSpPr>
                  <a:spLocks/>
                </p:cNvSpPr>
                <p:nvPr/>
              </p:nvSpPr>
              <p:spPr bwMode="auto">
                <a:xfrm rot="21186154" flipH="1">
                  <a:off x="1439" y="2781"/>
                  <a:ext cx="49" cy="55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224"/>
                    <a:gd name="T14" fmla="*/ 280 w 280"/>
                    <a:gd name="T15" fmla="*/ 224 h 2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3" name="Freeform 391"/>
                <p:cNvSpPr>
                  <a:spLocks/>
                </p:cNvSpPr>
                <p:nvPr/>
              </p:nvSpPr>
              <p:spPr bwMode="auto">
                <a:xfrm rot="-7956248">
                  <a:off x="1412" y="2796"/>
                  <a:ext cx="66" cy="41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224"/>
                    <a:gd name="T14" fmla="*/ 280 w 280"/>
                    <a:gd name="T15" fmla="*/ 224 h 2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4" name="Freeform 392"/>
                <p:cNvSpPr>
                  <a:spLocks/>
                </p:cNvSpPr>
                <p:nvPr/>
              </p:nvSpPr>
              <p:spPr bwMode="auto">
                <a:xfrm rot="-7956248">
                  <a:off x="1439" y="2827"/>
                  <a:ext cx="65" cy="40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224"/>
                    <a:gd name="T14" fmla="*/ 280 w 280"/>
                    <a:gd name="T15" fmla="*/ 224 h 2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" name="Freeform 393"/>
                <p:cNvSpPr>
                  <a:spLocks/>
                </p:cNvSpPr>
                <p:nvPr/>
              </p:nvSpPr>
              <p:spPr bwMode="auto">
                <a:xfrm rot="21186154" flipH="1">
                  <a:off x="1406" y="2781"/>
                  <a:ext cx="135" cy="137"/>
                </a:xfrm>
                <a:custGeom>
                  <a:avLst/>
                  <a:gdLst>
                    <a:gd name="T0" fmla="*/ 18 w 268"/>
                    <a:gd name="T1" fmla="*/ 192 h 200"/>
                    <a:gd name="T2" fmla="*/ 0 w 268"/>
                    <a:gd name="T3" fmla="*/ 180 h 200"/>
                    <a:gd name="T4" fmla="*/ 18 w 268"/>
                    <a:gd name="T5" fmla="*/ 144 h 200"/>
                    <a:gd name="T6" fmla="*/ 66 w 268"/>
                    <a:gd name="T7" fmla="*/ 48 h 200"/>
                    <a:gd name="T8" fmla="*/ 114 w 268"/>
                    <a:gd name="T9" fmla="*/ 0 h 200"/>
                    <a:gd name="T10" fmla="*/ 114 w 268"/>
                    <a:gd name="T11" fmla="*/ 48 h 200"/>
                    <a:gd name="T12" fmla="*/ 96 w 268"/>
                    <a:gd name="T13" fmla="*/ 92 h 200"/>
                    <a:gd name="T14" fmla="*/ 168 w 268"/>
                    <a:gd name="T15" fmla="*/ 28 h 200"/>
                    <a:gd name="T16" fmla="*/ 176 w 268"/>
                    <a:gd name="T17" fmla="*/ 44 h 200"/>
                    <a:gd name="T18" fmla="*/ 124 w 268"/>
                    <a:gd name="T19" fmla="*/ 112 h 200"/>
                    <a:gd name="T20" fmla="*/ 232 w 268"/>
                    <a:gd name="T21" fmla="*/ 72 h 200"/>
                    <a:gd name="T22" fmla="*/ 240 w 268"/>
                    <a:gd name="T23" fmla="*/ 100 h 200"/>
                    <a:gd name="T24" fmla="*/ 162 w 268"/>
                    <a:gd name="T25" fmla="*/ 144 h 200"/>
                    <a:gd name="T26" fmla="*/ 268 w 268"/>
                    <a:gd name="T27" fmla="*/ 168 h 200"/>
                    <a:gd name="T28" fmla="*/ 232 w 268"/>
                    <a:gd name="T29" fmla="*/ 188 h 200"/>
                    <a:gd name="T30" fmla="*/ 52 w 268"/>
                    <a:gd name="T31" fmla="*/ 200 h 200"/>
                    <a:gd name="T32" fmla="*/ 18 w 268"/>
                    <a:gd name="T33" fmla="*/ 192 h 20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8"/>
                    <a:gd name="T52" fmla="*/ 0 h 200"/>
                    <a:gd name="T53" fmla="*/ 268 w 268"/>
                    <a:gd name="T54" fmla="*/ 200 h 20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" name="Freeform 394"/>
                <p:cNvSpPr>
                  <a:spLocks/>
                </p:cNvSpPr>
                <p:nvPr/>
              </p:nvSpPr>
              <p:spPr bwMode="auto">
                <a:xfrm rot="21186154" flipH="1">
                  <a:off x="1427" y="2808"/>
                  <a:ext cx="194" cy="197"/>
                </a:xfrm>
                <a:custGeom>
                  <a:avLst/>
                  <a:gdLst>
                    <a:gd name="T0" fmla="*/ 18 w 268"/>
                    <a:gd name="T1" fmla="*/ 192 h 200"/>
                    <a:gd name="T2" fmla="*/ 0 w 268"/>
                    <a:gd name="T3" fmla="*/ 180 h 200"/>
                    <a:gd name="T4" fmla="*/ 18 w 268"/>
                    <a:gd name="T5" fmla="*/ 144 h 200"/>
                    <a:gd name="T6" fmla="*/ 66 w 268"/>
                    <a:gd name="T7" fmla="*/ 48 h 200"/>
                    <a:gd name="T8" fmla="*/ 114 w 268"/>
                    <a:gd name="T9" fmla="*/ 0 h 200"/>
                    <a:gd name="T10" fmla="*/ 114 w 268"/>
                    <a:gd name="T11" fmla="*/ 48 h 200"/>
                    <a:gd name="T12" fmla="*/ 96 w 268"/>
                    <a:gd name="T13" fmla="*/ 92 h 200"/>
                    <a:gd name="T14" fmla="*/ 168 w 268"/>
                    <a:gd name="T15" fmla="*/ 28 h 200"/>
                    <a:gd name="T16" fmla="*/ 176 w 268"/>
                    <a:gd name="T17" fmla="*/ 44 h 200"/>
                    <a:gd name="T18" fmla="*/ 124 w 268"/>
                    <a:gd name="T19" fmla="*/ 112 h 200"/>
                    <a:gd name="T20" fmla="*/ 232 w 268"/>
                    <a:gd name="T21" fmla="*/ 72 h 200"/>
                    <a:gd name="T22" fmla="*/ 240 w 268"/>
                    <a:gd name="T23" fmla="*/ 100 h 200"/>
                    <a:gd name="T24" fmla="*/ 162 w 268"/>
                    <a:gd name="T25" fmla="*/ 144 h 200"/>
                    <a:gd name="T26" fmla="*/ 268 w 268"/>
                    <a:gd name="T27" fmla="*/ 168 h 200"/>
                    <a:gd name="T28" fmla="*/ 232 w 268"/>
                    <a:gd name="T29" fmla="*/ 188 h 200"/>
                    <a:gd name="T30" fmla="*/ 52 w 268"/>
                    <a:gd name="T31" fmla="*/ 200 h 200"/>
                    <a:gd name="T32" fmla="*/ 18 w 268"/>
                    <a:gd name="T33" fmla="*/ 192 h 20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8"/>
                    <a:gd name="T52" fmla="*/ 0 h 200"/>
                    <a:gd name="T53" fmla="*/ 268 w 268"/>
                    <a:gd name="T54" fmla="*/ 200 h 20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" name="Freeform 395"/>
                <p:cNvSpPr>
                  <a:spLocks/>
                </p:cNvSpPr>
                <p:nvPr/>
              </p:nvSpPr>
              <p:spPr bwMode="auto">
                <a:xfrm rot="21186154" flipH="1">
                  <a:off x="1483" y="2866"/>
                  <a:ext cx="194" cy="197"/>
                </a:xfrm>
                <a:custGeom>
                  <a:avLst/>
                  <a:gdLst>
                    <a:gd name="T0" fmla="*/ 18 w 268"/>
                    <a:gd name="T1" fmla="*/ 192 h 200"/>
                    <a:gd name="T2" fmla="*/ 0 w 268"/>
                    <a:gd name="T3" fmla="*/ 180 h 200"/>
                    <a:gd name="T4" fmla="*/ 18 w 268"/>
                    <a:gd name="T5" fmla="*/ 144 h 200"/>
                    <a:gd name="T6" fmla="*/ 66 w 268"/>
                    <a:gd name="T7" fmla="*/ 48 h 200"/>
                    <a:gd name="T8" fmla="*/ 114 w 268"/>
                    <a:gd name="T9" fmla="*/ 0 h 200"/>
                    <a:gd name="T10" fmla="*/ 114 w 268"/>
                    <a:gd name="T11" fmla="*/ 48 h 200"/>
                    <a:gd name="T12" fmla="*/ 96 w 268"/>
                    <a:gd name="T13" fmla="*/ 92 h 200"/>
                    <a:gd name="T14" fmla="*/ 168 w 268"/>
                    <a:gd name="T15" fmla="*/ 28 h 200"/>
                    <a:gd name="T16" fmla="*/ 176 w 268"/>
                    <a:gd name="T17" fmla="*/ 44 h 200"/>
                    <a:gd name="T18" fmla="*/ 124 w 268"/>
                    <a:gd name="T19" fmla="*/ 112 h 200"/>
                    <a:gd name="T20" fmla="*/ 232 w 268"/>
                    <a:gd name="T21" fmla="*/ 72 h 200"/>
                    <a:gd name="T22" fmla="*/ 240 w 268"/>
                    <a:gd name="T23" fmla="*/ 100 h 200"/>
                    <a:gd name="T24" fmla="*/ 162 w 268"/>
                    <a:gd name="T25" fmla="*/ 144 h 200"/>
                    <a:gd name="T26" fmla="*/ 268 w 268"/>
                    <a:gd name="T27" fmla="*/ 168 h 200"/>
                    <a:gd name="T28" fmla="*/ 232 w 268"/>
                    <a:gd name="T29" fmla="*/ 188 h 200"/>
                    <a:gd name="T30" fmla="*/ 52 w 268"/>
                    <a:gd name="T31" fmla="*/ 200 h 200"/>
                    <a:gd name="T32" fmla="*/ 18 w 268"/>
                    <a:gd name="T33" fmla="*/ 192 h 20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8"/>
                    <a:gd name="T52" fmla="*/ 0 h 200"/>
                    <a:gd name="T53" fmla="*/ 268 w 268"/>
                    <a:gd name="T54" fmla="*/ 200 h 20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8" name="Freeform 396"/>
                <p:cNvSpPr>
                  <a:spLocks/>
                </p:cNvSpPr>
                <p:nvPr/>
              </p:nvSpPr>
              <p:spPr bwMode="auto">
                <a:xfrm rot="21186154" flipH="1">
                  <a:off x="1574" y="2959"/>
                  <a:ext cx="135" cy="137"/>
                </a:xfrm>
                <a:custGeom>
                  <a:avLst/>
                  <a:gdLst>
                    <a:gd name="T0" fmla="*/ 18 w 268"/>
                    <a:gd name="T1" fmla="*/ 192 h 200"/>
                    <a:gd name="T2" fmla="*/ 0 w 268"/>
                    <a:gd name="T3" fmla="*/ 180 h 200"/>
                    <a:gd name="T4" fmla="*/ 18 w 268"/>
                    <a:gd name="T5" fmla="*/ 144 h 200"/>
                    <a:gd name="T6" fmla="*/ 66 w 268"/>
                    <a:gd name="T7" fmla="*/ 48 h 200"/>
                    <a:gd name="T8" fmla="*/ 114 w 268"/>
                    <a:gd name="T9" fmla="*/ 0 h 200"/>
                    <a:gd name="T10" fmla="*/ 114 w 268"/>
                    <a:gd name="T11" fmla="*/ 48 h 200"/>
                    <a:gd name="T12" fmla="*/ 96 w 268"/>
                    <a:gd name="T13" fmla="*/ 92 h 200"/>
                    <a:gd name="T14" fmla="*/ 168 w 268"/>
                    <a:gd name="T15" fmla="*/ 28 h 200"/>
                    <a:gd name="T16" fmla="*/ 176 w 268"/>
                    <a:gd name="T17" fmla="*/ 44 h 200"/>
                    <a:gd name="T18" fmla="*/ 124 w 268"/>
                    <a:gd name="T19" fmla="*/ 112 h 200"/>
                    <a:gd name="T20" fmla="*/ 232 w 268"/>
                    <a:gd name="T21" fmla="*/ 72 h 200"/>
                    <a:gd name="T22" fmla="*/ 240 w 268"/>
                    <a:gd name="T23" fmla="*/ 100 h 200"/>
                    <a:gd name="T24" fmla="*/ 162 w 268"/>
                    <a:gd name="T25" fmla="*/ 144 h 200"/>
                    <a:gd name="T26" fmla="*/ 268 w 268"/>
                    <a:gd name="T27" fmla="*/ 168 h 200"/>
                    <a:gd name="T28" fmla="*/ 232 w 268"/>
                    <a:gd name="T29" fmla="*/ 188 h 200"/>
                    <a:gd name="T30" fmla="*/ 52 w 268"/>
                    <a:gd name="T31" fmla="*/ 200 h 200"/>
                    <a:gd name="T32" fmla="*/ 18 w 268"/>
                    <a:gd name="T33" fmla="*/ 192 h 20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8"/>
                    <a:gd name="T52" fmla="*/ 0 h 200"/>
                    <a:gd name="T53" fmla="*/ 268 w 268"/>
                    <a:gd name="T54" fmla="*/ 200 h 20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9" name="Freeform 397"/>
                <p:cNvSpPr>
                  <a:spLocks/>
                </p:cNvSpPr>
                <p:nvPr/>
              </p:nvSpPr>
              <p:spPr bwMode="auto">
                <a:xfrm rot="21186154" flipH="1">
                  <a:off x="1630" y="3018"/>
                  <a:ext cx="135" cy="136"/>
                </a:xfrm>
                <a:custGeom>
                  <a:avLst/>
                  <a:gdLst>
                    <a:gd name="T0" fmla="*/ 18 w 268"/>
                    <a:gd name="T1" fmla="*/ 192 h 200"/>
                    <a:gd name="T2" fmla="*/ 0 w 268"/>
                    <a:gd name="T3" fmla="*/ 180 h 200"/>
                    <a:gd name="T4" fmla="*/ 18 w 268"/>
                    <a:gd name="T5" fmla="*/ 144 h 200"/>
                    <a:gd name="T6" fmla="*/ 66 w 268"/>
                    <a:gd name="T7" fmla="*/ 48 h 200"/>
                    <a:gd name="T8" fmla="*/ 114 w 268"/>
                    <a:gd name="T9" fmla="*/ 0 h 200"/>
                    <a:gd name="T10" fmla="*/ 114 w 268"/>
                    <a:gd name="T11" fmla="*/ 48 h 200"/>
                    <a:gd name="T12" fmla="*/ 96 w 268"/>
                    <a:gd name="T13" fmla="*/ 92 h 200"/>
                    <a:gd name="T14" fmla="*/ 168 w 268"/>
                    <a:gd name="T15" fmla="*/ 28 h 200"/>
                    <a:gd name="T16" fmla="*/ 176 w 268"/>
                    <a:gd name="T17" fmla="*/ 44 h 200"/>
                    <a:gd name="T18" fmla="*/ 124 w 268"/>
                    <a:gd name="T19" fmla="*/ 112 h 200"/>
                    <a:gd name="T20" fmla="*/ 232 w 268"/>
                    <a:gd name="T21" fmla="*/ 72 h 200"/>
                    <a:gd name="T22" fmla="*/ 240 w 268"/>
                    <a:gd name="T23" fmla="*/ 100 h 200"/>
                    <a:gd name="T24" fmla="*/ 162 w 268"/>
                    <a:gd name="T25" fmla="*/ 144 h 200"/>
                    <a:gd name="T26" fmla="*/ 268 w 268"/>
                    <a:gd name="T27" fmla="*/ 168 h 200"/>
                    <a:gd name="T28" fmla="*/ 232 w 268"/>
                    <a:gd name="T29" fmla="*/ 188 h 200"/>
                    <a:gd name="T30" fmla="*/ 52 w 268"/>
                    <a:gd name="T31" fmla="*/ 200 h 200"/>
                    <a:gd name="T32" fmla="*/ 18 w 268"/>
                    <a:gd name="T33" fmla="*/ 192 h 20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8"/>
                    <a:gd name="T52" fmla="*/ 0 h 200"/>
                    <a:gd name="T53" fmla="*/ 268 w 268"/>
                    <a:gd name="T54" fmla="*/ 200 h 20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264" name="Group 333"/>
          <p:cNvGrpSpPr>
            <a:grpSpLocks/>
          </p:cNvGrpSpPr>
          <p:nvPr/>
        </p:nvGrpSpPr>
        <p:grpSpPr bwMode="auto">
          <a:xfrm>
            <a:off x="285720" y="1428736"/>
            <a:ext cx="2071702" cy="2714644"/>
            <a:chOff x="624" y="2640"/>
            <a:chExt cx="1368" cy="1701"/>
          </a:xfrm>
        </p:grpSpPr>
        <p:sp>
          <p:nvSpPr>
            <p:cNvPr id="265" name="Freeform 334"/>
            <p:cNvSpPr>
              <a:spLocks/>
            </p:cNvSpPr>
            <p:nvPr/>
          </p:nvSpPr>
          <p:spPr bwMode="auto">
            <a:xfrm>
              <a:off x="624" y="2640"/>
              <a:ext cx="1368" cy="1684"/>
            </a:xfrm>
            <a:custGeom>
              <a:avLst/>
              <a:gdLst>
                <a:gd name="T0" fmla="*/ 112 w 1368"/>
                <a:gd name="T1" fmla="*/ 1612 h 1684"/>
                <a:gd name="T2" fmla="*/ 688 w 1368"/>
                <a:gd name="T3" fmla="*/ 1660 h 1684"/>
                <a:gd name="T4" fmla="*/ 1264 w 1368"/>
                <a:gd name="T5" fmla="*/ 1660 h 1684"/>
                <a:gd name="T6" fmla="*/ 1312 w 1368"/>
                <a:gd name="T7" fmla="*/ 1516 h 1684"/>
                <a:gd name="T8" fmla="*/ 1312 w 1368"/>
                <a:gd name="T9" fmla="*/ 1324 h 1684"/>
                <a:gd name="T10" fmla="*/ 1360 w 1368"/>
                <a:gd name="T11" fmla="*/ 844 h 1684"/>
                <a:gd name="T12" fmla="*/ 1312 w 1368"/>
                <a:gd name="T13" fmla="*/ 172 h 1684"/>
                <a:gd name="T14" fmla="*/ 1216 w 1368"/>
                <a:gd name="T15" fmla="*/ 76 h 1684"/>
                <a:gd name="T16" fmla="*/ 928 w 1368"/>
                <a:gd name="T17" fmla="*/ 28 h 1684"/>
                <a:gd name="T18" fmla="*/ 448 w 1368"/>
                <a:gd name="T19" fmla="*/ 76 h 1684"/>
                <a:gd name="T20" fmla="*/ 216 w 1368"/>
                <a:gd name="T21" fmla="*/ 20 h 1684"/>
                <a:gd name="T22" fmla="*/ 72 w 1368"/>
                <a:gd name="T23" fmla="*/ 196 h 1684"/>
                <a:gd name="T24" fmla="*/ 64 w 1368"/>
                <a:gd name="T25" fmla="*/ 460 h 1684"/>
                <a:gd name="T26" fmla="*/ 64 w 1368"/>
                <a:gd name="T27" fmla="*/ 1132 h 1684"/>
                <a:gd name="T28" fmla="*/ 16 w 1368"/>
                <a:gd name="T29" fmla="*/ 1516 h 1684"/>
                <a:gd name="T30" fmla="*/ 160 w 1368"/>
                <a:gd name="T31" fmla="*/ 1612 h 16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68"/>
                <a:gd name="T49" fmla="*/ 0 h 1684"/>
                <a:gd name="T50" fmla="*/ 1368 w 1368"/>
                <a:gd name="T51" fmla="*/ 1684 h 16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68" h="1684">
                  <a:moveTo>
                    <a:pt x="112" y="1612"/>
                  </a:moveTo>
                  <a:cubicBezTo>
                    <a:pt x="304" y="1632"/>
                    <a:pt x="496" y="1652"/>
                    <a:pt x="688" y="1660"/>
                  </a:cubicBezTo>
                  <a:cubicBezTo>
                    <a:pt x="880" y="1668"/>
                    <a:pt x="1160" y="1684"/>
                    <a:pt x="1264" y="1660"/>
                  </a:cubicBezTo>
                  <a:cubicBezTo>
                    <a:pt x="1368" y="1636"/>
                    <a:pt x="1304" y="1572"/>
                    <a:pt x="1312" y="1516"/>
                  </a:cubicBezTo>
                  <a:cubicBezTo>
                    <a:pt x="1320" y="1460"/>
                    <a:pt x="1304" y="1436"/>
                    <a:pt x="1312" y="1324"/>
                  </a:cubicBezTo>
                  <a:cubicBezTo>
                    <a:pt x="1320" y="1212"/>
                    <a:pt x="1360" y="1036"/>
                    <a:pt x="1360" y="844"/>
                  </a:cubicBezTo>
                  <a:cubicBezTo>
                    <a:pt x="1360" y="652"/>
                    <a:pt x="1336" y="300"/>
                    <a:pt x="1312" y="172"/>
                  </a:cubicBezTo>
                  <a:cubicBezTo>
                    <a:pt x="1288" y="44"/>
                    <a:pt x="1280" y="100"/>
                    <a:pt x="1216" y="76"/>
                  </a:cubicBezTo>
                  <a:cubicBezTo>
                    <a:pt x="1152" y="52"/>
                    <a:pt x="1056" y="28"/>
                    <a:pt x="928" y="28"/>
                  </a:cubicBezTo>
                  <a:cubicBezTo>
                    <a:pt x="800" y="28"/>
                    <a:pt x="567" y="77"/>
                    <a:pt x="448" y="76"/>
                  </a:cubicBezTo>
                  <a:cubicBezTo>
                    <a:pt x="329" y="75"/>
                    <a:pt x="279" y="0"/>
                    <a:pt x="216" y="20"/>
                  </a:cubicBezTo>
                  <a:cubicBezTo>
                    <a:pt x="153" y="40"/>
                    <a:pt x="97" y="123"/>
                    <a:pt x="72" y="196"/>
                  </a:cubicBezTo>
                  <a:cubicBezTo>
                    <a:pt x="47" y="269"/>
                    <a:pt x="65" y="304"/>
                    <a:pt x="64" y="460"/>
                  </a:cubicBezTo>
                  <a:cubicBezTo>
                    <a:pt x="63" y="616"/>
                    <a:pt x="72" y="956"/>
                    <a:pt x="64" y="1132"/>
                  </a:cubicBezTo>
                  <a:cubicBezTo>
                    <a:pt x="56" y="1308"/>
                    <a:pt x="0" y="1436"/>
                    <a:pt x="16" y="1516"/>
                  </a:cubicBezTo>
                  <a:cubicBezTo>
                    <a:pt x="32" y="1596"/>
                    <a:pt x="136" y="1596"/>
                    <a:pt x="160" y="1612"/>
                  </a:cubicBezTo>
                </a:path>
              </a:pathLst>
            </a:custGeom>
            <a:gradFill rotWithShape="1">
              <a:gsLst>
                <a:gs pos="0">
                  <a:srgbClr val="FFFF99"/>
                </a:gs>
                <a:gs pos="100000">
                  <a:srgbClr val="FF99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" name="Text Box 335"/>
            <p:cNvSpPr txBox="1">
              <a:spLocks noChangeArrowheads="1"/>
            </p:cNvSpPr>
            <p:nvPr/>
          </p:nvSpPr>
          <p:spPr bwMode="auto">
            <a:xfrm>
              <a:off x="816" y="3196"/>
              <a:ext cx="1152" cy="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40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Мука</a:t>
              </a:r>
              <a:r>
                <a:rPr lang="ru-RU" sz="28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   </a:t>
              </a:r>
              <a:endPara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  <a:p>
              <a:pPr>
                <a:defRPr/>
              </a:pPr>
              <a:r>
                <a:rPr lang="ru-RU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Высший сорт</a:t>
              </a:r>
            </a:p>
          </p:txBody>
        </p:sp>
        <p:grpSp>
          <p:nvGrpSpPr>
            <p:cNvPr id="267" name="Group 336"/>
            <p:cNvGrpSpPr>
              <a:grpSpLocks/>
            </p:cNvGrpSpPr>
            <p:nvPr/>
          </p:nvGrpSpPr>
          <p:grpSpPr bwMode="auto">
            <a:xfrm>
              <a:off x="720" y="2736"/>
              <a:ext cx="1152" cy="1221"/>
              <a:chOff x="720" y="2736"/>
              <a:chExt cx="1152" cy="1221"/>
            </a:xfrm>
          </p:grpSpPr>
          <p:grpSp>
            <p:nvGrpSpPr>
              <p:cNvPr id="299" name="Group 337"/>
              <p:cNvGrpSpPr>
                <a:grpSpLocks/>
              </p:cNvGrpSpPr>
              <p:nvPr/>
            </p:nvGrpSpPr>
            <p:grpSpPr bwMode="auto">
              <a:xfrm>
                <a:off x="720" y="2736"/>
                <a:ext cx="480" cy="1221"/>
                <a:chOff x="720" y="2736"/>
                <a:chExt cx="480" cy="1221"/>
              </a:xfrm>
            </p:grpSpPr>
            <p:sp>
              <p:nvSpPr>
                <p:cNvPr id="315" name="Freeform 338"/>
                <p:cNvSpPr>
                  <a:spLocks/>
                </p:cNvSpPr>
                <p:nvPr/>
              </p:nvSpPr>
              <p:spPr bwMode="auto">
                <a:xfrm rot="413846">
                  <a:off x="846" y="2736"/>
                  <a:ext cx="339" cy="405"/>
                </a:xfrm>
                <a:custGeom>
                  <a:avLst/>
                  <a:gdLst>
                    <a:gd name="T0" fmla="*/ 40 w 672"/>
                    <a:gd name="T1" fmla="*/ 576 h 592"/>
                    <a:gd name="T2" fmla="*/ 472 w 672"/>
                    <a:gd name="T3" fmla="*/ 432 h 592"/>
                    <a:gd name="T4" fmla="*/ 664 w 672"/>
                    <a:gd name="T5" fmla="*/ 48 h 592"/>
                    <a:gd name="T6" fmla="*/ 424 w 672"/>
                    <a:gd name="T7" fmla="*/ 144 h 592"/>
                    <a:gd name="T8" fmla="*/ 232 w 672"/>
                    <a:gd name="T9" fmla="*/ 336 h 592"/>
                    <a:gd name="T10" fmla="*/ 40 w 672"/>
                    <a:gd name="T11" fmla="*/ 576 h 59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72"/>
                    <a:gd name="T19" fmla="*/ 0 h 592"/>
                    <a:gd name="T20" fmla="*/ 672 w 672"/>
                    <a:gd name="T21" fmla="*/ 592 h 59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72" h="592">
                      <a:moveTo>
                        <a:pt x="40" y="576"/>
                      </a:moveTo>
                      <a:cubicBezTo>
                        <a:pt x="80" y="592"/>
                        <a:pt x="368" y="520"/>
                        <a:pt x="472" y="432"/>
                      </a:cubicBezTo>
                      <a:cubicBezTo>
                        <a:pt x="576" y="344"/>
                        <a:pt x="672" y="96"/>
                        <a:pt x="664" y="48"/>
                      </a:cubicBezTo>
                      <a:cubicBezTo>
                        <a:pt x="656" y="0"/>
                        <a:pt x="496" y="96"/>
                        <a:pt x="424" y="144"/>
                      </a:cubicBezTo>
                      <a:cubicBezTo>
                        <a:pt x="352" y="192"/>
                        <a:pt x="296" y="264"/>
                        <a:pt x="232" y="336"/>
                      </a:cubicBezTo>
                      <a:cubicBezTo>
                        <a:pt x="168" y="408"/>
                        <a:pt x="0" y="560"/>
                        <a:pt x="40" y="57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6" name="Freeform 339"/>
                <p:cNvSpPr>
                  <a:spLocks/>
                </p:cNvSpPr>
                <p:nvPr/>
              </p:nvSpPr>
              <p:spPr bwMode="auto">
                <a:xfrm rot="413846">
                  <a:off x="720" y="3103"/>
                  <a:ext cx="77" cy="854"/>
                </a:xfrm>
                <a:custGeom>
                  <a:avLst/>
                  <a:gdLst>
                    <a:gd name="T0" fmla="*/ 104 w 152"/>
                    <a:gd name="T1" fmla="*/ 1248 h 1248"/>
                    <a:gd name="T2" fmla="*/ 8 w 152"/>
                    <a:gd name="T3" fmla="*/ 672 h 1248"/>
                    <a:gd name="T4" fmla="*/ 152 w 152"/>
                    <a:gd name="T5" fmla="*/ 0 h 1248"/>
                    <a:gd name="T6" fmla="*/ 0 60000 65536"/>
                    <a:gd name="T7" fmla="*/ 0 60000 65536"/>
                    <a:gd name="T8" fmla="*/ 0 60000 65536"/>
                    <a:gd name="T9" fmla="*/ 0 w 152"/>
                    <a:gd name="T10" fmla="*/ 0 h 1248"/>
                    <a:gd name="T11" fmla="*/ 152 w 152"/>
                    <a:gd name="T12" fmla="*/ 1248 h 124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2" h="1248">
                      <a:moveTo>
                        <a:pt x="104" y="1248"/>
                      </a:moveTo>
                      <a:cubicBezTo>
                        <a:pt x="52" y="1064"/>
                        <a:pt x="0" y="880"/>
                        <a:pt x="8" y="672"/>
                      </a:cubicBezTo>
                      <a:cubicBezTo>
                        <a:pt x="16" y="464"/>
                        <a:pt x="84" y="232"/>
                        <a:pt x="15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7" name="Freeform 340"/>
                <p:cNvSpPr>
                  <a:spLocks/>
                </p:cNvSpPr>
                <p:nvPr/>
              </p:nvSpPr>
              <p:spPr bwMode="auto">
                <a:xfrm rot="413846">
                  <a:off x="1104" y="2781"/>
                  <a:ext cx="49" cy="55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224"/>
                    <a:gd name="T14" fmla="*/ 280 w 280"/>
                    <a:gd name="T15" fmla="*/ 224 h 2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8" name="Freeform 341"/>
                <p:cNvSpPr>
                  <a:spLocks/>
                </p:cNvSpPr>
                <p:nvPr/>
              </p:nvSpPr>
              <p:spPr bwMode="auto">
                <a:xfrm rot="7956248" flipH="1">
                  <a:off x="1135" y="2832"/>
                  <a:ext cx="65" cy="40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224"/>
                    <a:gd name="T14" fmla="*/ 280 w 280"/>
                    <a:gd name="T15" fmla="*/ 224 h 2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9" name="Freeform 342"/>
                <p:cNvSpPr>
                  <a:spLocks/>
                </p:cNvSpPr>
                <p:nvPr/>
              </p:nvSpPr>
              <p:spPr bwMode="auto">
                <a:xfrm rot="7956248" flipH="1">
                  <a:off x="1147" y="2801"/>
                  <a:ext cx="66" cy="40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224"/>
                    <a:gd name="T14" fmla="*/ 280 w 280"/>
                    <a:gd name="T15" fmla="*/ 224 h 2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0" name="Freeform 343"/>
                <p:cNvSpPr>
                  <a:spLocks/>
                </p:cNvSpPr>
                <p:nvPr/>
              </p:nvSpPr>
              <p:spPr bwMode="auto">
                <a:xfrm rot="7956248" flipH="1">
                  <a:off x="1143" y="2767"/>
                  <a:ext cx="66" cy="40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224"/>
                    <a:gd name="T14" fmla="*/ 280 w 280"/>
                    <a:gd name="T15" fmla="*/ 224 h 2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1" name="Freeform 344"/>
                <p:cNvSpPr>
                  <a:spLocks/>
                </p:cNvSpPr>
                <p:nvPr/>
              </p:nvSpPr>
              <p:spPr bwMode="auto">
                <a:xfrm rot="413846">
                  <a:off x="1104" y="2781"/>
                  <a:ext cx="49" cy="55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224"/>
                    <a:gd name="T14" fmla="*/ 280 w 280"/>
                    <a:gd name="T15" fmla="*/ 224 h 2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2" name="Freeform 345"/>
                <p:cNvSpPr>
                  <a:spLocks/>
                </p:cNvSpPr>
                <p:nvPr/>
              </p:nvSpPr>
              <p:spPr bwMode="auto">
                <a:xfrm rot="7956248" flipH="1">
                  <a:off x="1115" y="2796"/>
                  <a:ext cx="66" cy="41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224"/>
                    <a:gd name="T14" fmla="*/ 280 w 280"/>
                    <a:gd name="T15" fmla="*/ 224 h 2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3" name="Freeform 346"/>
                <p:cNvSpPr>
                  <a:spLocks/>
                </p:cNvSpPr>
                <p:nvPr/>
              </p:nvSpPr>
              <p:spPr bwMode="auto">
                <a:xfrm rot="7956248" flipH="1">
                  <a:off x="1087" y="2827"/>
                  <a:ext cx="65" cy="40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224"/>
                    <a:gd name="T14" fmla="*/ 280 w 280"/>
                    <a:gd name="T15" fmla="*/ 224 h 2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4" name="Freeform 347"/>
                <p:cNvSpPr>
                  <a:spLocks/>
                </p:cNvSpPr>
                <p:nvPr/>
              </p:nvSpPr>
              <p:spPr bwMode="auto">
                <a:xfrm rot="413846">
                  <a:off x="1051" y="2781"/>
                  <a:ext cx="135" cy="137"/>
                </a:xfrm>
                <a:custGeom>
                  <a:avLst/>
                  <a:gdLst>
                    <a:gd name="T0" fmla="*/ 18 w 268"/>
                    <a:gd name="T1" fmla="*/ 192 h 200"/>
                    <a:gd name="T2" fmla="*/ 0 w 268"/>
                    <a:gd name="T3" fmla="*/ 180 h 200"/>
                    <a:gd name="T4" fmla="*/ 18 w 268"/>
                    <a:gd name="T5" fmla="*/ 144 h 200"/>
                    <a:gd name="T6" fmla="*/ 66 w 268"/>
                    <a:gd name="T7" fmla="*/ 48 h 200"/>
                    <a:gd name="T8" fmla="*/ 114 w 268"/>
                    <a:gd name="T9" fmla="*/ 0 h 200"/>
                    <a:gd name="T10" fmla="*/ 114 w 268"/>
                    <a:gd name="T11" fmla="*/ 48 h 200"/>
                    <a:gd name="T12" fmla="*/ 96 w 268"/>
                    <a:gd name="T13" fmla="*/ 92 h 200"/>
                    <a:gd name="T14" fmla="*/ 168 w 268"/>
                    <a:gd name="T15" fmla="*/ 28 h 200"/>
                    <a:gd name="T16" fmla="*/ 176 w 268"/>
                    <a:gd name="T17" fmla="*/ 44 h 200"/>
                    <a:gd name="T18" fmla="*/ 124 w 268"/>
                    <a:gd name="T19" fmla="*/ 112 h 200"/>
                    <a:gd name="T20" fmla="*/ 232 w 268"/>
                    <a:gd name="T21" fmla="*/ 72 h 200"/>
                    <a:gd name="T22" fmla="*/ 240 w 268"/>
                    <a:gd name="T23" fmla="*/ 100 h 200"/>
                    <a:gd name="T24" fmla="*/ 162 w 268"/>
                    <a:gd name="T25" fmla="*/ 144 h 200"/>
                    <a:gd name="T26" fmla="*/ 268 w 268"/>
                    <a:gd name="T27" fmla="*/ 168 h 200"/>
                    <a:gd name="T28" fmla="*/ 232 w 268"/>
                    <a:gd name="T29" fmla="*/ 188 h 200"/>
                    <a:gd name="T30" fmla="*/ 52 w 268"/>
                    <a:gd name="T31" fmla="*/ 200 h 200"/>
                    <a:gd name="T32" fmla="*/ 18 w 268"/>
                    <a:gd name="T33" fmla="*/ 192 h 20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8"/>
                    <a:gd name="T52" fmla="*/ 0 h 200"/>
                    <a:gd name="T53" fmla="*/ 268 w 268"/>
                    <a:gd name="T54" fmla="*/ 200 h 20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5" name="Freeform 348"/>
                <p:cNvSpPr>
                  <a:spLocks/>
                </p:cNvSpPr>
                <p:nvPr/>
              </p:nvSpPr>
              <p:spPr bwMode="auto">
                <a:xfrm rot="413846">
                  <a:off x="971" y="2808"/>
                  <a:ext cx="194" cy="197"/>
                </a:xfrm>
                <a:custGeom>
                  <a:avLst/>
                  <a:gdLst>
                    <a:gd name="T0" fmla="*/ 18 w 268"/>
                    <a:gd name="T1" fmla="*/ 192 h 200"/>
                    <a:gd name="T2" fmla="*/ 0 w 268"/>
                    <a:gd name="T3" fmla="*/ 180 h 200"/>
                    <a:gd name="T4" fmla="*/ 18 w 268"/>
                    <a:gd name="T5" fmla="*/ 144 h 200"/>
                    <a:gd name="T6" fmla="*/ 66 w 268"/>
                    <a:gd name="T7" fmla="*/ 48 h 200"/>
                    <a:gd name="T8" fmla="*/ 114 w 268"/>
                    <a:gd name="T9" fmla="*/ 0 h 200"/>
                    <a:gd name="T10" fmla="*/ 114 w 268"/>
                    <a:gd name="T11" fmla="*/ 48 h 200"/>
                    <a:gd name="T12" fmla="*/ 96 w 268"/>
                    <a:gd name="T13" fmla="*/ 92 h 200"/>
                    <a:gd name="T14" fmla="*/ 168 w 268"/>
                    <a:gd name="T15" fmla="*/ 28 h 200"/>
                    <a:gd name="T16" fmla="*/ 176 w 268"/>
                    <a:gd name="T17" fmla="*/ 44 h 200"/>
                    <a:gd name="T18" fmla="*/ 124 w 268"/>
                    <a:gd name="T19" fmla="*/ 112 h 200"/>
                    <a:gd name="T20" fmla="*/ 232 w 268"/>
                    <a:gd name="T21" fmla="*/ 72 h 200"/>
                    <a:gd name="T22" fmla="*/ 240 w 268"/>
                    <a:gd name="T23" fmla="*/ 100 h 200"/>
                    <a:gd name="T24" fmla="*/ 162 w 268"/>
                    <a:gd name="T25" fmla="*/ 144 h 200"/>
                    <a:gd name="T26" fmla="*/ 268 w 268"/>
                    <a:gd name="T27" fmla="*/ 168 h 200"/>
                    <a:gd name="T28" fmla="*/ 232 w 268"/>
                    <a:gd name="T29" fmla="*/ 188 h 200"/>
                    <a:gd name="T30" fmla="*/ 52 w 268"/>
                    <a:gd name="T31" fmla="*/ 200 h 200"/>
                    <a:gd name="T32" fmla="*/ 18 w 268"/>
                    <a:gd name="T33" fmla="*/ 192 h 20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8"/>
                    <a:gd name="T52" fmla="*/ 0 h 200"/>
                    <a:gd name="T53" fmla="*/ 268 w 268"/>
                    <a:gd name="T54" fmla="*/ 200 h 20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6" name="Freeform 349"/>
                <p:cNvSpPr>
                  <a:spLocks/>
                </p:cNvSpPr>
                <p:nvPr/>
              </p:nvSpPr>
              <p:spPr bwMode="auto">
                <a:xfrm rot="413846">
                  <a:off x="915" y="2866"/>
                  <a:ext cx="194" cy="197"/>
                </a:xfrm>
                <a:custGeom>
                  <a:avLst/>
                  <a:gdLst>
                    <a:gd name="T0" fmla="*/ 18 w 268"/>
                    <a:gd name="T1" fmla="*/ 192 h 200"/>
                    <a:gd name="T2" fmla="*/ 0 w 268"/>
                    <a:gd name="T3" fmla="*/ 180 h 200"/>
                    <a:gd name="T4" fmla="*/ 18 w 268"/>
                    <a:gd name="T5" fmla="*/ 144 h 200"/>
                    <a:gd name="T6" fmla="*/ 66 w 268"/>
                    <a:gd name="T7" fmla="*/ 48 h 200"/>
                    <a:gd name="T8" fmla="*/ 114 w 268"/>
                    <a:gd name="T9" fmla="*/ 0 h 200"/>
                    <a:gd name="T10" fmla="*/ 114 w 268"/>
                    <a:gd name="T11" fmla="*/ 48 h 200"/>
                    <a:gd name="T12" fmla="*/ 96 w 268"/>
                    <a:gd name="T13" fmla="*/ 92 h 200"/>
                    <a:gd name="T14" fmla="*/ 168 w 268"/>
                    <a:gd name="T15" fmla="*/ 28 h 200"/>
                    <a:gd name="T16" fmla="*/ 176 w 268"/>
                    <a:gd name="T17" fmla="*/ 44 h 200"/>
                    <a:gd name="T18" fmla="*/ 124 w 268"/>
                    <a:gd name="T19" fmla="*/ 112 h 200"/>
                    <a:gd name="T20" fmla="*/ 232 w 268"/>
                    <a:gd name="T21" fmla="*/ 72 h 200"/>
                    <a:gd name="T22" fmla="*/ 240 w 268"/>
                    <a:gd name="T23" fmla="*/ 100 h 200"/>
                    <a:gd name="T24" fmla="*/ 162 w 268"/>
                    <a:gd name="T25" fmla="*/ 144 h 200"/>
                    <a:gd name="T26" fmla="*/ 268 w 268"/>
                    <a:gd name="T27" fmla="*/ 168 h 200"/>
                    <a:gd name="T28" fmla="*/ 232 w 268"/>
                    <a:gd name="T29" fmla="*/ 188 h 200"/>
                    <a:gd name="T30" fmla="*/ 52 w 268"/>
                    <a:gd name="T31" fmla="*/ 200 h 200"/>
                    <a:gd name="T32" fmla="*/ 18 w 268"/>
                    <a:gd name="T33" fmla="*/ 192 h 20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8"/>
                    <a:gd name="T52" fmla="*/ 0 h 200"/>
                    <a:gd name="T53" fmla="*/ 268 w 268"/>
                    <a:gd name="T54" fmla="*/ 200 h 20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7" name="Freeform 350"/>
                <p:cNvSpPr>
                  <a:spLocks/>
                </p:cNvSpPr>
                <p:nvPr/>
              </p:nvSpPr>
              <p:spPr bwMode="auto">
                <a:xfrm rot="413846">
                  <a:off x="883" y="2959"/>
                  <a:ext cx="135" cy="137"/>
                </a:xfrm>
                <a:custGeom>
                  <a:avLst/>
                  <a:gdLst>
                    <a:gd name="T0" fmla="*/ 18 w 268"/>
                    <a:gd name="T1" fmla="*/ 192 h 200"/>
                    <a:gd name="T2" fmla="*/ 0 w 268"/>
                    <a:gd name="T3" fmla="*/ 180 h 200"/>
                    <a:gd name="T4" fmla="*/ 18 w 268"/>
                    <a:gd name="T5" fmla="*/ 144 h 200"/>
                    <a:gd name="T6" fmla="*/ 66 w 268"/>
                    <a:gd name="T7" fmla="*/ 48 h 200"/>
                    <a:gd name="T8" fmla="*/ 114 w 268"/>
                    <a:gd name="T9" fmla="*/ 0 h 200"/>
                    <a:gd name="T10" fmla="*/ 114 w 268"/>
                    <a:gd name="T11" fmla="*/ 48 h 200"/>
                    <a:gd name="T12" fmla="*/ 96 w 268"/>
                    <a:gd name="T13" fmla="*/ 92 h 200"/>
                    <a:gd name="T14" fmla="*/ 168 w 268"/>
                    <a:gd name="T15" fmla="*/ 28 h 200"/>
                    <a:gd name="T16" fmla="*/ 176 w 268"/>
                    <a:gd name="T17" fmla="*/ 44 h 200"/>
                    <a:gd name="T18" fmla="*/ 124 w 268"/>
                    <a:gd name="T19" fmla="*/ 112 h 200"/>
                    <a:gd name="T20" fmla="*/ 232 w 268"/>
                    <a:gd name="T21" fmla="*/ 72 h 200"/>
                    <a:gd name="T22" fmla="*/ 240 w 268"/>
                    <a:gd name="T23" fmla="*/ 100 h 200"/>
                    <a:gd name="T24" fmla="*/ 162 w 268"/>
                    <a:gd name="T25" fmla="*/ 144 h 200"/>
                    <a:gd name="T26" fmla="*/ 268 w 268"/>
                    <a:gd name="T27" fmla="*/ 168 h 200"/>
                    <a:gd name="T28" fmla="*/ 232 w 268"/>
                    <a:gd name="T29" fmla="*/ 188 h 200"/>
                    <a:gd name="T30" fmla="*/ 52 w 268"/>
                    <a:gd name="T31" fmla="*/ 200 h 200"/>
                    <a:gd name="T32" fmla="*/ 18 w 268"/>
                    <a:gd name="T33" fmla="*/ 192 h 20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8"/>
                    <a:gd name="T52" fmla="*/ 0 h 200"/>
                    <a:gd name="T53" fmla="*/ 268 w 268"/>
                    <a:gd name="T54" fmla="*/ 200 h 20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8" name="Freeform 351"/>
                <p:cNvSpPr>
                  <a:spLocks/>
                </p:cNvSpPr>
                <p:nvPr/>
              </p:nvSpPr>
              <p:spPr bwMode="auto">
                <a:xfrm rot="413846">
                  <a:off x="827" y="3018"/>
                  <a:ext cx="135" cy="136"/>
                </a:xfrm>
                <a:custGeom>
                  <a:avLst/>
                  <a:gdLst>
                    <a:gd name="T0" fmla="*/ 18 w 268"/>
                    <a:gd name="T1" fmla="*/ 192 h 200"/>
                    <a:gd name="T2" fmla="*/ 0 w 268"/>
                    <a:gd name="T3" fmla="*/ 180 h 200"/>
                    <a:gd name="T4" fmla="*/ 18 w 268"/>
                    <a:gd name="T5" fmla="*/ 144 h 200"/>
                    <a:gd name="T6" fmla="*/ 66 w 268"/>
                    <a:gd name="T7" fmla="*/ 48 h 200"/>
                    <a:gd name="T8" fmla="*/ 114 w 268"/>
                    <a:gd name="T9" fmla="*/ 0 h 200"/>
                    <a:gd name="T10" fmla="*/ 114 w 268"/>
                    <a:gd name="T11" fmla="*/ 48 h 200"/>
                    <a:gd name="T12" fmla="*/ 96 w 268"/>
                    <a:gd name="T13" fmla="*/ 92 h 200"/>
                    <a:gd name="T14" fmla="*/ 168 w 268"/>
                    <a:gd name="T15" fmla="*/ 28 h 200"/>
                    <a:gd name="T16" fmla="*/ 176 w 268"/>
                    <a:gd name="T17" fmla="*/ 44 h 200"/>
                    <a:gd name="T18" fmla="*/ 124 w 268"/>
                    <a:gd name="T19" fmla="*/ 112 h 200"/>
                    <a:gd name="T20" fmla="*/ 232 w 268"/>
                    <a:gd name="T21" fmla="*/ 72 h 200"/>
                    <a:gd name="T22" fmla="*/ 240 w 268"/>
                    <a:gd name="T23" fmla="*/ 100 h 200"/>
                    <a:gd name="T24" fmla="*/ 162 w 268"/>
                    <a:gd name="T25" fmla="*/ 144 h 200"/>
                    <a:gd name="T26" fmla="*/ 268 w 268"/>
                    <a:gd name="T27" fmla="*/ 168 h 200"/>
                    <a:gd name="T28" fmla="*/ 232 w 268"/>
                    <a:gd name="T29" fmla="*/ 188 h 200"/>
                    <a:gd name="T30" fmla="*/ 52 w 268"/>
                    <a:gd name="T31" fmla="*/ 200 h 200"/>
                    <a:gd name="T32" fmla="*/ 18 w 268"/>
                    <a:gd name="T33" fmla="*/ 192 h 20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8"/>
                    <a:gd name="T52" fmla="*/ 0 h 200"/>
                    <a:gd name="T53" fmla="*/ 268 w 268"/>
                    <a:gd name="T54" fmla="*/ 200 h 20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00" name="Group 352"/>
              <p:cNvGrpSpPr>
                <a:grpSpLocks/>
              </p:cNvGrpSpPr>
              <p:nvPr/>
            </p:nvGrpSpPr>
            <p:grpSpPr bwMode="auto">
              <a:xfrm>
                <a:off x="1392" y="2736"/>
                <a:ext cx="480" cy="1221"/>
                <a:chOff x="1392" y="2736"/>
                <a:chExt cx="480" cy="1221"/>
              </a:xfrm>
            </p:grpSpPr>
            <p:sp>
              <p:nvSpPr>
                <p:cNvPr id="301" name="Freeform 353"/>
                <p:cNvSpPr>
                  <a:spLocks/>
                </p:cNvSpPr>
                <p:nvPr/>
              </p:nvSpPr>
              <p:spPr bwMode="auto">
                <a:xfrm rot="21186154" flipH="1">
                  <a:off x="1407" y="2736"/>
                  <a:ext cx="339" cy="405"/>
                </a:xfrm>
                <a:custGeom>
                  <a:avLst/>
                  <a:gdLst>
                    <a:gd name="T0" fmla="*/ 40 w 672"/>
                    <a:gd name="T1" fmla="*/ 576 h 592"/>
                    <a:gd name="T2" fmla="*/ 472 w 672"/>
                    <a:gd name="T3" fmla="*/ 432 h 592"/>
                    <a:gd name="T4" fmla="*/ 664 w 672"/>
                    <a:gd name="T5" fmla="*/ 48 h 592"/>
                    <a:gd name="T6" fmla="*/ 424 w 672"/>
                    <a:gd name="T7" fmla="*/ 144 h 592"/>
                    <a:gd name="T8" fmla="*/ 232 w 672"/>
                    <a:gd name="T9" fmla="*/ 336 h 592"/>
                    <a:gd name="T10" fmla="*/ 40 w 672"/>
                    <a:gd name="T11" fmla="*/ 576 h 59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72"/>
                    <a:gd name="T19" fmla="*/ 0 h 592"/>
                    <a:gd name="T20" fmla="*/ 672 w 672"/>
                    <a:gd name="T21" fmla="*/ 592 h 59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72" h="592">
                      <a:moveTo>
                        <a:pt x="40" y="576"/>
                      </a:moveTo>
                      <a:cubicBezTo>
                        <a:pt x="80" y="592"/>
                        <a:pt x="368" y="520"/>
                        <a:pt x="472" y="432"/>
                      </a:cubicBezTo>
                      <a:cubicBezTo>
                        <a:pt x="576" y="344"/>
                        <a:pt x="672" y="96"/>
                        <a:pt x="664" y="48"/>
                      </a:cubicBezTo>
                      <a:cubicBezTo>
                        <a:pt x="656" y="0"/>
                        <a:pt x="496" y="96"/>
                        <a:pt x="424" y="144"/>
                      </a:cubicBezTo>
                      <a:cubicBezTo>
                        <a:pt x="352" y="192"/>
                        <a:pt x="296" y="264"/>
                        <a:pt x="232" y="336"/>
                      </a:cubicBezTo>
                      <a:cubicBezTo>
                        <a:pt x="168" y="408"/>
                        <a:pt x="0" y="560"/>
                        <a:pt x="40" y="57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2" name="Freeform 354"/>
                <p:cNvSpPr>
                  <a:spLocks/>
                </p:cNvSpPr>
                <p:nvPr/>
              </p:nvSpPr>
              <p:spPr bwMode="auto">
                <a:xfrm rot="21186154" flipH="1">
                  <a:off x="1795" y="3103"/>
                  <a:ext cx="77" cy="854"/>
                </a:xfrm>
                <a:custGeom>
                  <a:avLst/>
                  <a:gdLst>
                    <a:gd name="T0" fmla="*/ 104 w 152"/>
                    <a:gd name="T1" fmla="*/ 1248 h 1248"/>
                    <a:gd name="T2" fmla="*/ 8 w 152"/>
                    <a:gd name="T3" fmla="*/ 672 h 1248"/>
                    <a:gd name="T4" fmla="*/ 152 w 152"/>
                    <a:gd name="T5" fmla="*/ 0 h 1248"/>
                    <a:gd name="T6" fmla="*/ 0 60000 65536"/>
                    <a:gd name="T7" fmla="*/ 0 60000 65536"/>
                    <a:gd name="T8" fmla="*/ 0 60000 65536"/>
                    <a:gd name="T9" fmla="*/ 0 w 152"/>
                    <a:gd name="T10" fmla="*/ 0 h 1248"/>
                    <a:gd name="T11" fmla="*/ 152 w 152"/>
                    <a:gd name="T12" fmla="*/ 1248 h 124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2" h="1248">
                      <a:moveTo>
                        <a:pt x="104" y="1248"/>
                      </a:moveTo>
                      <a:cubicBezTo>
                        <a:pt x="52" y="1064"/>
                        <a:pt x="0" y="880"/>
                        <a:pt x="8" y="672"/>
                      </a:cubicBezTo>
                      <a:cubicBezTo>
                        <a:pt x="16" y="464"/>
                        <a:pt x="84" y="232"/>
                        <a:pt x="15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3" name="Freeform 355"/>
                <p:cNvSpPr>
                  <a:spLocks/>
                </p:cNvSpPr>
                <p:nvPr/>
              </p:nvSpPr>
              <p:spPr bwMode="auto">
                <a:xfrm rot="21186154" flipH="1">
                  <a:off x="1439" y="2781"/>
                  <a:ext cx="49" cy="55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224"/>
                    <a:gd name="T14" fmla="*/ 280 w 280"/>
                    <a:gd name="T15" fmla="*/ 224 h 2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4" name="Freeform 356"/>
                <p:cNvSpPr>
                  <a:spLocks/>
                </p:cNvSpPr>
                <p:nvPr/>
              </p:nvSpPr>
              <p:spPr bwMode="auto">
                <a:xfrm rot="-7956248">
                  <a:off x="1391" y="2832"/>
                  <a:ext cx="65" cy="40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224"/>
                    <a:gd name="T14" fmla="*/ 280 w 280"/>
                    <a:gd name="T15" fmla="*/ 224 h 2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5" name="Freeform 357"/>
                <p:cNvSpPr>
                  <a:spLocks/>
                </p:cNvSpPr>
                <p:nvPr/>
              </p:nvSpPr>
              <p:spPr bwMode="auto">
                <a:xfrm rot="-7956248">
                  <a:off x="1379" y="2801"/>
                  <a:ext cx="66" cy="40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224"/>
                    <a:gd name="T14" fmla="*/ 280 w 280"/>
                    <a:gd name="T15" fmla="*/ 224 h 2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6" name="Freeform 358"/>
                <p:cNvSpPr>
                  <a:spLocks/>
                </p:cNvSpPr>
                <p:nvPr/>
              </p:nvSpPr>
              <p:spPr bwMode="auto">
                <a:xfrm rot="-7956248">
                  <a:off x="1383" y="2767"/>
                  <a:ext cx="66" cy="40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224"/>
                    <a:gd name="T14" fmla="*/ 280 w 280"/>
                    <a:gd name="T15" fmla="*/ 224 h 2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7" name="Freeform 359"/>
                <p:cNvSpPr>
                  <a:spLocks/>
                </p:cNvSpPr>
                <p:nvPr/>
              </p:nvSpPr>
              <p:spPr bwMode="auto">
                <a:xfrm rot="21186154" flipH="1">
                  <a:off x="1439" y="2781"/>
                  <a:ext cx="49" cy="55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224"/>
                    <a:gd name="T14" fmla="*/ 280 w 280"/>
                    <a:gd name="T15" fmla="*/ 224 h 2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8" name="Freeform 360"/>
                <p:cNvSpPr>
                  <a:spLocks/>
                </p:cNvSpPr>
                <p:nvPr/>
              </p:nvSpPr>
              <p:spPr bwMode="auto">
                <a:xfrm rot="-7956248">
                  <a:off x="1412" y="2796"/>
                  <a:ext cx="66" cy="41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224"/>
                    <a:gd name="T14" fmla="*/ 280 w 280"/>
                    <a:gd name="T15" fmla="*/ 224 h 2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9" name="Freeform 361"/>
                <p:cNvSpPr>
                  <a:spLocks/>
                </p:cNvSpPr>
                <p:nvPr/>
              </p:nvSpPr>
              <p:spPr bwMode="auto">
                <a:xfrm rot="-7956248">
                  <a:off x="1439" y="2827"/>
                  <a:ext cx="65" cy="40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224"/>
                    <a:gd name="T14" fmla="*/ 280 w 280"/>
                    <a:gd name="T15" fmla="*/ 224 h 2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0" name="Freeform 362"/>
                <p:cNvSpPr>
                  <a:spLocks/>
                </p:cNvSpPr>
                <p:nvPr/>
              </p:nvSpPr>
              <p:spPr bwMode="auto">
                <a:xfrm rot="21186154" flipH="1">
                  <a:off x="1406" y="2781"/>
                  <a:ext cx="135" cy="137"/>
                </a:xfrm>
                <a:custGeom>
                  <a:avLst/>
                  <a:gdLst>
                    <a:gd name="T0" fmla="*/ 18 w 268"/>
                    <a:gd name="T1" fmla="*/ 192 h 200"/>
                    <a:gd name="T2" fmla="*/ 0 w 268"/>
                    <a:gd name="T3" fmla="*/ 180 h 200"/>
                    <a:gd name="T4" fmla="*/ 18 w 268"/>
                    <a:gd name="T5" fmla="*/ 144 h 200"/>
                    <a:gd name="T6" fmla="*/ 66 w 268"/>
                    <a:gd name="T7" fmla="*/ 48 h 200"/>
                    <a:gd name="T8" fmla="*/ 114 w 268"/>
                    <a:gd name="T9" fmla="*/ 0 h 200"/>
                    <a:gd name="T10" fmla="*/ 114 w 268"/>
                    <a:gd name="T11" fmla="*/ 48 h 200"/>
                    <a:gd name="T12" fmla="*/ 96 w 268"/>
                    <a:gd name="T13" fmla="*/ 92 h 200"/>
                    <a:gd name="T14" fmla="*/ 168 w 268"/>
                    <a:gd name="T15" fmla="*/ 28 h 200"/>
                    <a:gd name="T16" fmla="*/ 176 w 268"/>
                    <a:gd name="T17" fmla="*/ 44 h 200"/>
                    <a:gd name="T18" fmla="*/ 124 w 268"/>
                    <a:gd name="T19" fmla="*/ 112 h 200"/>
                    <a:gd name="T20" fmla="*/ 232 w 268"/>
                    <a:gd name="T21" fmla="*/ 72 h 200"/>
                    <a:gd name="T22" fmla="*/ 240 w 268"/>
                    <a:gd name="T23" fmla="*/ 100 h 200"/>
                    <a:gd name="T24" fmla="*/ 162 w 268"/>
                    <a:gd name="T25" fmla="*/ 144 h 200"/>
                    <a:gd name="T26" fmla="*/ 268 w 268"/>
                    <a:gd name="T27" fmla="*/ 168 h 200"/>
                    <a:gd name="T28" fmla="*/ 232 w 268"/>
                    <a:gd name="T29" fmla="*/ 188 h 200"/>
                    <a:gd name="T30" fmla="*/ 52 w 268"/>
                    <a:gd name="T31" fmla="*/ 200 h 200"/>
                    <a:gd name="T32" fmla="*/ 18 w 268"/>
                    <a:gd name="T33" fmla="*/ 192 h 20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8"/>
                    <a:gd name="T52" fmla="*/ 0 h 200"/>
                    <a:gd name="T53" fmla="*/ 268 w 268"/>
                    <a:gd name="T54" fmla="*/ 200 h 20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1" name="Freeform 363"/>
                <p:cNvSpPr>
                  <a:spLocks/>
                </p:cNvSpPr>
                <p:nvPr/>
              </p:nvSpPr>
              <p:spPr bwMode="auto">
                <a:xfrm rot="21186154" flipH="1">
                  <a:off x="1427" y="2808"/>
                  <a:ext cx="194" cy="197"/>
                </a:xfrm>
                <a:custGeom>
                  <a:avLst/>
                  <a:gdLst>
                    <a:gd name="T0" fmla="*/ 18 w 268"/>
                    <a:gd name="T1" fmla="*/ 192 h 200"/>
                    <a:gd name="T2" fmla="*/ 0 w 268"/>
                    <a:gd name="T3" fmla="*/ 180 h 200"/>
                    <a:gd name="T4" fmla="*/ 18 w 268"/>
                    <a:gd name="T5" fmla="*/ 144 h 200"/>
                    <a:gd name="T6" fmla="*/ 66 w 268"/>
                    <a:gd name="T7" fmla="*/ 48 h 200"/>
                    <a:gd name="T8" fmla="*/ 114 w 268"/>
                    <a:gd name="T9" fmla="*/ 0 h 200"/>
                    <a:gd name="T10" fmla="*/ 114 w 268"/>
                    <a:gd name="T11" fmla="*/ 48 h 200"/>
                    <a:gd name="T12" fmla="*/ 96 w 268"/>
                    <a:gd name="T13" fmla="*/ 92 h 200"/>
                    <a:gd name="T14" fmla="*/ 168 w 268"/>
                    <a:gd name="T15" fmla="*/ 28 h 200"/>
                    <a:gd name="T16" fmla="*/ 176 w 268"/>
                    <a:gd name="T17" fmla="*/ 44 h 200"/>
                    <a:gd name="T18" fmla="*/ 124 w 268"/>
                    <a:gd name="T19" fmla="*/ 112 h 200"/>
                    <a:gd name="T20" fmla="*/ 232 w 268"/>
                    <a:gd name="T21" fmla="*/ 72 h 200"/>
                    <a:gd name="T22" fmla="*/ 240 w 268"/>
                    <a:gd name="T23" fmla="*/ 100 h 200"/>
                    <a:gd name="T24" fmla="*/ 162 w 268"/>
                    <a:gd name="T25" fmla="*/ 144 h 200"/>
                    <a:gd name="T26" fmla="*/ 268 w 268"/>
                    <a:gd name="T27" fmla="*/ 168 h 200"/>
                    <a:gd name="T28" fmla="*/ 232 w 268"/>
                    <a:gd name="T29" fmla="*/ 188 h 200"/>
                    <a:gd name="T30" fmla="*/ 52 w 268"/>
                    <a:gd name="T31" fmla="*/ 200 h 200"/>
                    <a:gd name="T32" fmla="*/ 18 w 268"/>
                    <a:gd name="T33" fmla="*/ 192 h 20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8"/>
                    <a:gd name="T52" fmla="*/ 0 h 200"/>
                    <a:gd name="T53" fmla="*/ 268 w 268"/>
                    <a:gd name="T54" fmla="*/ 200 h 20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2" name="Freeform 364"/>
                <p:cNvSpPr>
                  <a:spLocks/>
                </p:cNvSpPr>
                <p:nvPr/>
              </p:nvSpPr>
              <p:spPr bwMode="auto">
                <a:xfrm rot="21186154" flipH="1">
                  <a:off x="1483" y="2866"/>
                  <a:ext cx="194" cy="197"/>
                </a:xfrm>
                <a:custGeom>
                  <a:avLst/>
                  <a:gdLst>
                    <a:gd name="T0" fmla="*/ 18 w 268"/>
                    <a:gd name="T1" fmla="*/ 192 h 200"/>
                    <a:gd name="T2" fmla="*/ 0 w 268"/>
                    <a:gd name="T3" fmla="*/ 180 h 200"/>
                    <a:gd name="T4" fmla="*/ 18 w 268"/>
                    <a:gd name="T5" fmla="*/ 144 h 200"/>
                    <a:gd name="T6" fmla="*/ 66 w 268"/>
                    <a:gd name="T7" fmla="*/ 48 h 200"/>
                    <a:gd name="T8" fmla="*/ 114 w 268"/>
                    <a:gd name="T9" fmla="*/ 0 h 200"/>
                    <a:gd name="T10" fmla="*/ 114 w 268"/>
                    <a:gd name="T11" fmla="*/ 48 h 200"/>
                    <a:gd name="T12" fmla="*/ 96 w 268"/>
                    <a:gd name="T13" fmla="*/ 92 h 200"/>
                    <a:gd name="T14" fmla="*/ 168 w 268"/>
                    <a:gd name="T15" fmla="*/ 28 h 200"/>
                    <a:gd name="T16" fmla="*/ 176 w 268"/>
                    <a:gd name="T17" fmla="*/ 44 h 200"/>
                    <a:gd name="T18" fmla="*/ 124 w 268"/>
                    <a:gd name="T19" fmla="*/ 112 h 200"/>
                    <a:gd name="T20" fmla="*/ 232 w 268"/>
                    <a:gd name="T21" fmla="*/ 72 h 200"/>
                    <a:gd name="T22" fmla="*/ 240 w 268"/>
                    <a:gd name="T23" fmla="*/ 100 h 200"/>
                    <a:gd name="T24" fmla="*/ 162 w 268"/>
                    <a:gd name="T25" fmla="*/ 144 h 200"/>
                    <a:gd name="T26" fmla="*/ 268 w 268"/>
                    <a:gd name="T27" fmla="*/ 168 h 200"/>
                    <a:gd name="T28" fmla="*/ 232 w 268"/>
                    <a:gd name="T29" fmla="*/ 188 h 200"/>
                    <a:gd name="T30" fmla="*/ 52 w 268"/>
                    <a:gd name="T31" fmla="*/ 200 h 200"/>
                    <a:gd name="T32" fmla="*/ 18 w 268"/>
                    <a:gd name="T33" fmla="*/ 192 h 20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8"/>
                    <a:gd name="T52" fmla="*/ 0 h 200"/>
                    <a:gd name="T53" fmla="*/ 268 w 268"/>
                    <a:gd name="T54" fmla="*/ 200 h 20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3" name="Freeform 365"/>
                <p:cNvSpPr>
                  <a:spLocks/>
                </p:cNvSpPr>
                <p:nvPr/>
              </p:nvSpPr>
              <p:spPr bwMode="auto">
                <a:xfrm rot="21186154" flipH="1">
                  <a:off x="1574" y="2959"/>
                  <a:ext cx="135" cy="137"/>
                </a:xfrm>
                <a:custGeom>
                  <a:avLst/>
                  <a:gdLst>
                    <a:gd name="T0" fmla="*/ 18 w 268"/>
                    <a:gd name="T1" fmla="*/ 192 h 200"/>
                    <a:gd name="T2" fmla="*/ 0 w 268"/>
                    <a:gd name="T3" fmla="*/ 180 h 200"/>
                    <a:gd name="T4" fmla="*/ 18 w 268"/>
                    <a:gd name="T5" fmla="*/ 144 h 200"/>
                    <a:gd name="T6" fmla="*/ 66 w 268"/>
                    <a:gd name="T7" fmla="*/ 48 h 200"/>
                    <a:gd name="T8" fmla="*/ 114 w 268"/>
                    <a:gd name="T9" fmla="*/ 0 h 200"/>
                    <a:gd name="T10" fmla="*/ 114 w 268"/>
                    <a:gd name="T11" fmla="*/ 48 h 200"/>
                    <a:gd name="T12" fmla="*/ 96 w 268"/>
                    <a:gd name="T13" fmla="*/ 92 h 200"/>
                    <a:gd name="T14" fmla="*/ 168 w 268"/>
                    <a:gd name="T15" fmla="*/ 28 h 200"/>
                    <a:gd name="T16" fmla="*/ 176 w 268"/>
                    <a:gd name="T17" fmla="*/ 44 h 200"/>
                    <a:gd name="T18" fmla="*/ 124 w 268"/>
                    <a:gd name="T19" fmla="*/ 112 h 200"/>
                    <a:gd name="T20" fmla="*/ 232 w 268"/>
                    <a:gd name="T21" fmla="*/ 72 h 200"/>
                    <a:gd name="T22" fmla="*/ 240 w 268"/>
                    <a:gd name="T23" fmla="*/ 100 h 200"/>
                    <a:gd name="T24" fmla="*/ 162 w 268"/>
                    <a:gd name="T25" fmla="*/ 144 h 200"/>
                    <a:gd name="T26" fmla="*/ 268 w 268"/>
                    <a:gd name="T27" fmla="*/ 168 h 200"/>
                    <a:gd name="T28" fmla="*/ 232 w 268"/>
                    <a:gd name="T29" fmla="*/ 188 h 200"/>
                    <a:gd name="T30" fmla="*/ 52 w 268"/>
                    <a:gd name="T31" fmla="*/ 200 h 200"/>
                    <a:gd name="T32" fmla="*/ 18 w 268"/>
                    <a:gd name="T33" fmla="*/ 192 h 20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8"/>
                    <a:gd name="T52" fmla="*/ 0 h 200"/>
                    <a:gd name="T53" fmla="*/ 268 w 268"/>
                    <a:gd name="T54" fmla="*/ 200 h 20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4" name="Freeform 366"/>
                <p:cNvSpPr>
                  <a:spLocks/>
                </p:cNvSpPr>
                <p:nvPr/>
              </p:nvSpPr>
              <p:spPr bwMode="auto">
                <a:xfrm rot="21186154" flipH="1">
                  <a:off x="1630" y="3018"/>
                  <a:ext cx="135" cy="136"/>
                </a:xfrm>
                <a:custGeom>
                  <a:avLst/>
                  <a:gdLst>
                    <a:gd name="T0" fmla="*/ 18 w 268"/>
                    <a:gd name="T1" fmla="*/ 192 h 200"/>
                    <a:gd name="T2" fmla="*/ 0 w 268"/>
                    <a:gd name="T3" fmla="*/ 180 h 200"/>
                    <a:gd name="T4" fmla="*/ 18 w 268"/>
                    <a:gd name="T5" fmla="*/ 144 h 200"/>
                    <a:gd name="T6" fmla="*/ 66 w 268"/>
                    <a:gd name="T7" fmla="*/ 48 h 200"/>
                    <a:gd name="T8" fmla="*/ 114 w 268"/>
                    <a:gd name="T9" fmla="*/ 0 h 200"/>
                    <a:gd name="T10" fmla="*/ 114 w 268"/>
                    <a:gd name="T11" fmla="*/ 48 h 200"/>
                    <a:gd name="T12" fmla="*/ 96 w 268"/>
                    <a:gd name="T13" fmla="*/ 92 h 200"/>
                    <a:gd name="T14" fmla="*/ 168 w 268"/>
                    <a:gd name="T15" fmla="*/ 28 h 200"/>
                    <a:gd name="T16" fmla="*/ 176 w 268"/>
                    <a:gd name="T17" fmla="*/ 44 h 200"/>
                    <a:gd name="T18" fmla="*/ 124 w 268"/>
                    <a:gd name="T19" fmla="*/ 112 h 200"/>
                    <a:gd name="T20" fmla="*/ 232 w 268"/>
                    <a:gd name="T21" fmla="*/ 72 h 200"/>
                    <a:gd name="T22" fmla="*/ 240 w 268"/>
                    <a:gd name="T23" fmla="*/ 100 h 200"/>
                    <a:gd name="T24" fmla="*/ 162 w 268"/>
                    <a:gd name="T25" fmla="*/ 144 h 200"/>
                    <a:gd name="T26" fmla="*/ 268 w 268"/>
                    <a:gd name="T27" fmla="*/ 168 h 200"/>
                    <a:gd name="T28" fmla="*/ 232 w 268"/>
                    <a:gd name="T29" fmla="*/ 188 h 200"/>
                    <a:gd name="T30" fmla="*/ 52 w 268"/>
                    <a:gd name="T31" fmla="*/ 200 h 200"/>
                    <a:gd name="T32" fmla="*/ 18 w 268"/>
                    <a:gd name="T33" fmla="*/ 192 h 20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8"/>
                    <a:gd name="T52" fmla="*/ 0 h 200"/>
                    <a:gd name="T53" fmla="*/ 268 w 268"/>
                    <a:gd name="T54" fmla="*/ 200 h 20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268" name="Group 367"/>
            <p:cNvGrpSpPr>
              <a:grpSpLocks/>
            </p:cNvGrpSpPr>
            <p:nvPr/>
          </p:nvGrpSpPr>
          <p:grpSpPr bwMode="auto">
            <a:xfrm flipV="1">
              <a:off x="768" y="3120"/>
              <a:ext cx="1152" cy="1221"/>
              <a:chOff x="720" y="2736"/>
              <a:chExt cx="1152" cy="1221"/>
            </a:xfrm>
          </p:grpSpPr>
          <p:grpSp>
            <p:nvGrpSpPr>
              <p:cNvPr id="269" name="Group 368"/>
              <p:cNvGrpSpPr>
                <a:grpSpLocks/>
              </p:cNvGrpSpPr>
              <p:nvPr/>
            </p:nvGrpSpPr>
            <p:grpSpPr bwMode="auto">
              <a:xfrm>
                <a:off x="720" y="2736"/>
                <a:ext cx="480" cy="1221"/>
                <a:chOff x="720" y="2736"/>
                <a:chExt cx="480" cy="1221"/>
              </a:xfrm>
            </p:grpSpPr>
            <p:sp>
              <p:nvSpPr>
                <p:cNvPr id="285" name="Freeform 369"/>
                <p:cNvSpPr>
                  <a:spLocks/>
                </p:cNvSpPr>
                <p:nvPr/>
              </p:nvSpPr>
              <p:spPr bwMode="auto">
                <a:xfrm rot="413846">
                  <a:off x="846" y="2736"/>
                  <a:ext cx="339" cy="405"/>
                </a:xfrm>
                <a:custGeom>
                  <a:avLst/>
                  <a:gdLst>
                    <a:gd name="T0" fmla="*/ 40 w 672"/>
                    <a:gd name="T1" fmla="*/ 576 h 592"/>
                    <a:gd name="T2" fmla="*/ 472 w 672"/>
                    <a:gd name="T3" fmla="*/ 432 h 592"/>
                    <a:gd name="T4" fmla="*/ 664 w 672"/>
                    <a:gd name="T5" fmla="*/ 48 h 592"/>
                    <a:gd name="T6" fmla="*/ 424 w 672"/>
                    <a:gd name="T7" fmla="*/ 144 h 592"/>
                    <a:gd name="T8" fmla="*/ 232 w 672"/>
                    <a:gd name="T9" fmla="*/ 336 h 592"/>
                    <a:gd name="T10" fmla="*/ 40 w 672"/>
                    <a:gd name="T11" fmla="*/ 576 h 59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72"/>
                    <a:gd name="T19" fmla="*/ 0 h 592"/>
                    <a:gd name="T20" fmla="*/ 672 w 672"/>
                    <a:gd name="T21" fmla="*/ 592 h 59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72" h="592">
                      <a:moveTo>
                        <a:pt x="40" y="576"/>
                      </a:moveTo>
                      <a:cubicBezTo>
                        <a:pt x="80" y="592"/>
                        <a:pt x="368" y="520"/>
                        <a:pt x="472" y="432"/>
                      </a:cubicBezTo>
                      <a:cubicBezTo>
                        <a:pt x="576" y="344"/>
                        <a:pt x="672" y="96"/>
                        <a:pt x="664" y="48"/>
                      </a:cubicBezTo>
                      <a:cubicBezTo>
                        <a:pt x="656" y="0"/>
                        <a:pt x="496" y="96"/>
                        <a:pt x="424" y="144"/>
                      </a:cubicBezTo>
                      <a:cubicBezTo>
                        <a:pt x="352" y="192"/>
                        <a:pt x="296" y="264"/>
                        <a:pt x="232" y="336"/>
                      </a:cubicBezTo>
                      <a:cubicBezTo>
                        <a:pt x="168" y="408"/>
                        <a:pt x="0" y="560"/>
                        <a:pt x="40" y="57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86" name="Freeform 370"/>
                <p:cNvSpPr>
                  <a:spLocks/>
                </p:cNvSpPr>
                <p:nvPr/>
              </p:nvSpPr>
              <p:spPr bwMode="auto">
                <a:xfrm rot="413846">
                  <a:off x="720" y="3103"/>
                  <a:ext cx="77" cy="854"/>
                </a:xfrm>
                <a:custGeom>
                  <a:avLst/>
                  <a:gdLst>
                    <a:gd name="T0" fmla="*/ 104 w 152"/>
                    <a:gd name="T1" fmla="*/ 1248 h 1248"/>
                    <a:gd name="T2" fmla="*/ 8 w 152"/>
                    <a:gd name="T3" fmla="*/ 672 h 1248"/>
                    <a:gd name="T4" fmla="*/ 152 w 152"/>
                    <a:gd name="T5" fmla="*/ 0 h 1248"/>
                    <a:gd name="T6" fmla="*/ 0 60000 65536"/>
                    <a:gd name="T7" fmla="*/ 0 60000 65536"/>
                    <a:gd name="T8" fmla="*/ 0 60000 65536"/>
                    <a:gd name="T9" fmla="*/ 0 w 152"/>
                    <a:gd name="T10" fmla="*/ 0 h 1248"/>
                    <a:gd name="T11" fmla="*/ 152 w 152"/>
                    <a:gd name="T12" fmla="*/ 1248 h 124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2" h="1248">
                      <a:moveTo>
                        <a:pt x="104" y="1248"/>
                      </a:moveTo>
                      <a:cubicBezTo>
                        <a:pt x="52" y="1064"/>
                        <a:pt x="0" y="880"/>
                        <a:pt x="8" y="672"/>
                      </a:cubicBezTo>
                      <a:cubicBezTo>
                        <a:pt x="16" y="464"/>
                        <a:pt x="84" y="232"/>
                        <a:pt x="15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87" name="Freeform 371"/>
                <p:cNvSpPr>
                  <a:spLocks/>
                </p:cNvSpPr>
                <p:nvPr/>
              </p:nvSpPr>
              <p:spPr bwMode="auto">
                <a:xfrm rot="413846">
                  <a:off x="1104" y="2781"/>
                  <a:ext cx="49" cy="55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224"/>
                    <a:gd name="T14" fmla="*/ 280 w 280"/>
                    <a:gd name="T15" fmla="*/ 224 h 2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88" name="Freeform 372"/>
                <p:cNvSpPr>
                  <a:spLocks/>
                </p:cNvSpPr>
                <p:nvPr/>
              </p:nvSpPr>
              <p:spPr bwMode="auto">
                <a:xfrm rot="7956248" flipH="1">
                  <a:off x="1135" y="2832"/>
                  <a:ext cx="65" cy="40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224"/>
                    <a:gd name="T14" fmla="*/ 280 w 280"/>
                    <a:gd name="T15" fmla="*/ 224 h 2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89" name="Freeform 373"/>
                <p:cNvSpPr>
                  <a:spLocks/>
                </p:cNvSpPr>
                <p:nvPr/>
              </p:nvSpPr>
              <p:spPr bwMode="auto">
                <a:xfrm rot="7956248" flipH="1">
                  <a:off x="1147" y="2801"/>
                  <a:ext cx="66" cy="40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224"/>
                    <a:gd name="T14" fmla="*/ 280 w 280"/>
                    <a:gd name="T15" fmla="*/ 224 h 2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0" name="Freeform 374"/>
                <p:cNvSpPr>
                  <a:spLocks/>
                </p:cNvSpPr>
                <p:nvPr/>
              </p:nvSpPr>
              <p:spPr bwMode="auto">
                <a:xfrm rot="7956248" flipH="1">
                  <a:off x="1143" y="2767"/>
                  <a:ext cx="66" cy="40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224"/>
                    <a:gd name="T14" fmla="*/ 280 w 280"/>
                    <a:gd name="T15" fmla="*/ 224 h 2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1" name="Freeform 375"/>
                <p:cNvSpPr>
                  <a:spLocks/>
                </p:cNvSpPr>
                <p:nvPr/>
              </p:nvSpPr>
              <p:spPr bwMode="auto">
                <a:xfrm rot="413846">
                  <a:off x="1104" y="2781"/>
                  <a:ext cx="49" cy="55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224"/>
                    <a:gd name="T14" fmla="*/ 280 w 280"/>
                    <a:gd name="T15" fmla="*/ 224 h 2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2" name="Freeform 376"/>
                <p:cNvSpPr>
                  <a:spLocks/>
                </p:cNvSpPr>
                <p:nvPr/>
              </p:nvSpPr>
              <p:spPr bwMode="auto">
                <a:xfrm rot="7956248" flipH="1">
                  <a:off x="1115" y="2796"/>
                  <a:ext cx="66" cy="41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224"/>
                    <a:gd name="T14" fmla="*/ 280 w 280"/>
                    <a:gd name="T15" fmla="*/ 224 h 2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3" name="Freeform 377"/>
                <p:cNvSpPr>
                  <a:spLocks/>
                </p:cNvSpPr>
                <p:nvPr/>
              </p:nvSpPr>
              <p:spPr bwMode="auto">
                <a:xfrm rot="7956248" flipH="1">
                  <a:off x="1087" y="2827"/>
                  <a:ext cx="65" cy="40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224"/>
                    <a:gd name="T14" fmla="*/ 280 w 280"/>
                    <a:gd name="T15" fmla="*/ 224 h 2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4" name="Freeform 378"/>
                <p:cNvSpPr>
                  <a:spLocks/>
                </p:cNvSpPr>
                <p:nvPr/>
              </p:nvSpPr>
              <p:spPr bwMode="auto">
                <a:xfrm rot="413846">
                  <a:off x="1051" y="2781"/>
                  <a:ext cx="135" cy="137"/>
                </a:xfrm>
                <a:custGeom>
                  <a:avLst/>
                  <a:gdLst>
                    <a:gd name="T0" fmla="*/ 18 w 268"/>
                    <a:gd name="T1" fmla="*/ 192 h 200"/>
                    <a:gd name="T2" fmla="*/ 0 w 268"/>
                    <a:gd name="T3" fmla="*/ 180 h 200"/>
                    <a:gd name="T4" fmla="*/ 18 w 268"/>
                    <a:gd name="T5" fmla="*/ 144 h 200"/>
                    <a:gd name="T6" fmla="*/ 66 w 268"/>
                    <a:gd name="T7" fmla="*/ 48 h 200"/>
                    <a:gd name="T8" fmla="*/ 114 w 268"/>
                    <a:gd name="T9" fmla="*/ 0 h 200"/>
                    <a:gd name="T10" fmla="*/ 114 w 268"/>
                    <a:gd name="T11" fmla="*/ 48 h 200"/>
                    <a:gd name="T12" fmla="*/ 96 w 268"/>
                    <a:gd name="T13" fmla="*/ 92 h 200"/>
                    <a:gd name="T14" fmla="*/ 168 w 268"/>
                    <a:gd name="T15" fmla="*/ 28 h 200"/>
                    <a:gd name="T16" fmla="*/ 176 w 268"/>
                    <a:gd name="T17" fmla="*/ 44 h 200"/>
                    <a:gd name="T18" fmla="*/ 124 w 268"/>
                    <a:gd name="T19" fmla="*/ 112 h 200"/>
                    <a:gd name="T20" fmla="*/ 232 w 268"/>
                    <a:gd name="T21" fmla="*/ 72 h 200"/>
                    <a:gd name="T22" fmla="*/ 240 w 268"/>
                    <a:gd name="T23" fmla="*/ 100 h 200"/>
                    <a:gd name="T24" fmla="*/ 162 w 268"/>
                    <a:gd name="T25" fmla="*/ 144 h 200"/>
                    <a:gd name="T26" fmla="*/ 268 w 268"/>
                    <a:gd name="T27" fmla="*/ 168 h 200"/>
                    <a:gd name="T28" fmla="*/ 232 w 268"/>
                    <a:gd name="T29" fmla="*/ 188 h 200"/>
                    <a:gd name="T30" fmla="*/ 52 w 268"/>
                    <a:gd name="T31" fmla="*/ 200 h 200"/>
                    <a:gd name="T32" fmla="*/ 18 w 268"/>
                    <a:gd name="T33" fmla="*/ 192 h 20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8"/>
                    <a:gd name="T52" fmla="*/ 0 h 200"/>
                    <a:gd name="T53" fmla="*/ 268 w 268"/>
                    <a:gd name="T54" fmla="*/ 200 h 20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5" name="Freeform 379"/>
                <p:cNvSpPr>
                  <a:spLocks/>
                </p:cNvSpPr>
                <p:nvPr/>
              </p:nvSpPr>
              <p:spPr bwMode="auto">
                <a:xfrm rot="413846">
                  <a:off x="971" y="2808"/>
                  <a:ext cx="194" cy="197"/>
                </a:xfrm>
                <a:custGeom>
                  <a:avLst/>
                  <a:gdLst>
                    <a:gd name="T0" fmla="*/ 18 w 268"/>
                    <a:gd name="T1" fmla="*/ 192 h 200"/>
                    <a:gd name="T2" fmla="*/ 0 w 268"/>
                    <a:gd name="T3" fmla="*/ 180 h 200"/>
                    <a:gd name="T4" fmla="*/ 18 w 268"/>
                    <a:gd name="T5" fmla="*/ 144 h 200"/>
                    <a:gd name="T6" fmla="*/ 66 w 268"/>
                    <a:gd name="T7" fmla="*/ 48 h 200"/>
                    <a:gd name="T8" fmla="*/ 114 w 268"/>
                    <a:gd name="T9" fmla="*/ 0 h 200"/>
                    <a:gd name="T10" fmla="*/ 114 w 268"/>
                    <a:gd name="T11" fmla="*/ 48 h 200"/>
                    <a:gd name="T12" fmla="*/ 96 w 268"/>
                    <a:gd name="T13" fmla="*/ 92 h 200"/>
                    <a:gd name="T14" fmla="*/ 168 w 268"/>
                    <a:gd name="T15" fmla="*/ 28 h 200"/>
                    <a:gd name="T16" fmla="*/ 176 w 268"/>
                    <a:gd name="T17" fmla="*/ 44 h 200"/>
                    <a:gd name="T18" fmla="*/ 124 w 268"/>
                    <a:gd name="T19" fmla="*/ 112 h 200"/>
                    <a:gd name="T20" fmla="*/ 232 w 268"/>
                    <a:gd name="T21" fmla="*/ 72 h 200"/>
                    <a:gd name="T22" fmla="*/ 240 w 268"/>
                    <a:gd name="T23" fmla="*/ 100 h 200"/>
                    <a:gd name="T24" fmla="*/ 162 w 268"/>
                    <a:gd name="T25" fmla="*/ 144 h 200"/>
                    <a:gd name="T26" fmla="*/ 268 w 268"/>
                    <a:gd name="T27" fmla="*/ 168 h 200"/>
                    <a:gd name="T28" fmla="*/ 232 w 268"/>
                    <a:gd name="T29" fmla="*/ 188 h 200"/>
                    <a:gd name="T30" fmla="*/ 52 w 268"/>
                    <a:gd name="T31" fmla="*/ 200 h 200"/>
                    <a:gd name="T32" fmla="*/ 18 w 268"/>
                    <a:gd name="T33" fmla="*/ 192 h 20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8"/>
                    <a:gd name="T52" fmla="*/ 0 h 200"/>
                    <a:gd name="T53" fmla="*/ 268 w 268"/>
                    <a:gd name="T54" fmla="*/ 200 h 20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6" name="Freeform 380"/>
                <p:cNvSpPr>
                  <a:spLocks/>
                </p:cNvSpPr>
                <p:nvPr/>
              </p:nvSpPr>
              <p:spPr bwMode="auto">
                <a:xfrm rot="413846">
                  <a:off x="915" y="2866"/>
                  <a:ext cx="194" cy="197"/>
                </a:xfrm>
                <a:custGeom>
                  <a:avLst/>
                  <a:gdLst>
                    <a:gd name="T0" fmla="*/ 18 w 268"/>
                    <a:gd name="T1" fmla="*/ 192 h 200"/>
                    <a:gd name="T2" fmla="*/ 0 w 268"/>
                    <a:gd name="T3" fmla="*/ 180 h 200"/>
                    <a:gd name="T4" fmla="*/ 18 w 268"/>
                    <a:gd name="T5" fmla="*/ 144 h 200"/>
                    <a:gd name="T6" fmla="*/ 66 w 268"/>
                    <a:gd name="T7" fmla="*/ 48 h 200"/>
                    <a:gd name="T8" fmla="*/ 114 w 268"/>
                    <a:gd name="T9" fmla="*/ 0 h 200"/>
                    <a:gd name="T10" fmla="*/ 114 w 268"/>
                    <a:gd name="T11" fmla="*/ 48 h 200"/>
                    <a:gd name="T12" fmla="*/ 96 w 268"/>
                    <a:gd name="T13" fmla="*/ 92 h 200"/>
                    <a:gd name="T14" fmla="*/ 168 w 268"/>
                    <a:gd name="T15" fmla="*/ 28 h 200"/>
                    <a:gd name="T16" fmla="*/ 176 w 268"/>
                    <a:gd name="T17" fmla="*/ 44 h 200"/>
                    <a:gd name="T18" fmla="*/ 124 w 268"/>
                    <a:gd name="T19" fmla="*/ 112 h 200"/>
                    <a:gd name="T20" fmla="*/ 232 w 268"/>
                    <a:gd name="T21" fmla="*/ 72 h 200"/>
                    <a:gd name="T22" fmla="*/ 240 w 268"/>
                    <a:gd name="T23" fmla="*/ 100 h 200"/>
                    <a:gd name="T24" fmla="*/ 162 w 268"/>
                    <a:gd name="T25" fmla="*/ 144 h 200"/>
                    <a:gd name="T26" fmla="*/ 268 w 268"/>
                    <a:gd name="T27" fmla="*/ 168 h 200"/>
                    <a:gd name="T28" fmla="*/ 232 w 268"/>
                    <a:gd name="T29" fmla="*/ 188 h 200"/>
                    <a:gd name="T30" fmla="*/ 52 w 268"/>
                    <a:gd name="T31" fmla="*/ 200 h 200"/>
                    <a:gd name="T32" fmla="*/ 18 w 268"/>
                    <a:gd name="T33" fmla="*/ 192 h 20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8"/>
                    <a:gd name="T52" fmla="*/ 0 h 200"/>
                    <a:gd name="T53" fmla="*/ 268 w 268"/>
                    <a:gd name="T54" fmla="*/ 200 h 20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7" name="Freeform 381"/>
                <p:cNvSpPr>
                  <a:spLocks/>
                </p:cNvSpPr>
                <p:nvPr/>
              </p:nvSpPr>
              <p:spPr bwMode="auto">
                <a:xfrm rot="413846">
                  <a:off x="883" y="2959"/>
                  <a:ext cx="135" cy="137"/>
                </a:xfrm>
                <a:custGeom>
                  <a:avLst/>
                  <a:gdLst>
                    <a:gd name="T0" fmla="*/ 18 w 268"/>
                    <a:gd name="T1" fmla="*/ 192 h 200"/>
                    <a:gd name="T2" fmla="*/ 0 w 268"/>
                    <a:gd name="T3" fmla="*/ 180 h 200"/>
                    <a:gd name="T4" fmla="*/ 18 w 268"/>
                    <a:gd name="T5" fmla="*/ 144 h 200"/>
                    <a:gd name="T6" fmla="*/ 66 w 268"/>
                    <a:gd name="T7" fmla="*/ 48 h 200"/>
                    <a:gd name="T8" fmla="*/ 114 w 268"/>
                    <a:gd name="T9" fmla="*/ 0 h 200"/>
                    <a:gd name="T10" fmla="*/ 114 w 268"/>
                    <a:gd name="T11" fmla="*/ 48 h 200"/>
                    <a:gd name="T12" fmla="*/ 96 w 268"/>
                    <a:gd name="T13" fmla="*/ 92 h 200"/>
                    <a:gd name="T14" fmla="*/ 168 w 268"/>
                    <a:gd name="T15" fmla="*/ 28 h 200"/>
                    <a:gd name="T16" fmla="*/ 176 w 268"/>
                    <a:gd name="T17" fmla="*/ 44 h 200"/>
                    <a:gd name="T18" fmla="*/ 124 w 268"/>
                    <a:gd name="T19" fmla="*/ 112 h 200"/>
                    <a:gd name="T20" fmla="*/ 232 w 268"/>
                    <a:gd name="T21" fmla="*/ 72 h 200"/>
                    <a:gd name="T22" fmla="*/ 240 w 268"/>
                    <a:gd name="T23" fmla="*/ 100 h 200"/>
                    <a:gd name="T24" fmla="*/ 162 w 268"/>
                    <a:gd name="T25" fmla="*/ 144 h 200"/>
                    <a:gd name="T26" fmla="*/ 268 w 268"/>
                    <a:gd name="T27" fmla="*/ 168 h 200"/>
                    <a:gd name="T28" fmla="*/ 232 w 268"/>
                    <a:gd name="T29" fmla="*/ 188 h 200"/>
                    <a:gd name="T30" fmla="*/ 52 w 268"/>
                    <a:gd name="T31" fmla="*/ 200 h 200"/>
                    <a:gd name="T32" fmla="*/ 18 w 268"/>
                    <a:gd name="T33" fmla="*/ 192 h 20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8"/>
                    <a:gd name="T52" fmla="*/ 0 h 200"/>
                    <a:gd name="T53" fmla="*/ 268 w 268"/>
                    <a:gd name="T54" fmla="*/ 200 h 20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8" name="Freeform 382"/>
                <p:cNvSpPr>
                  <a:spLocks/>
                </p:cNvSpPr>
                <p:nvPr/>
              </p:nvSpPr>
              <p:spPr bwMode="auto">
                <a:xfrm rot="413846">
                  <a:off x="827" y="3018"/>
                  <a:ext cx="135" cy="136"/>
                </a:xfrm>
                <a:custGeom>
                  <a:avLst/>
                  <a:gdLst>
                    <a:gd name="T0" fmla="*/ 18 w 268"/>
                    <a:gd name="T1" fmla="*/ 192 h 200"/>
                    <a:gd name="T2" fmla="*/ 0 w 268"/>
                    <a:gd name="T3" fmla="*/ 180 h 200"/>
                    <a:gd name="T4" fmla="*/ 18 w 268"/>
                    <a:gd name="T5" fmla="*/ 144 h 200"/>
                    <a:gd name="T6" fmla="*/ 66 w 268"/>
                    <a:gd name="T7" fmla="*/ 48 h 200"/>
                    <a:gd name="T8" fmla="*/ 114 w 268"/>
                    <a:gd name="T9" fmla="*/ 0 h 200"/>
                    <a:gd name="T10" fmla="*/ 114 w 268"/>
                    <a:gd name="T11" fmla="*/ 48 h 200"/>
                    <a:gd name="T12" fmla="*/ 96 w 268"/>
                    <a:gd name="T13" fmla="*/ 92 h 200"/>
                    <a:gd name="T14" fmla="*/ 168 w 268"/>
                    <a:gd name="T15" fmla="*/ 28 h 200"/>
                    <a:gd name="T16" fmla="*/ 176 w 268"/>
                    <a:gd name="T17" fmla="*/ 44 h 200"/>
                    <a:gd name="T18" fmla="*/ 124 w 268"/>
                    <a:gd name="T19" fmla="*/ 112 h 200"/>
                    <a:gd name="T20" fmla="*/ 232 w 268"/>
                    <a:gd name="T21" fmla="*/ 72 h 200"/>
                    <a:gd name="T22" fmla="*/ 240 w 268"/>
                    <a:gd name="T23" fmla="*/ 100 h 200"/>
                    <a:gd name="T24" fmla="*/ 162 w 268"/>
                    <a:gd name="T25" fmla="*/ 144 h 200"/>
                    <a:gd name="T26" fmla="*/ 268 w 268"/>
                    <a:gd name="T27" fmla="*/ 168 h 200"/>
                    <a:gd name="T28" fmla="*/ 232 w 268"/>
                    <a:gd name="T29" fmla="*/ 188 h 200"/>
                    <a:gd name="T30" fmla="*/ 52 w 268"/>
                    <a:gd name="T31" fmla="*/ 200 h 200"/>
                    <a:gd name="T32" fmla="*/ 18 w 268"/>
                    <a:gd name="T33" fmla="*/ 192 h 20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8"/>
                    <a:gd name="T52" fmla="*/ 0 h 200"/>
                    <a:gd name="T53" fmla="*/ 268 w 268"/>
                    <a:gd name="T54" fmla="*/ 200 h 20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70" name="Group 383"/>
              <p:cNvGrpSpPr>
                <a:grpSpLocks/>
              </p:cNvGrpSpPr>
              <p:nvPr/>
            </p:nvGrpSpPr>
            <p:grpSpPr bwMode="auto">
              <a:xfrm>
                <a:off x="1392" y="2736"/>
                <a:ext cx="480" cy="1221"/>
                <a:chOff x="1392" y="2736"/>
                <a:chExt cx="480" cy="1221"/>
              </a:xfrm>
            </p:grpSpPr>
            <p:sp>
              <p:nvSpPr>
                <p:cNvPr id="271" name="Freeform 384"/>
                <p:cNvSpPr>
                  <a:spLocks/>
                </p:cNvSpPr>
                <p:nvPr/>
              </p:nvSpPr>
              <p:spPr bwMode="auto">
                <a:xfrm rot="21186154" flipH="1">
                  <a:off x="1407" y="2736"/>
                  <a:ext cx="339" cy="405"/>
                </a:xfrm>
                <a:custGeom>
                  <a:avLst/>
                  <a:gdLst>
                    <a:gd name="T0" fmla="*/ 40 w 672"/>
                    <a:gd name="T1" fmla="*/ 576 h 592"/>
                    <a:gd name="T2" fmla="*/ 472 w 672"/>
                    <a:gd name="T3" fmla="*/ 432 h 592"/>
                    <a:gd name="T4" fmla="*/ 664 w 672"/>
                    <a:gd name="T5" fmla="*/ 48 h 592"/>
                    <a:gd name="T6" fmla="*/ 424 w 672"/>
                    <a:gd name="T7" fmla="*/ 144 h 592"/>
                    <a:gd name="T8" fmla="*/ 232 w 672"/>
                    <a:gd name="T9" fmla="*/ 336 h 592"/>
                    <a:gd name="T10" fmla="*/ 40 w 672"/>
                    <a:gd name="T11" fmla="*/ 576 h 59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72"/>
                    <a:gd name="T19" fmla="*/ 0 h 592"/>
                    <a:gd name="T20" fmla="*/ 672 w 672"/>
                    <a:gd name="T21" fmla="*/ 592 h 59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72" h="592">
                      <a:moveTo>
                        <a:pt x="40" y="576"/>
                      </a:moveTo>
                      <a:cubicBezTo>
                        <a:pt x="80" y="592"/>
                        <a:pt x="368" y="520"/>
                        <a:pt x="472" y="432"/>
                      </a:cubicBezTo>
                      <a:cubicBezTo>
                        <a:pt x="576" y="344"/>
                        <a:pt x="672" y="96"/>
                        <a:pt x="664" y="48"/>
                      </a:cubicBezTo>
                      <a:cubicBezTo>
                        <a:pt x="656" y="0"/>
                        <a:pt x="496" y="96"/>
                        <a:pt x="424" y="144"/>
                      </a:cubicBezTo>
                      <a:cubicBezTo>
                        <a:pt x="352" y="192"/>
                        <a:pt x="296" y="264"/>
                        <a:pt x="232" y="336"/>
                      </a:cubicBezTo>
                      <a:cubicBezTo>
                        <a:pt x="168" y="408"/>
                        <a:pt x="0" y="560"/>
                        <a:pt x="40" y="57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2" name="Freeform 385"/>
                <p:cNvSpPr>
                  <a:spLocks/>
                </p:cNvSpPr>
                <p:nvPr/>
              </p:nvSpPr>
              <p:spPr bwMode="auto">
                <a:xfrm rot="21186154" flipH="1">
                  <a:off x="1795" y="3103"/>
                  <a:ext cx="77" cy="854"/>
                </a:xfrm>
                <a:custGeom>
                  <a:avLst/>
                  <a:gdLst>
                    <a:gd name="T0" fmla="*/ 104 w 152"/>
                    <a:gd name="T1" fmla="*/ 1248 h 1248"/>
                    <a:gd name="T2" fmla="*/ 8 w 152"/>
                    <a:gd name="T3" fmla="*/ 672 h 1248"/>
                    <a:gd name="T4" fmla="*/ 152 w 152"/>
                    <a:gd name="T5" fmla="*/ 0 h 1248"/>
                    <a:gd name="T6" fmla="*/ 0 60000 65536"/>
                    <a:gd name="T7" fmla="*/ 0 60000 65536"/>
                    <a:gd name="T8" fmla="*/ 0 60000 65536"/>
                    <a:gd name="T9" fmla="*/ 0 w 152"/>
                    <a:gd name="T10" fmla="*/ 0 h 1248"/>
                    <a:gd name="T11" fmla="*/ 152 w 152"/>
                    <a:gd name="T12" fmla="*/ 1248 h 124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2" h="1248">
                      <a:moveTo>
                        <a:pt x="104" y="1248"/>
                      </a:moveTo>
                      <a:cubicBezTo>
                        <a:pt x="52" y="1064"/>
                        <a:pt x="0" y="880"/>
                        <a:pt x="8" y="672"/>
                      </a:cubicBezTo>
                      <a:cubicBezTo>
                        <a:pt x="16" y="464"/>
                        <a:pt x="84" y="232"/>
                        <a:pt x="15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3" name="Freeform 386"/>
                <p:cNvSpPr>
                  <a:spLocks/>
                </p:cNvSpPr>
                <p:nvPr/>
              </p:nvSpPr>
              <p:spPr bwMode="auto">
                <a:xfrm rot="21186154" flipH="1">
                  <a:off x="1439" y="2781"/>
                  <a:ext cx="49" cy="55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224"/>
                    <a:gd name="T14" fmla="*/ 280 w 280"/>
                    <a:gd name="T15" fmla="*/ 224 h 2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4" name="Freeform 387"/>
                <p:cNvSpPr>
                  <a:spLocks/>
                </p:cNvSpPr>
                <p:nvPr/>
              </p:nvSpPr>
              <p:spPr bwMode="auto">
                <a:xfrm rot="-7956248">
                  <a:off x="1391" y="2832"/>
                  <a:ext cx="65" cy="40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224"/>
                    <a:gd name="T14" fmla="*/ 280 w 280"/>
                    <a:gd name="T15" fmla="*/ 224 h 2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5" name="Freeform 388"/>
                <p:cNvSpPr>
                  <a:spLocks/>
                </p:cNvSpPr>
                <p:nvPr/>
              </p:nvSpPr>
              <p:spPr bwMode="auto">
                <a:xfrm rot="-7956248">
                  <a:off x="1379" y="2801"/>
                  <a:ext cx="66" cy="40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224"/>
                    <a:gd name="T14" fmla="*/ 280 w 280"/>
                    <a:gd name="T15" fmla="*/ 224 h 2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6" name="Freeform 389"/>
                <p:cNvSpPr>
                  <a:spLocks/>
                </p:cNvSpPr>
                <p:nvPr/>
              </p:nvSpPr>
              <p:spPr bwMode="auto">
                <a:xfrm rot="-7956248">
                  <a:off x="1383" y="2767"/>
                  <a:ext cx="66" cy="40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224"/>
                    <a:gd name="T14" fmla="*/ 280 w 280"/>
                    <a:gd name="T15" fmla="*/ 224 h 2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7" name="Freeform 390"/>
                <p:cNvSpPr>
                  <a:spLocks/>
                </p:cNvSpPr>
                <p:nvPr/>
              </p:nvSpPr>
              <p:spPr bwMode="auto">
                <a:xfrm rot="21186154" flipH="1">
                  <a:off x="1439" y="2781"/>
                  <a:ext cx="49" cy="55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224"/>
                    <a:gd name="T14" fmla="*/ 280 w 280"/>
                    <a:gd name="T15" fmla="*/ 224 h 2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8" name="Freeform 391"/>
                <p:cNvSpPr>
                  <a:spLocks/>
                </p:cNvSpPr>
                <p:nvPr/>
              </p:nvSpPr>
              <p:spPr bwMode="auto">
                <a:xfrm rot="-7956248">
                  <a:off x="1412" y="2796"/>
                  <a:ext cx="66" cy="41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224"/>
                    <a:gd name="T14" fmla="*/ 280 w 280"/>
                    <a:gd name="T15" fmla="*/ 224 h 2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9" name="Freeform 392"/>
                <p:cNvSpPr>
                  <a:spLocks/>
                </p:cNvSpPr>
                <p:nvPr/>
              </p:nvSpPr>
              <p:spPr bwMode="auto">
                <a:xfrm rot="-7956248">
                  <a:off x="1439" y="2827"/>
                  <a:ext cx="65" cy="40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224"/>
                    <a:gd name="T14" fmla="*/ 280 w 280"/>
                    <a:gd name="T15" fmla="*/ 224 h 2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80" name="Freeform 393"/>
                <p:cNvSpPr>
                  <a:spLocks/>
                </p:cNvSpPr>
                <p:nvPr/>
              </p:nvSpPr>
              <p:spPr bwMode="auto">
                <a:xfrm rot="21186154" flipH="1">
                  <a:off x="1406" y="2781"/>
                  <a:ext cx="135" cy="137"/>
                </a:xfrm>
                <a:custGeom>
                  <a:avLst/>
                  <a:gdLst>
                    <a:gd name="T0" fmla="*/ 18 w 268"/>
                    <a:gd name="T1" fmla="*/ 192 h 200"/>
                    <a:gd name="T2" fmla="*/ 0 w 268"/>
                    <a:gd name="T3" fmla="*/ 180 h 200"/>
                    <a:gd name="T4" fmla="*/ 18 w 268"/>
                    <a:gd name="T5" fmla="*/ 144 h 200"/>
                    <a:gd name="T6" fmla="*/ 66 w 268"/>
                    <a:gd name="T7" fmla="*/ 48 h 200"/>
                    <a:gd name="T8" fmla="*/ 114 w 268"/>
                    <a:gd name="T9" fmla="*/ 0 h 200"/>
                    <a:gd name="T10" fmla="*/ 114 w 268"/>
                    <a:gd name="T11" fmla="*/ 48 h 200"/>
                    <a:gd name="T12" fmla="*/ 96 w 268"/>
                    <a:gd name="T13" fmla="*/ 92 h 200"/>
                    <a:gd name="T14" fmla="*/ 168 w 268"/>
                    <a:gd name="T15" fmla="*/ 28 h 200"/>
                    <a:gd name="T16" fmla="*/ 176 w 268"/>
                    <a:gd name="T17" fmla="*/ 44 h 200"/>
                    <a:gd name="T18" fmla="*/ 124 w 268"/>
                    <a:gd name="T19" fmla="*/ 112 h 200"/>
                    <a:gd name="T20" fmla="*/ 232 w 268"/>
                    <a:gd name="T21" fmla="*/ 72 h 200"/>
                    <a:gd name="T22" fmla="*/ 240 w 268"/>
                    <a:gd name="T23" fmla="*/ 100 h 200"/>
                    <a:gd name="T24" fmla="*/ 162 w 268"/>
                    <a:gd name="T25" fmla="*/ 144 h 200"/>
                    <a:gd name="T26" fmla="*/ 268 w 268"/>
                    <a:gd name="T27" fmla="*/ 168 h 200"/>
                    <a:gd name="T28" fmla="*/ 232 w 268"/>
                    <a:gd name="T29" fmla="*/ 188 h 200"/>
                    <a:gd name="T30" fmla="*/ 52 w 268"/>
                    <a:gd name="T31" fmla="*/ 200 h 200"/>
                    <a:gd name="T32" fmla="*/ 18 w 268"/>
                    <a:gd name="T33" fmla="*/ 192 h 20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8"/>
                    <a:gd name="T52" fmla="*/ 0 h 200"/>
                    <a:gd name="T53" fmla="*/ 268 w 268"/>
                    <a:gd name="T54" fmla="*/ 200 h 20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81" name="Freeform 394"/>
                <p:cNvSpPr>
                  <a:spLocks/>
                </p:cNvSpPr>
                <p:nvPr/>
              </p:nvSpPr>
              <p:spPr bwMode="auto">
                <a:xfrm rot="21186154" flipH="1">
                  <a:off x="1427" y="2808"/>
                  <a:ext cx="194" cy="197"/>
                </a:xfrm>
                <a:custGeom>
                  <a:avLst/>
                  <a:gdLst>
                    <a:gd name="T0" fmla="*/ 18 w 268"/>
                    <a:gd name="T1" fmla="*/ 192 h 200"/>
                    <a:gd name="T2" fmla="*/ 0 w 268"/>
                    <a:gd name="T3" fmla="*/ 180 h 200"/>
                    <a:gd name="T4" fmla="*/ 18 w 268"/>
                    <a:gd name="T5" fmla="*/ 144 h 200"/>
                    <a:gd name="T6" fmla="*/ 66 w 268"/>
                    <a:gd name="T7" fmla="*/ 48 h 200"/>
                    <a:gd name="T8" fmla="*/ 114 w 268"/>
                    <a:gd name="T9" fmla="*/ 0 h 200"/>
                    <a:gd name="T10" fmla="*/ 114 w 268"/>
                    <a:gd name="T11" fmla="*/ 48 h 200"/>
                    <a:gd name="T12" fmla="*/ 96 w 268"/>
                    <a:gd name="T13" fmla="*/ 92 h 200"/>
                    <a:gd name="T14" fmla="*/ 168 w 268"/>
                    <a:gd name="T15" fmla="*/ 28 h 200"/>
                    <a:gd name="T16" fmla="*/ 176 w 268"/>
                    <a:gd name="T17" fmla="*/ 44 h 200"/>
                    <a:gd name="T18" fmla="*/ 124 w 268"/>
                    <a:gd name="T19" fmla="*/ 112 h 200"/>
                    <a:gd name="T20" fmla="*/ 232 w 268"/>
                    <a:gd name="T21" fmla="*/ 72 h 200"/>
                    <a:gd name="T22" fmla="*/ 240 w 268"/>
                    <a:gd name="T23" fmla="*/ 100 h 200"/>
                    <a:gd name="T24" fmla="*/ 162 w 268"/>
                    <a:gd name="T25" fmla="*/ 144 h 200"/>
                    <a:gd name="T26" fmla="*/ 268 w 268"/>
                    <a:gd name="T27" fmla="*/ 168 h 200"/>
                    <a:gd name="T28" fmla="*/ 232 w 268"/>
                    <a:gd name="T29" fmla="*/ 188 h 200"/>
                    <a:gd name="T30" fmla="*/ 52 w 268"/>
                    <a:gd name="T31" fmla="*/ 200 h 200"/>
                    <a:gd name="T32" fmla="*/ 18 w 268"/>
                    <a:gd name="T33" fmla="*/ 192 h 20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8"/>
                    <a:gd name="T52" fmla="*/ 0 h 200"/>
                    <a:gd name="T53" fmla="*/ 268 w 268"/>
                    <a:gd name="T54" fmla="*/ 200 h 20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82" name="Freeform 395"/>
                <p:cNvSpPr>
                  <a:spLocks/>
                </p:cNvSpPr>
                <p:nvPr/>
              </p:nvSpPr>
              <p:spPr bwMode="auto">
                <a:xfrm rot="21186154" flipH="1">
                  <a:off x="1483" y="2866"/>
                  <a:ext cx="194" cy="197"/>
                </a:xfrm>
                <a:custGeom>
                  <a:avLst/>
                  <a:gdLst>
                    <a:gd name="T0" fmla="*/ 18 w 268"/>
                    <a:gd name="T1" fmla="*/ 192 h 200"/>
                    <a:gd name="T2" fmla="*/ 0 w 268"/>
                    <a:gd name="T3" fmla="*/ 180 h 200"/>
                    <a:gd name="T4" fmla="*/ 18 w 268"/>
                    <a:gd name="T5" fmla="*/ 144 h 200"/>
                    <a:gd name="T6" fmla="*/ 66 w 268"/>
                    <a:gd name="T7" fmla="*/ 48 h 200"/>
                    <a:gd name="T8" fmla="*/ 114 w 268"/>
                    <a:gd name="T9" fmla="*/ 0 h 200"/>
                    <a:gd name="T10" fmla="*/ 114 w 268"/>
                    <a:gd name="T11" fmla="*/ 48 h 200"/>
                    <a:gd name="T12" fmla="*/ 96 w 268"/>
                    <a:gd name="T13" fmla="*/ 92 h 200"/>
                    <a:gd name="T14" fmla="*/ 168 w 268"/>
                    <a:gd name="T15" fmla="*/ 28 h 200"/>
                    <a:gd name="T16" fmla="*/ 176 w 268"/>
                    <a:gd name="T17" fmla="*/ 44 h 200"/>
                    <a:gd name="T18" fmla="*/ 124 w 268"/>
                    <a:gd name="T19" fmla="*/ 112 h 200"/>
                    <a:gd name="T20" fmla="*/ 232 w 268"/>
                    <a:gd name="T21" fmla="*/ 72 h 200"/>
                    <a:gd name="T22" fmla="*/ 240 w 268"/>
                    <a:gd name="T23" fmla="*/ 100 h 200"/>
                    <a:gd name="T24" fmla="*/ 162 w 268"/>
                    <a:gd name="T25" fmla="*/ 144 h 200"/>
                    <a:gd name="T26" fmla="*/ 268 w 268"/>
                    <a:gd name="T27" fmla="*/ 168 h 200"/>
                    <a:gd name="T28" fmla="*/ 232 w 268"/>
                    <a:gd name="T29" fmla="*/ 188 h 200"/>
                    <a:gd name="T30" fmla="*/ 52 w 268"/>
                    <a:gd name="T31" fmla="*/ 200 h 200"/>
                    <a:gd name="T32" fmla="*/ 18 w 268"/>
                    <a:gd name="T33" fmla="*/ 192 h 20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8"/>
                    <a:gd name="T52" fmla="*/ 0 h 200"/>
                    <a:gd name="T53" fmla="*/ 268 w 268"/>
                    <a:gd name="T54" fmla="*/ 200 h 20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83" name="Freeform 396"/>
                <p:cNvSpPr>
                  <a:spLocks/>
                </p:cNvSpPr>
                <p:nvPr/>
              </p:nvSpPr>
              <p:spPr bwMode="auto">
                <a:xfrm rot="21186154" flipH="1">
                  <a:off x="1574" y="2959"/>
                  <a:ext cx="135" cy="137"/>
                </a:xfrm>
                <a:custGeom>
                  <a:avLst/>
                  <a:gdLst>
                    <a:gd name="T0" fmla="*/ 18 w 268"/>
                    <a:gd name="T1" fmla="*/ 192 h 200"/>
                    <a:gd name="T2" fmla="*/ 0 w 268"/>
                    <a:gd name="T3" fmla="*/ 180 h 200"/>
                    <a:gd name="T4" fmla="*/ 18 w 268"/>
                    <a:gd name="T5" fmla="*/ 144 h 200"/>
                    <a:gd name="T6" fmla="*/ 66 w 268"/>
                    <a:gd name="T7" fmla="*/ 48 h 200"/>
                    <a:gd name="T8" fmla="*/ 114 w 268"/>
                    <a:gd name="T9" fmla="*/ 0 h 200"/>
                    <a:gd name="T10" fmla="*/ 114 w 268"/>
                    <a:gd name="T11" fmla="*/ 48 h 200"/>
                    <a:gd name="T12" fmla="*/ 96 w 268"/>
                    <a:gd name="T13" fmla="*/ 92 h 200"/>
                    <a:gd name="T14" fmla="*/ 168 w 268"/>
                    <a:gd name="T15" fmla="*/ 28 h 200"/>
                    <a:gd name="T16" fmla="*/ 176 w 268"/>
                    <a:gd name="T17" fmla="*/ 44 h 200"/>
                    <a:gd name="T18" fmla="*/ 124 w 268"/>
                    <a:gd name="T19" fmla="*/ 112 h 200"/>
                    <a:gd name="T20" fmla="*/ 232 w 268"/>
                    <a:gd name="T21" fmla="*/ 72 h 200"/>
                    <a:gd name="T22" fmla="*/ 240 w 268"/>
                    <a:gd name="T23" fmla="*/ 100 h 200"/>
                    <a:gd name="T24" fmla="*/ 162 w 268"/>
                    <a:gd name="T25" fmla="*/ 144 h 200"/>
                    <a:gd name="T26" fmla="*/ 268 w 268"/>
                    <a:gd name="T27" fmla="*/ 168 h 200"/>
                    <a:gd name="T28" fmla="*/ 232 w 268"/>
                    <a:gd name="T29" fmla="*/ 188 h 200"/>
                    <a:gd name="T30" fmla="*/ 52 w 268"/>
                    <a:gd name="T31" fmla="*/ 200 h 200"/>
                    <a:gd name="T32" fmla="*/ 18 w 268"/>
                    <a:gd name="T33" fmla="*/ 192 h 20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8"/>
                    <a:gd name="T52" fmla="*/ 0 h 200"/>
                    <a:gd name="T53" fmla="*/ 268 w 268"/>
                    <a:gd name="T54" fmla="*/ 200 h 20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84" name="Freeform 397"/>
                <p:cNvSpPr>
                  <a:spLocks/>
                </p:cNvSpPr>
                <p:nvPr/>
              </p:nvSpPr>
              <p:spPr bwMode="auto">
                <a:xfrm rot="21186154" flipH="1">
                  <a:off x="1630" y="3018"/>
                  <a:ext cx="135" cy="136"/>
                </a:xfrm>
                <a:custGeom>
                  <a:avLst/>
                  <a:gdLst>
                    <a:gd name="T0" fmla="*/ 18 w 268"/>
                    <a:gd name="T1" fmla="*/ 192 h 200"/>
                    <a:gd name="T2" fmla="*/ 0 w 268"/>
                    <a:gd name="T3" fmla="*/ 180 h 200"/>
                    <a:gd name="T4" fmla="*/ 18 w 268"/>
                    <a:gd name="T5" fmla="*/ 144 h 200"/>
                    <a:gd name="T6" fmla="*/ 66 w 268"/>
                    <a:gd name="T7" fmla="*/ 48 h 200"/>
                    <a:gd name="T8" fmla="*/ 114 w 268"/>
                    <a:gd name="T9" fmla="*/ 0 h 200"/>
                    <a:gd name="T10" fmla="*/ 114 w 268"/>
                    <a:gd name="T11" fmla="*/ 48 h 200"/>
                    <a:gd name="T12" fmla="*/ 96 w 268"/>
                    <a:gd name="T13" fmla="*/ 92 h 200"/>
                    <a:gd name="T14" fmla="*/ 168 w 268"/>
                    <a:gd name="T15" fmla="*/ 28 h 200"/>
                    <a:gd name="T16" fmla="*/ 176 w 268"/>
                    <a:gd name="T17" fmla="*/ 44 h 200"/>
                    <a:gd name="T18" fmla="*/ 124 w 268"/>
                    <a:gd name="T19" fmla="*/ 112 h 200"/>
                    <a:gd name="T20" fmla="*/ 232 w 268"/>
                    <a:gd name="T21" fmla="*/ 72 h 200"/>
                    <a:gd name="T22" fmla="*/ 240 w 268"/>
                    <a:gd name="T23" fmla="*/ 100 h 200"/>
                    <a:gd name="T24" fmla="*/ 162 w 268"/>
                    <a:gd name="T25" fmla="*/ 144 h 200"/>
                    <a:gd name="T26" fmla="*/ 268 w 268"/>
                    <a:gd name="T27" fmla="*/ 168 h 200"/>
                    <a:gd name="T28" fmla="*/ 232 w 268"/>
                    <a:gd name="T29" fmla="*/ 188 h 200"/>
                    <a:gd name="T30" fmla="*/ 52 w 268"/>
                    <a:gd name="T31" fmla="*/ 200 h 200"/>
                    <a:gd name="T32" fmla="*/ 18 w 268"/>
                    <a:gd name="T33" fmla="*/ 192 h 20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8"/>
                    <a:gd name="T52" fmla="*/ 0 h 200"/>
                    <a:gd name="T53" fmla="*/ 268 w 268"/>
                    <a:gd name="T54" fmla="*/ 200 h 20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329" name="TextBox 328"/>
          <p:cNvSpPr txBox="1"/>
          <p:nvPr/>
        </p:nvSpPr>
        <p:spPr>
          <a:xfrm>
            <a:off x="785786" y="1714488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4 кг</a:t>
            </a:r>
            <a:endParaRPr lang="ru-RU" sz="3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95" name="TextBox 394"/>
          <p:cNvSpPr txBox="1"/>
          <p:nvPr/>
        </p:nvSpPr>
        <p:spPr>
          <a:xfrm>
            <a:off x="2643174" y="1714488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4 кг</a:t>
            </a:r>
            <a:endParaRPr lang="ru-RU" sz="3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96" name="TextBox 395"/>
          <p:cNvSpPr txBox="1"/>
          <p:nvPr/>
        </p:nvSpPr>
        <p:spPr>
          <a:xfrm>
            <a:off x="4357686" y="1714488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4 кг</a:t>
            </a:r>
            <a:endParaRPr lang="ru-RU" sz="3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97" name="TextBox 396"/>
          <p:cNvSpPr txBox="1"/>
          <p:nvPr/>
        </p:nvSpPr>
        <p:spPr>
          <a:xfrm>
            <a:off x="5929322" y="1714488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4 кг</a:t>
            </a:r>
            <a:endParaRPr lang="ru-RU" sz="3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98" name="TextBox 397"/>
          <p:cNvSpPr txBox="1"/>
          <p:nvPr/>
        </p:nvSpPr>
        <p:spPr>
          <a:xfrm>
            <a:off x="7500958" y="1714488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4 кг</a:t>
            </a:r>
            <a:endParaRPr lang="ru-RU" sz="3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" grpId="0"/>
      <p:bldP spid="395" grpId="0"/>
      <p:bldP spid="396" grpId="0"/>
      <p:bldP spid="397" grpId="0"/>
      <p:bldP spid="39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3200" dirty="0" smtClean="0"/>
              <a:t>Сколько стаканов на </a:t>
            </a:r>
            <a:r>
              <a:rPr lang="ru-RU" sz="3200" dirty="0" smtClean="0">
                <a:solidFill>
                  <a:srgbClr val="C00000"/>
                </a:solidFill>
              </a:rPr>
              <a:t>3</a:t>
            </a:r>
            <a:r>
              <a:rPr lang="ru-RU" sz="3200" dirty="0" smtClean="0"/>
              <a:t> таких столах?</a:t>
            </a:r>
          </a:p>
          <a:p>
            <a:pPr>
              <a:buNone/>
            </a:pPr>
            <a:r>
              <a:rPr lang="ru-RU" sz="3200" dirty="0" smtClean="0"/>
              <a:t> 7 +  7 + 7 = 21 ( с.)</a:t>
            </a:r>
          </a:p>
          <a:p>
            <a:pPr>
              <a:buNone/>
            </a:pPr>
            <a:r>
              <a:rPr lang="ru-RU" sz="3200" dirty="0" smtClean="0"/>
              <a:t>7 </a:t>
            </a:r>
            <a:r>
              <a:rPr lang="ru-RU" sz="3200" dirty="0" err="1" smtClean="0"/>
              <a:t>х</a:t>
            </a:r>
            <a:r>
              <a:rPr lang="ru-RU" sz="3200" dirty="0" smtClean="0"/>
              <a:t> 3 = 21 ( с.)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столе стояли ….</a:t>
            </a:r>
            <a:endParaRPr lang="ru-RU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642910" y="1571612"/>
            <a:ext cx="642942" cy="928694"/>
            <a:chOff x="1968" y="1728"/>
            <a:chExt cx="1440" cy="1971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1968" y="1872"/>
              <a:ext cx="1440" cy="1824"/>
            </a:xfrm>
            <a:custGeom>
              <a:avLst/>
              <a:gdLst/>
              <a:ahLst/>
              <a:cxnLst>
                <a:cxn ang="0">
                  <a:pos x="1440" y="0"/>
                </a:cxn>
                <a:cxn ang="0">
                  <a:pos x="1296" y="1728"/>
                </a:cxn>
                <a:cxn ang="0">
                  <a:pos x="1263" y="1755"/>
                </a:cxn>
                <a:cxn ang="0">
                  <a:pos x="1200" y="1776"/>
                </a:cxn>
                <a:cxn ang="0">
                  <a:pos x="1152" y="1776"/>
                </a:cxn>
                <a:cxn ang="0">
                  <a:pos x="1008" y="1824"/>
                </a:cxn>
                <a:cxn ang="0">
                  <a:pos x="864" y="1824"/>
                </a:cxn>
                <a:cxn ang="0">
                  <a:pos x="768" y="1824"/>
                </a:cxn>
                <a:cxn ang="0">
                  <a:pos x="672" y="1824"/>
                </a:cxn>
                <a:cxn ang="0">
                  <a:pos x="576" y="1776"/>
                </a:cxn>
                <a:cxn ang="0">
                  <a:pos x="384" y="1776"/>
                </a:cxn>
                <a:cxn ang="0">
                  <a:pos x="336" y="1776"/>
                </a:cxn>
                <a:cxn ang="0">
                  <a:pos x="288" y="1728"/>
                </a:cxn>
                <a:cxn ang="0">
                  <a:pos x="0" y="0"/>
                </a:cxn>
                <a:cxn ang="0">
                  <a:pos x="153" y="93"/>
                </a:cxn>
                <a:cxn ang="0">
                  <a:pos x="465" y="135"/>
                </a:cxn>
                <a:cxn ang="0">
                  <a:pos x="624" y="144"/>
                </a:cxn>
                <a:cxn ang="0">
                  <a:pos x="864" y="144"/>
                </a:cxn>
                <a:cxn ang="0">
                  <a:pos x="1065" y="129"/>
                </a:cxn>
                <a:cxn ang="0">
                  <a:pos x="1293" y="99"/>
                </a:cxn>
                <a:cxn ang="0">
                  <a:pos x="1440" y="0"/>
                </a:cxn>
              </a:cxnLst>
              <a:rect l="0" t="0" r="r" b="b"/>
              <a:pathLst>
                <a:path w="1440" h="1824">
                  <a:moveTo>
                    <a:pt x="1440" y="0"/>
                  </a:moveTo>
                  <a:lnTo>
                    <a:pt x="1296" y="1728"/>
                  </a:lnTo>
                  <a:lnTo>
                    <a:pt x="1263" y="1755"/>
                  </a:lnTo>
                  <a:lnTo>
                    <a:pt x="1200" y="1776"/>
                  </a:lnTo>
                  <a:lnTo>
                    <a:pt x="1152" y="1776"/>
                  </a:lnTo>
                  <a:lnTo>
                    <a:pt x="1008" y="1824"/>
                  </a:lnTo>
                  <a:lnTo>
                    <a:pt x="864" y="1824"/>
                  </a:lnTo>
                  <a:lnTo>
                    <a:pt x="768" y="1824"/>
                  </a:lnTo>
                  <a:lnTo>
                    <a:pt x="672" y="1824"/>
                  </a:lnTo>
                  <a:lnTo>
                    <a:pt x="576" y="1776"/>
                  </a:lnTo>
                  <a:lnTo>
                    <a:pt x="384" y="1776"/>
                  </a:lnTo>
                  <a:lnTo>
                    <a:pt x="336" y="1776"/>
                  </a:lnTo>
                  <a:lnTo>
                    <a:pt x="288" y="1728"/>
                  </a:lnTo>
                  <a:lnTo>
                    <a:pt x="0" y="0"/>
                  </a:lnTo>
                  <a:lnTo>
                    <a:pt x="153" y="93"/>
                  </a:lnTo>
                  <a:lnTo>
                    <a:pt x="465" y="135"/>
                  </a:lnTo>
                  <a:lnTo>
                    <a:pt x="624" y="144"/>
                  </a:lnTo>
                  <a:lnTo>
                    <a:pt x="864" y="144"/>
                  </a:lnTo>
                  <a:lnTo>
                    <a:pt x="1065" y="129"/>
                  </a:lnTo>
                  <a:lnTo>
                    <a:pt x="1293" y="99"/>
                  </a:lnTo>
                  <a:lnTo>
                    <a:pt x="1440" y="0"/>
                  </a:lnTo>
                  <a:close/>
                </a:path>
              </a:pathLst>
            </a:custGeom>
            <a:gradFill rotWithShape="1">
              <a:gsLst>
                <a:gs pos="0">
                  <a:srgbClr val="66FFFF"/>
                </a:gs>
                <a:gs pos="50000">
                  <a:schemeClr val="bg1"/>
                </a:gs>
                <a:gs pos="100000">
                  <a:srgbClr val="66FFFF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2256" y="3504"/>
              <a:ext cx="1008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C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1968" y="1872"/>
              <a:ext cx="1440" cy="1827"/>
            </a:xfrm>
            <a:custGeom>
              <a:avLst/>
              <a:gdLst>
                <a:gd name="T0" fmla="*/ 0 w 1440"/>
                <a:gd name="T1" fmla="*/ 0 h 1827"/>
                <a:gd name="T2" fmla="*/ 288 w 1440"/>
                <a:gd name="T3" fmla="*/ 1728 h 1827"/>
                <a:gd name="T4" fmla="*/ 309 w 1440"/>
                <a:gd name="T5" fmla="*/ 1755 h 1827"/>
                <a:gd name="T6" fmla="*/ 374 w 1440"/>
                <a:gd name="T7" fmla="*/ 1781 h 1827"/>
                <a:gd name="T8" fmla="*/ 579 w 1440"/>
                <a:gd name="T9" fmla="*/ 1815 h 1827"/>
                <a:gd name="T10" fmla="*/ 759 w 1440"/>
                <a:gd name="T11" fmla="*/ 1821 h 1827"/>
                <a:gd name="T12" fmla="*/ 921 w 1440"/>
                <a:gd name="T13" fmla="*/ 1821 h 1827"/>
                <a:gd name="T14" fmla="*/ 1011 w 1440"/>
                <a:gd name="T15" fmla="*/ 1815 h 1827"/>
                <a:gd name="T16" fmla="*/ 1162 w 1440"/>
                <a:gd name="T17" fmla="*/ 1796 h 1827"/>
                <a:gd name="T18" fmla="*/ 1269 w 1440"/>
                <a:gd name="T19" fmla="*/ 1761 h 1827"/>
                <a:gd name="T20" fmla="*/ 1296 w 1440"/>
                <a:gd name="T21" fmla="*/ 1728 h 1827"/>
                <a:gd name="T22" fmla="*/ 1440 w 1440"/>
                <a:gd name="T23" fmla="*/ 0 h 1827"/>
                <a:gd name="T24" fmla="*/ 1248 w 1440"/>
                <a:gd name="T25" fmla="*/ 0 h 1827"/>
                <a:gd name="T26" fmla="*/ 1147 w 1440"/>
                <a:gd name="T27" fmla="*/ 1796 h 1827"/>
                <a:gd name="T28" fmla="*/ 1005 w 1440"/>
                <a:gd name="T29" fmla="*/ 1821 h 1827"/>
                <a:gd name="T30" fmla="*/ 921 w 1440"/>
                <a:gd name="T31" fmla="*/ 1821 h 1827"/>
                <a:gd name="T32" fmla="*/ 960 w 1440"/>
                <a:gd name="T33" fmla="*/ 0 h 1827"/>
                <a:gd name="T34" fmla="*/ 720 w 1440"/>
                <a:gd name="T35" fmla="*/ 0 h 1827"/>
                <a:gd name="T36" fmla="*/ 753 w 1440"/>
                <a:gd name="T37" fmla="*/ 1827 h 1827"/>
                <a:gd name="T38" fmla="*/ 571 w 1440"/>
                <a:gd name="T39" fmla="*/ 1811 h 1827"/>
                <a:gd name="T40" fmla="*/ 480 w 1440"/>
                <a:gd name="T41" fmla="*/ 0 h 1827"/>
                <a:gd name="T42" fmla="*/ 240 w 1440"/>
                <a:gd name="T43" fmla="*/ 0 h 1827"/>
                <a:gd name="T44" fmla="*/ 450 w 1440"/>
                <a:gd name="T45" fmla="*/ 1796 h 18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440"/>
                <a:gd name="T70" fmla="*/ 0 h 1827"/>
                <a:gd name="T71" fmla="*/ 1440 w 1440"/>
                <a:gd name="T72" fmla="*/ 1827 h 18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440" h="1827">
                  <a:moveTo>
                    <a:pt x="0" y="0"/>
                  </a:moveTo>
                  <a:lnTo>
                    <a:pt x="288" y="1728"/>
                  </a:lnTo>
                  <a:lnTo>
                    <a:pt x="309" y="1755"/>
                  </a:lnTo>
                  <a:lnTo>
                    <a:pt x="374" y="1781"/>
                  </a:lnTo>
                  <a:lnTo>
                    <a:pt x="579" y="1815"/>
                  </a:lnTo>
                  <a:lnTo>
                    <a:pt x="759" y="1821"/>
                  </a:lnTo>
                  <a:lnTo>
                    <a:pt x="921" y="1821"/>
                  </a:lnTo>
                  <a:lnTo>
                    <a:pt x="1011" y="1815"/>
                  </a:lnTo>
                  <a:lnTo>
                    <a:pt x="1162" y="1796"/>
                  </a:lnTo>
                  <a:lnTo>
                    <a:pt x="1269" y="1761"/>
                  </a:lnTo>
                  <a:lnTo>
                    <a:pt x="1296" y="1728"/>
                  </a:lnTo>
                  <a:lnTo>
                    <a:pt x="1440" y="0"/>
                  </a:lnTo>
                  <a:lnTo>
                    <a:pt x="1248" y="0"/>
                  </a:lnTo>
                  <a:lnTo>
                    <a:pt x="1147" y="1796"/>
                  </a:lnTo>
                  <a:lnTo>
                    <a:pt x="1005" y="1821"/>
                  </a:lnTo>
                  <a:lnTo>
                    <a:pt x="921" y="1821"/>
                  </a:lnTo>
                  <a:lnTo>
                    <a:pt x="960" y="0"/>
                  </a:lnTo>
                  <a:lnTo>
                    <a:pt x="720" y="0"/>
                  </a:lnTo>
                  <a:lnTo>
                    <a:pt x="753" y="1827"/>
                  </a:lnTo>
                  <a:lnTo>
                    <a:pt x="571" y="1811"/>
                  </a:lnTo>
                  <a:lnTo>
                    <a:pt x="480" y="0"/>
                  </a:lnTo>
                  <a:lnTo>
                    <a:pt x="240" y="0"/>
                  </a:lnTo>
                  <a:lnTo>
                    <a:pt x="450" y="1796"/>
                  </a:lnTo>
                </a:path>
              </a:pathLst>
            </a:custGeom>
            <a:noFill/>
            <a:ln w="9525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1968" y="1728"/>
              <a:ext cx="1440" cy="28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C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9" name="Group 4"/>
          <p:cNvGrpSpPr>
            <a:grpSpLocks/>
          </p:cNvGrpSpPr>
          <p:nvPr/>
        </p:nvGrpSpPr>
        <p:grpSpPr bwMode="auto">
          <a:xfrm>
            <a:off x="2928926" y="1571612"/>
            <a:ext cx="642942" cy="928694"/>
            <a:chOff x="1968" y="1728"/>
            <a:chExt cx="1440" cy="1971"/>
          </a:xfrm>
        </p:grpSpPr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1968" y="1872"/>
              <a:ext cx="1440" cy="1824"/>
            </a:xfrm>
            <a:custGeom>
              <a:avLst/>
              <a:gdLst/>
              <a:ahLst/>
              <a:cxnLst>
                <a:cxn ang="0">
                  <a:pos x="1440" y="0"/>
                </a:cxn>
                <a:cxn ang="0">
                  <a:pos x="1296" y="1728"/>
                </a:cxn>
                <a:cxn ang="0">
                  <a:pos x="1263" y="1755"/>
                </a:cxn>
                <a:cxn ang="0">
                  <a:pos x="1200" y="1776"/>
                </a:cxn>
                <a:cxn ang="0">
                  <a:pos x="1152" y="1776"/>
                </a:cxn>
                <a:cxn ang="0">
                  <a:pos x="1008" y="1824"/>
                </a:cxn>
                <a:cxn ang="0">
                  <a:pos x="864" y="1824"/>
                </a:cxn>
                <a:cxn ang="0">
                  <a:pos x="768" y="1824"/>
                </a:cxn>
                <a:cxn ang="0">
                  <a:pos x="672" y="1824"/>
                </a:cxn>
                <a:cxn ang="0">
                  <a:pos x="576" y="1776"/>
                </a:cxn>
                <a:cxn ang="0">
                  <a:pos x="384" y="1776"/>
                </a:cxn>
                <a:cxn ang="0">
                  <a:pos x="336" y="1776"/>
                </a:cxn>
                <a:cxn ang="0">
                  <a:pos x="288" y="1728"/>
                </a:cxn>
                <a:cxn ang="0">
                  <a:pos x="0" y="0"/>
                </a:cxn>
                <a:cxn ang="0">
                  <a:pos x="153" y="93"/>
                </a:cxn>
                <a:cxn ang="0">
                  <a:pos x="465" y="135"/>
                </a:cxn>
                <a:cxn ang="0">
                  <a:pos x="624" y="144"/>
                </a:cxn>
                <a:cxn ang="0">
                  <a:pos x="864" y="144"/>
                </a:cxn>
                <a:cxn ang="0">
                  <a:pos x="1065" y="129"/>
                </a:cxn>
                <a:cxn ang="0">
                  <a:pos x="1293" y="99"/>
                </a:cxn>
                <a:cxn ang="0">
                  <a:pos x="1440" y="0"/>
                </a:cxn>
              </a:cxnLst>
              <a:rect l="0" t="0" r="r" b="b"/>
              <a:pathLst>
                <a:path w="1440" h="1824">
                  <a:moveTo>
                    <a:pt x="1440" y="0"/>
                  </a:moveTo>
                  <a:lnTo>
                    <a:pt x="1296" y="1728"/>
                  </a:lnTo>
                  <a:lnTo>
                    <a:pt x="1263" y="1755"/>
                  </a:lnTo>
                  <a:lnTo>
                    <a:pt x="1200" y="1776"/>
                  </a:lnTo>
                  <a:lnTo>
                    <a:pt x="1152" y="1776"/>
                  </a:lnTo>
                  <a:lnTo>
                    <a:pt x="1008" y="1824"/>
                  </a:lnTo>
                  <a:lnTo>
                    <a:pt x="864" y="1824"/>
                  </a:lnTo>
                  <a:lnTo>
                    <a:pt x="768" y="1824"/>
                  </a:lnTo>
                  <a:lnTo>
                    <a:pt x="672" y="1824"/>
                  </a:lnTo>
                  <a:lnTo>
                    <a:pt x="576" y="1776"/>
                  </a:lnTo>
                  <a:lnTo>
                    <a:pt x="384" y="1776"/>
                  </a:lnTo>
                  <a:lnTo>
                    <a:pt x="336" y="1776"/>
                  </a:lnTo>
                  <a:lnTo>
                    <a:pt x="288" y="1728"/>
                  </a:lnTo>
                  <a:lnTo>
                    <a:pt x="0" y="0"/>
                  </a:lnTo>
                  <a:lnTo>
                    <a:pt x="153" y="93"/>
                  </a:lnTo>
                  <a:lnTo>
                    <a:pt x="465" y="135"/>
                  </a:lnTo>
                  <a:lnTo>
                    <a:pt x="624" y="144"/>
                  </a:lnTo>
                  <a:lnTo>
                    <a:pt x="864" y="144"/>
                  </a:lnTo>
                  <a:lnTo>
                    <a:pt x="1065" y="129"/>
                  </a:lnTo>
                  <a:lnTo>
                    <a:pt x="1293" y="99"/>
                  </a:lnTo>
                  <a:lnTo>
                    <a:pt x="1440" y="0"/>
                  </a:lnTo>
                  <a:close/>
                </a:path>
              </a:pathLst>
            </a:custGeom>
            <a:gradFill rotWithShape="1">
              <a:gsLst>
                <a:gs pos="0">
                  <a:srgbClr val="66FFFF"/>
                </a:gs>
                <a:gs pos="50000">
                  <a:schemeClr val="bg1"/>
                </a:gs>
                <a:gs pos="100000">
                  <a:srgbClr val="66FFFF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Oval 6"/>
            <p:cNvSpPr>
              <a:spLocks noChangeArrowheads="1"/>
            </p:cNvSpPr>
            <p:nvPr/>
          </p:nvSpPr>
          <p:spPr bwMode="auto">
            <a:xfrm>
              <a:off x="2256" y="3504"/>
              <a:ext cx="1008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C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1968" y="1872"/>
              <a:ext cx="1440" cy="1827"/>
            </a:xfrm>
            <a:custGeom>
              <a:avLst/>
              <a:gdLst>
                <a:gd name="T0" fmla="*/ 0 w 1440"/>
                <a:gd name="T1" fmla="*/ 0 h 1827"/>
                <a:gd name="T2" fmla="*/ 288 w 1440"/>
                <a:gd name="T3" fmla="*/ 1728 h 1827"/>
                <a:gd name="T4" fmla="*/ 309 w 1440"/>
                <a:gd name="T5" fmla="*/ 1755 h 1827"/>
                <a:gd name="T6" fmla="*/ 374 w 1440"/>
                <a:gd name="T7" fmla="*/ 1781 h 1827"/>
                <a:gd name="T8" fmla="*/ 579 w 1440"/>
                <a:gd name="T9" fmla="*/ 1815 h 1827"/>
                <a:gd name="T10" fmla="*/ 759 w 1440"/>
                <a:gd name="T11" fmla="*/ 1821 h 1827"/>
                <a:gd name="T12" fmla="*/ 921 w 1440"/>
                <a:gd name="T13" fmla="*/ 1821 h 1827"/>
                <a:gd name="T14" fmla="*/ 1011 w 1440"/>
                <a:gd name="T15" fmla="*/ 1815 h 1827"/>
                <a:gd name="T16" fmla="*/ 1162 w 1440"/>
                <a:gd name="T17" fmla="*/ 1796 h 1827"/>
                <a:gd name="T18" fmla="*/ 1269 w 1440"/>
                <a:gd name="T19" fmla="*/ 1761 h 1827"/>
                <a:gd name="T20" fmla="*/ 1296 w 1440"/>
                <a:gd name="T21" fmla="*/ 1728 h 1827"/>
                <a:gd name="T22" fmla="*/ 1440 w 1440"/>
                <a:gd name="T23" fmla="*/ 0 h 1827"/>
                <a:gd name="T24" fmla="*/ 1248 w 1440"/>
                <a:gd name="T25" fmla="*/ 0 h 1827"/>
                <a:gd name="T26" fmla="*/ 1147 w 1440"/>
                <a:gd name="T27" fmla="*/ 1796 h 1827"/>
                <a:gd name="T28" fmla="*/ 1005 w 1440"/>
                <a:gd name="T29" fmla="*/ 1821 h 1827"/>
                <a:gd name="T30" fmla="*/ 921 w 1440"/>
                <a:gd name="T31" fmla="*/ 1821 h 1827"/>
                <a:gd name="T32" fmla="*/ 960 w 1440"/>
                <a:gd name="T33" fmla="*/ 0 h 1827"/>
                <a:gd name="T34" fmla="*/ 720 w 1440"/>
                <a:gd name="T35" fmla="*/ 0 h 1827"/>
                <a:gd name="T36" fmla="*/ 753 w 1440"/>
                <a:gd name="T37" fmla="*/ 1827 h 1827"/>
                <a:gd name="T38" fmla="*/ 571 w 1440"/>
                <a:gd name="T39" fmla="*/ 1811 h 1827"/>
                <a:gd name="T40" fmla="*/ 480 w 1440"/>
                <a:gd name="T41" fmla="*/ 0 h 1827"/>
                <a:gd name="T42" fmla="*/ 240 w 1440"/>
                <a:gd name="T43" fmla="*/ 0 h 1827"/>
                <a:gd name="T44" fmla="*/ 450 w 1440"/>
                <a:gd name="T45" fmla="*/ 1796 h 18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440"/>
                <a:gd name="T70" fmla="*/ 0 h 1827"/>
                <a:gd name="T71" fmla="*/ 1440 w 1440"/>
                <a:gd name="T72" fmla="*/ 1827 h 18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440" h="1827">
                  <a:moveTo>
                    <a:pt x="0" y="0"/>
                  </a:moveTo>
                  <a:lnTo>
                    <a:pt x="288" y="1728"/>
                  </a:lnTo>
                  <a:lnTo>
                    <a:pt x="309" y="1755"/>
                  </a:lnTo>
                  <a:lnTo>
                    <a:pt x="374" y="1781"/>
                  </a:lnTo>
                  <a:lnTo>
                    <a:pt x="579" y="1815"/>
                  </a:lnTo>
                  <a:lnTo>
                    <a:pt x="759" y="1821"/>
                  </a:lnTo>
                  <a:lnTo>
                    <a:pt x="921" y="1821"/>
                  </a:lnTo>
                  <a:lnTo>
                    <a:pt x="1011" y="1815"/>
                  </a:lnTo>
                  <a:lnTo>
                    <a:pt x="1162" y="1796"/>
                  </a:lnTo>
                  <a:lnTo>
                    <a:pt x="1269" y="1761"/>
                  </a:lnTo>
                  <a:lnTo>
                    <a:pt x="1296" y="1728"/>
                  </a:lnTo>
                  <a:lnTo>
                    <a:pt x="1440" y="0"/>
                  </a:lnTo>
                  <a:lnTo>
                    <a:pt x="1248" y="0"/>
                  </a:lnTo>
                  <a:lnTo>
                    <a:pt x="1147" y="1796"/>
                  </a:lnTo>
                  <a:lnTo>
                    <a:pt x="1005" y="1821"/>
                  </a:lnTo>
                  <a:lnTo>
                    <a:pt x="921" y="1821"/>
                  </a:lnTo>
                  <a:lnTo>
                    <a:pt x="960" y="0"/>
                  </a:lnTo>
                  <a:lnTo>
                    <a:pt x="720" y="0"/>
                  </a:lnTo>
                  <a:lnTo>
                    <a:pt x="753" y="1827"/>
                  </a:lnTo>
                  <a:lnTo>
                    <a:pt x="571" y="1811"/>
                  </a:lnTo>
                  <a:lnTo>
                    <a:pt x="480" y="0"/>
                  </a:lnTo>
                  <a:lnTo>
                    <a:pt x="240" y="0"/>
                  </a:lnTo>
                  <a:lnTo>
                    <a:pt x="450" y="1796"/>
                  </a:lnTo>
                </a:path>
              </a:pathLst>
            </a:custGeom>
            <a:noFill/>
            <a:ln w="9525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Oval 8"/>
            <p:cNvSpPr>
              <a:spLocks noChangeArrowheads="1"/>
            </p:cNvSpPr>
            <p:nvPr/>
          </p:nvSpPr>
          <p:spPr bwMode="auto">
            <a:xfrm>
              <a:off x="1968" y="1728"/>
              <a:ext cx="1440" cy="28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C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4" name="Group 4"/>
          <p:cNvGrpSpPr>
            <a:grpSpLocks/>
          </p:cNvGrpSpPr>
          <p:nvPr/>
        </p:nvGrpSpPr>
        <p:grpSpPr bwMode="auto">
          <a:xfrm>
            <a:off x="1428728" y="1571612"/>
            <a:ext cx="642942" cy="928694"/>
            <a:chOff x="1968" y="1728"/>
            <a:chExt cx="1440" cy="1971"/>
          </a:xfrm>
        </p:grpSpPr>
        <p:sp>
          <p:nvSpPr>
            <p:cNvPr id="15" name="Freeform 5"/>
            <p:cNvSpPr>
              <a:spLocks/>
            </p:cNvSpPr>
            <p:nvPr/>
          </p:nvSpPr>
          <p:spPr bwMode="auto">
            <a:xfrm>
              <a:off x="1968" y="1872"/>
              <a:ext cx="1440" cy="1824"/>
            </a:xfrm>
            <a:custGeom>
              <a:avLst/>
              <a:gdLst/>
              <a:ahLst/>
              <a:cxnLst>
                <a:cxn ang="0">
                  <a:pos x="1440" y="0"/>
                </a:cxn>
                <a:cxn ang="0">
                  <a:pos x="1296" y="1728"/>
                </a:cxn>
                <a:cxn ang="0">
                  <a:pos x="1263" y="1755"/>
                </a:cxn>
                <a:cxn ang="0">
                  <a:pos x="1200" y="1776"/>
                </a:cxn>
                <a:cxn ang="0">
                  <a:pos x="1152" y="1776"/>
                </a:cxn>
                <a:cxn ang="0">
                  <a:pos x="1008" y="1824"/>
                </a:cxn>
                <a:cxn ang="0">
                  <a:pos x="864" y="1824"/>
                </a:cxn>
                <a:cxn ang="0">
                  <a:pos x="768" y="1824"/>
                </a:cxn>
                <a:cxn ang="0">
                  <a:pos x="672" y="1824"/>
                </a:cxn>
                <a:cxn ang="0">
                  <a:pos x="576" y="1776"/>
                </a:cxn>
                <a:cxn ang="0">
                  <a:pos x="384" y="1776"/>
                </a:cxn>
                <a:cxn ang="0">
                  <a:pos x="336" y="1776"/>
                </a:cxn>
                <a:cxn ang="0">
                  <a:pos x="288" y="1728"/>
                </a:cxn>
                <a:cxn ang="0">
                  <a:pos x="0" y="0"/>
                </a:cxn>
                <a:cxn ang="0">
                  <a:pos x="153" y="93"/>
                </a:cxn>
                <a:cxn ang="0">
                  <a:pos x="465" y="135"/>
                </a:cxn>
                <a:cxn ang="0">
                  <a:pos x="624" y="144"/>
                </a:cxn>
                <a:cxn ang="0">
                  <a:pos x="864" y="144"/>
                </a:cxn>
                <a:cxn ang="0">
                  <a:pos x="1065" y="129"/>
                </a:cxn>
                <a:cxn ang="0">
                  <a:pos x="1293" y="99"/>
                </a:cxn>
                <a:cxn ang="0">
                  <a:pos x="1440" y="0"/>
                </a:cxn>
              </a:cxnLst>
              <a:rect l="0" t="0" r="r" b="b"/>
              <a:pathLst>
                <a:path w="1440" h="1824">
                  <a:moveTo>
                    <a:pt x="1440" y="0"/>
                  </a:moveTo>
                  <a:lnTo>
                    <a:pt x="1296" y="1728"/>
                  </a:lnTo>
                  <a:lnTo>
                    <a:pt x="1263" y="1755"/>
                  </a:lnTo>
                  <a:lnTo>
                    <a:pt x="1200" y="1776"/>
                  </a:lnTo>
                  <a:lnTo>
                    <a:pt x="1152" y="1776"/>
                  </a:lnTo>
                  <a:lnTo>
                    <a:pt x="1008" y="1824"/>
                  </a:lnTo>
                  <a:lnTo>
                    <a:pt x="864" y="1824"/>
                  </a:lnTo>
                  <a:lnTo>
                    <a:pt x="768" y="1824"/>
                  </a:lnTo>
                  <a:lnTo>
                    <a:pt x="672" y="1824"/>
                  </a:lnTo>
                  <a:lnTo>
                    <a:pt x="576" y="1776"/>
                  </a:lnTo>
                  <a:lnTo>
                    <a:pt x="384" y="1776"/>
                  </a:lnTo>
                  <a:lnTo>
                    <a:pt x="336" y="1776"/>
                  </a:lnTo>
                  <a:lnTo>
                    <a:pt x="288" y="1728"/>
                  </a:lnTo>
                  <a:lnTo>
                    <a:pt x="0" y="0"/>
                  </a:lnTo>
                  <a:lnTo>
                    <a:pt x="153" y="93"/>
                  </a:lnTo>
                  <a:lnTo>
                    <a:pt x="465" y="135"/>
                  </a:lnTo>
                  <a:lnTo>
                    <a:pt x="624" y="144"/>
                  </a:lnTo>
                  <a:lnTo>
                    <a:pt x="864" y="144"/>
                  </a:lnTo>
                  <a:lnTo>
                    <a:pt x="1065" y="129"/>
                  </a:lnTo>
                  <a:lnTo>
                    <a:pt x="1293" y="99"/>
                  </a:lnTo>
                  <a:lnTo>
                    <a:pt x="1440" y="0"/>
                  </a:lnTo>
                  <a:close/>
                </a:path>
              </a:pathLst>
            </a:custGeom>
            <a:gradFill rotWithShape="1">
              <a:gsLst>
                <a:gs pos="0">
                  <a:srgbClr val="66FFFF"/>
                </a:gs>
                <a:gs pos="50000">
                  <a:schemeClr val="bg1"/>
                </a:gs>
                <a:gs pos="100000">
                  <a:srgbClr val="66FFFF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Oval 6"/>
            <p:cNvSpPr>
              <a:spLocks noChangeArrowheads="1"/>
            </p:cNvSpPr>
            <p:nvPr/>
          </p:nvSpPr>
          <p:spPr bwMode="auto">
            <a:xfrm>
              <a:off x="2256" y="3504"/>
              <a:ext cx="1008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C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Freeform 7"/>
            <p:cNvSpPr>
              <a:spLocks/>
            </p:cNvSpPr>
            <p:nvPr/>
          </p:nvSpPr>
          <p:spPr bwMode="auto">
            <a:xfrm>
              <a:off x="1968" y="1872"/>
              <a:ext cx="1440" cy="1827"/>
            </a:xfrm>
            <a:custGeom>
              <a:avLst/>
              <a:gdLst>
                <a:gd name="T0" fmla="*/ 0 w 1440"/>
                <a:gd name="T1" fmla="*/ 0 h 1827"/>
                <a:gd name="T2" fmla="*/ 288 w 1440"/>
                <a:gd name="T3" fmla="*/ 1728 h 1827"/>
                <a:gd name="T4" fmla="*/ 309 w 1440"/>
                <a:gd name="T5" fmla="*/ 1755 h 1827"/>
                <a:gd name="T6" fmla="*/ 374 w 1440"/>
                <a:gd name="T7" fmla="*/ 1781 h 1827"/>
                <a:gd name="T8" fmla="*/ 579 w 1440"/>
                <a:gd name="T9" fmla="*/ 1815 h 1827"/>
                <a:gd name="T10" fmla="*/ 759 w 1440"/>
                <a:gd name="T11" fmla="*/ 1821 h 1827"/>
                <a:gd name="T12" fmla="*/ 921 w 1440"/>
                <a:gd name="T13" fmla="*/ 1821 h 1827"/>
                <a:gd name="T14" fmla="*/ 1011 w 1440"/>
                <a:gd name="T15" fmla="*/ 1815 h 1827"/>
                <a:gd name="T16" fmla="*/ 1162 w 1440"/>
                <a:gd name="T17" fmla="*/ 1796 h 1827"/>
                <a:gd name="T18" fmla="*/ 1269 w 1440"/>
                <a:gd name="T19" fmla="*/ 1761 h 1827"/>
                <a:gd name="T20" fmla="*/ 1296 w 1440"/>
                <a:gd name="T21" fmla="*/ 1728 h 1827"/>
                <a:gd name="T22" fmla="*/ 1440 w 1440"/>
                <a:gd name="T23" fmla="*/ 0 h 1827"/>
                <a:gd name="T24" fmla="*/ 1248 w 1440"/>
                <a:gd name="T25" fmla="*/ 0 h 1827"/>
                <a:gd name="T26" fmla="*/ 1147 w 1440"/>
                <a:gd name="T27" fmla="*/ 1796 h 1827"/>
                <a:gd name="T28" fmla="*/ 1005 w 1440"/>
                <a:gd name="T29" fmla="*/ 1821 h 1827"/>
                <a:gd name="T30" fmla="*/ 921 w 1440"/>
                <a:gd name="T31" fmla="*/ 1821 h 1827"/>
                <a:gd name="T32" fmla="*/ 960 w 1440"/>
                <a:gd name="T33" fmla="*/ 0 h 1827"/>
                <a:gd name="T34" fmla="*/ 720 w 1440"/>
                <a:gd name="T35" fmla="*/ 0 h 1827"/>
                <a:gd name="T36" fmla="*/ 753 w 1440"/>
                <a:gd name="T37" fmla="*/ 1827 h 1827"/>
                <a:gd name="T38" fmla="*/ 571 w 1440"/>
                <a:gd name="T39" fmla="*/ 1811 h 1827"/>
                <a:gd name="T40" fmla="*/ 480 w 1440"/>
                <a:gd name="T41" fmla="*/ 0 h 1827"/>
                <a:gd name="T42" fmla="*/ 240 w 1440"/>
                <a:gd name="T43" fmla="*/ 0 h 1827"/>
                <a:gd name="T44" fmla="*/ 450 w 1440"/>
                <a:gd name="T45" fmla="*/ 1796 h 18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440"/>
                <a:gd name="T70" fmla="*/ 0 h 1827"/>
                <a:gd name="T71" fmla="*/ 1440 w 1440"/>
                <a:gd name="T72" fmla="*/ 1827 h 18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440" h="1827">
                  <a:moveTo>
                    <a:pt x="0" y="0"/>
                  </a:moveTo>
                  <a:lnTo>
                    <a:pt x="288" y="1728"/>
                  </a:lnTo>
                  <a:lnTo>
                    <a:pt x="309" y="1755"/>
                  </a:lnTo>
                  <a:lnTo>
                    <a:pt x="374" y="1781"/>
                  </a:lnTo>
                  <a:lnTo>
                    <a:pt x="579" y="1815"/>
                  </a:lnTo>
                  <a:lnTo>
                    <a:pt x="759" y="1821"/>
                  </a:lnTo>
                  <a:lnTo>
                    <a:pt x="921" y="1821"/>
                  </a:lnTo>
                  <a:lnTo>
                    <a:pt x="1011" y="1815"/>
                  </a:lnTo>
                  <a:lnTo>
                    <a:pt x="1162" y="1796"/>
                  </a:lnTo>
                  <a:lnTo>
                    <a:pt x="1269" y="1761"/>
                  </a:lnTo>
                  <a:lnTo>
                    <a:pt x="1296" y="1728"/>
                  </a:lnTo>
                  <a:lnTo>
                    <a:pt x="1440" y="0"/>
                  </a:lnTo>
                  <a:lnTo>
                    <a:pt x="1248" y="0"/>
                  </a:lnTo>
                  <a:lnTo>
                    <a:pt x="1147" y="1796"/>
                  </a:lnTo>
                  <a:lnTo>
                    <a:pt x="1005" y="1821"/>
                  </a:lnTo>
                  <a:lnTo>
                    <a:pt x="921" y="1821"/>
                  </a:lnTo>
                  <a:lnTo>
                    <a:pt x="960" y="0"/>
                  </a:lnTo>
                  <a:lnTo>
                    <a:pt x="720" y="0"/>
                  </a:lnTo>
                  <a:lnTo>
                    <a:pt x="753" y="1827"/>
                  </a:lnTo>
                  <a:lnTo>
                    <a:pt x="571" y="1811"/>
                  </a:lnTo>
                  <a:lnTo>
                    <a:pt x="480" y="0"/>
                  </a:lnTo>
                  <a:lnTo>
                    <a:pt x="240" y="0"/>
                  </a:lnTo>
                  <a:lnTo>
                    <a:pt x="450" y="1796"/>
                  </a:lnTo>
                </a:path>
              </a:pathLst>
            </a:custGeom>
            <a:noFill/>
            <a:ln w="9525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1968" y="1728"/>
              <a:ext cx="1440" cy="28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C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9" name="Group 4"/>
          <p:cNvGrpSpPr>
            <a:grpSpLocks/>
          </p:cNvGrpSpPr>
          <p:nvPr/>
        </p:nvGrpSpPr>
        <p:grpSpPr bwMode="auto">
          <a:xfrm>
            <a:off x="5643570" y="1571612"/>
            <a:ext cx="642942" cy="928694"/>
            <a:chOff x="1968" y="1728"/>
            <a:chExt cx="1440" cy="1971"/>
          </a:xfrm>
        </p:grpSpPr>
        <p:sp>
          <p:nvSpPr>
            <p:cNvPr id="20" name="Freeform 5"/>
            <p:cNvSpPr>
              <a:spLocks/>
            </p:cNvSpPr>
            <p:nvPr/>
          </p:nvSpPr>
          <p:spPr bwMode="auto">
            <a:xfrm>
              <a:off x="1968" y="1872"/>
              <a:ext cx="1440" cy="1824"/>
            </a:xfrm>
            <a:custGeom>
              <a:avLst/>
              <a:gdLst/>
              <a:ahLst/>
              <a:cxnLst>
                <a:cxn ang="0">
                  <a:pos x="1440" y="0"/>
                </a:cxn>
                <a:cxn ang="0">
                  <a:pos x="1296" y="1728"/>
                </a:cxn>
                <a:cxn ang="0">
                  <a:pos x="1263" y="1755"/>
                </a:cxn>
                <a:cxn ang="0">
                  <a:pos x="1200" y="1776"/>
                </a:cxn>
                <a:cxn ang="0">
                  <a:pos x="1152" y="1776"/>
                </a:cxn>
                <a:cxn ang="0">
                  <a:pos x="1008" y="1824"/>
                </a:cxn>
                <a:cxn ang="0">
                  <a:pos x="864" y="1824"/>
                </a:cxn>
                <a:cxn ang="0">
                  <a:pos x="768" y="1824"/>
                </a:cxn>
                <a:cxn ang="0">
                  <a:pos x="672" y="1824"/>
                </a:cxn>
                <a:cxn ang="0">
                  <a:pos x="576" y="1776"/>
                </a:cxn>
                <a:cxn ang="0">
                  <a:pos x="384" y="1776"/>
                </a:cxn>
                <a:cxn ang="0">
                  <a:pos x="336" y="1776"/>
                </a:cxn>
                <a:cxn ang="0">
                  <a:pos x="288" y="1728"/>
                </a:cxn>
                <a:cxn ang="0">
                  <a:pos x="0" y="0"/>
                </a:cxn>
                <a:cxn ang="0">
                  <a:pos x="153" y="93"/>
                </a:cxn>
                <a:cxn ang="0">
                  <a:pos x="465" y="135"/>
                </a:cxn>
                <a:cxn ang="0">
                  <a:pos x="624" y="144"/>
                </a:cxn>
                <a:cxn ang="0">
                  <a:pos x="864" y="144"/>
                </a:cxn>
                <a:cxn ang="0">
                  <a:pos x="1065" y="129"/>
                </a:cxn>
                <a:cxn ang="0">
                  <a:pos x="1293" y="99"/>
                </a:cxn>
                <a:cxn ang="0">
                  <a:pos x="1440" y="0"/>
                </a:cxn>
              </a:cxnLst>
              <a:rect l="0" t="0" r="r" b="b"/>
              <a:pathLst>
                <a:path w="1440" h="1824">
                  <a:moveTo>
                    <a:pt x="1440" y="0"/>
                  </a:moveTo>
                  <a:lnTo>
                    <a:pt x="1296" y="1728"/>
                  </a:lnTo>
                  <a:lnTo>
                    <a:pt x="1263" y="1755"/>
                  </a:lnTo>
                  <a:lnTo>
                    <a:pt x="1200" y="1776"/>
                  </a:lnTo>
                  <a:lnTo>
                    <a:pt x="1152" y="1776"/>
                  </a:lnTo>
                  <a:lnTo>
                    <a:pt x="1008" y="1824"/>
                  </a:lnTo>
                  <a:lnTo>
                    <a:pt x="864" y="1824"/>
                  </a:lnTo>
                  <a:lnTo>
                    <a:pt x="768" y="1824"/>
                  </a:lnTo>
                  <a:lnTo>
                    <a:pt x="672" y="1824"/>
                  </a:lnTo>
                  <a:lnTo>
                    <a:pt x="576" y="1776"/>
                  </a:lnTo>
                  <a:lnTo>
                    <a:pt x="384" y="1776"/>
                  </a:lnTo>
                  <a:lnTo>
                    <a:pt x="336" y="1776"/>
                  </a:lnTo>
                  <a:lnTo>
                    <a:pt x="288" y="1728"/>
                  </a:lnTo>
                  <a:lnTo>
                    <a:pt x="0" y="0"/>
                  </a:lnTo>
                  <a:lnTo>
                    <a:pt x="153" y="93"/>
                  </a:lnTo>
                  <a:lnTo>
                    <a:pt x="465" y="135"/>
                  </a:lnTo>
                  <a:lnTo>
                    <a:pt x="624" y="144"/>
                  </a:lnTo>
                  <a:lnTo>
                    <a:pt x="864" y="144"/>
                  </a:lnTo>
                  <a:lnTo>
                    <a:pt x="1065" y="129"/>
                  </a:lnTo>
                  <a:lnTo>
                    <a:pt x="1293" y="99"/>
                  </a:lnTo>
                  <a:lnTo>
                    <a:pt x="1440" y="0"/>
                  </a:lnTo>
                  <a:close/>
                </a:path>
              </a:pathLst>
            </a:custGeom>
            <a:gradFill rotWithShape="1">
              <a:gsLst>
                <a:gs pos="0">
                  <a:srgbClr val="66FFFF"/>
                </a:gs>
                <a:gs pos="50000">
                  <a:schemeClr val="bg1"/>
                </a:gs>
                <a:gs pos="100000">
                  <a:srgbClr val="66FFFF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Oval 6"/>
            <p:cNvSpPr>
              <a:spLocks noChangeArrowheads="1"/>
            </p:cNvSpPr>
            <p:nvPr/>
          </p:nvSpPr>
          <p:spPr bwMode="auto">
            <a:xfrm>
              <a:off x="2256" y="3504"/>
              <a:ext cx="1008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C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" name="Freeform 7"/>
            <p:cNvSpPr>
              <a:spLocks/>
            </p:cNvSpPr>
            <p:nvPr/>
          </p:nvSpPr>
          <p:spPr bwMode="auto">
            <a:xfrm>
              <a:off x="1968" y="1872"/>
              <a:ext cx="1440" cy="1827"/>
            </a:xfrm>
            <a:custGeom>
              <a:avLst/>
              <a:gdLst>
                <a:gd name="T0" fmla="*/ 0 w 1440"/>
                <a:gd name="T1" fmla="*/ 0 h 1827"/>
                <a:gd name="T2" fmla="*/ 288 w 1440"/>
                <a:gd name="T3" fmla="*/ 1728 h 1827"/>
                <a:gd name="T4" fmla="*/ 309 w 1440"/>
                <a:gd name="T5" fmla="*/ 1755 h 1827"/>
                <a:gd name="T6" fmla="*/ 374 w 1440"/>
                <a:gd name="T7" fmla="*/ 1781 h 1827"/>
                <a:gd name="T8" fmla="*/ 579 w 1440"/>
                <a:gd name="T9" fmla="*/ 1815 h 1827"/>
                <a:gd name="T10" fmla="*/ 759 w 1440"/>
                <a:gd name="T11" fmla="*/ 1821 h 1827"/>
                <a:gd name="T12" fmla="*/ 921 w 1440"/>
                <a:gd name="T13" fmla="*/ 1821 h 1827"/>
                <a:gd name="T14" fmla="*/ 1011 w 1440"/>
                <a:gd name="T15" fmla="*/ 1815 h 1827"/>
                <a:gd name="T16" fmla="*/ 1162 w 1440"/>
                <a:gd name="T17" fmla="*/ 1796 h 1827"/>
                <a:gd name="T18" fmla="*/ 1269 w 1440"/>
                <a:gd name="T19" fmla="*/ 1761 h 1827"/>
                <a:gd name="T20" fmla="*/ 1296 w 1440"/>
                <a:gd name="T21" fmla="*/ 1728 h 1827"/>
                <a:gd name="T22" fmla="*/ 1440 w 1440"/>
                <a:gd name="T23" fmla="*/ 0 h 1827"/>
                <a:gd name="T24" fmla="*/ 1248 w 1440"/>
                <a:gd name="T25" fmla="*/ 0 h 1827"/>
                <a:gd name="T26" fmla="*/ 1147 w 1440"/>
                <a:gd name="T27" fmla="*/ 1796 h 1827"/>
                <a:gd name="T28" fmla="*/ 1005 w 1440"/>
                <a:gd name="T29" fmla="*/ 1821 h 1827"/>
                <a:gd name="T30" fmla="*/ 921 w 1440"/>
                <a:gd name="T31" fmla="*/ 1821 h 1827"/>
                <a:gd name="T32" fmla="*/ 960 w 1440"/>
                <a:gd name="T33" fmla="*/ 0 h 1827"/>
                <a:gd name="T34" fmla="*/ 720 w 1440"/>
                <a:gd name="T35" fmla="*/ 0 h 1827"/>
                <a:gd name="T36" fmla="*/ 753 w 1440"/>
                <a:gd name="T37" fmla="*/ 1827 h 1827"/>
                <a:gd name="T38" fmla="*/ 571 w 1440"/>
                <a:gd name="T39" fmla="*/ 1811 h 1827"/>
                <a:gd name="T40" fmla="*/ 480 w 1440"/>
                <a:gd name="T41" fmla="*/ 0 h 1827"/>
                <a:gd name="T42" fmla="*/ 240 w 1440"/>
                <a:gd name="T43" fmla="*/ 0 h 1827"/>
                <a:gd name="T44" fmla="*/ 450 w 1440"/>
                <a:gd name="T45" fmla="*/ 1796 h 18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440"/>
                <a:gd name="T70" fmla="*/ 0 h 1827"/>
                <a:gd name="T71" fmla="*/ 1440 w 1440"/>
                <a:gd name="T72" fmla="*/ 1827 h 18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440" h="1827">
                  <a:moveTo>
                    <a:pt x="0" y="0"/>
                  </a:moveTo>
                  <a:lnTo>
                    <a:pt x="288" y="1728"/>
                  </a:lnTo>
                  <a:lnTo>
                    <a:pt x="309" y="1755"/>
                  </a:lnTo>
                  <a:lnTo>
                    <a:pt x="374" y="1781"/>
                  </a:lnTo>
                  <a:lnTo>
                    <a:pt x="579" y="1815"/>
                  </a:lnTo>
                  <a:lnTo>
                    <a:pt x="759" y="1821"/>
                  </a:lnTo>
                  <a:lnTo>
                    <a:pt x="921" y="1821"/>
                  </a:lnTo>
                  <a:lnTo>
                    <a:pt x="1011" y="1815"/>
                  </a:lnTo>
                  <a:lnTo>
                    <a:pt x="1162" y="1796"/>
                  </a:lnTo>
                  <a:lnTo>
                    <a:pt x="1269" y="1761"/>
                  </a:lnTo>
                  <a:lnTo>
                    <a:pt x="1296" y="1728"/>
                  </a:lnTo>
                  <a:lnTo>
                    <a:pt x="1440" y="0"/>
                  </a:lnTo>
                  <a:lnTo>
                    <a:pt x="1248" y="0"/>
                  </a:lnTo>
                  <a:lnTo>
                    <a:pt x="1147" y="1796"/>
                  </a:lnTo>
                  <a:lnTo>
                    <a:pt x="1005" y="1821"/>
                  </a:lnTo>
                  <a:lnTo>
                    <a:pt x="921" y="1821"/>
                  </a:lnTo>
                  <a:lnTo>
                    <a:pt x="960" y="0"/>
                  </a:lnTo>
                  <a:lnTo>
                    <a:pt x="720" y="0"/>
                  </a:lnTo>
                  <a:lnTo>
                    <a:pt x="753" y="1827"/>
                  </a:lnTo>
                  <a:lnTo>
                    <a:pt x="571" y="1811"/>
                  </a:lnTo>
                  <a:lnTo>
                    <a:pt x="480" y="0"/>
                  </a:lnTo>
                  <a:lnTo>
                    <a:pt x="240" y="0"/>
                  </a:lnTo>
                  <a:lnTo>
                    <a:pt x="450" y="1796"/>
                  </a:lnTo>
                </a:path>
              </a:pathLst>
            </a:custGeom>
            <a:noFill/>
            <a:ln w="9525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Oval 8"/>
            <p:cNvSpPr>
              <a:spLocks noChangeArrowheads="1"/>
            </p:cNvSpPr>
            <p:nvPr/>
          </p:nvSpPr>
          <p:spPr bwMode="auto">
            <a:xfrm>
              <a:off x="1968" y="1728"/>
              <a:ext cx="1440" cy="28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C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4" name="Group 4"/>
          <p:cNvGrpSpPr>
            <a:grpSpLocks/>
          </p:cNvGrpSpPr>
          <p:nvPr/>
        </p:nvGrpSpPr>
        <p:grpSpPr bwMode="auto">
          <a:xfrm>
            <a:off x="4643438" y="1571612"/>
            <a:ext cx="642942" cy="928694"/>
            <a:chOff x="1968" y="1728"/>
            <a:chExt cx="1440" cy="1971"/>
          </a:xfrm>
        </p:grpSpPr>
        <p:sp>
          <p:nvSpPr>
            <p:cNvPr id="25" name="Freeform 5"/>
            <p:cNvSpPr>
              <a:spLocks/>
            </p:cNvSpPr>
            <p:nvPr/>
          </p:nvSpPr>
          <p:spPr bwMode="auto">
            <a:xfrm>
              <a:off x="1968" y="1872"/>
              <a:ext cx="1440" cy="1824"/>
            </a:xfrm>
            <a:custGeom>
              <a:avLst/>
              <a:gdLst/>
              <a:ahLst/>
              <a:cxnLst>
                <a:cxn ang="0">
                  <a:pos x="1440" y="0"/>
                </a:cxn>
                <a:cxn ang="0">
                  <a:pos x="1296" y="1728"/>
                </a:cxn>
                <a:cxn ang="0">
                  <a:pos x="1263" y="1755"/>
                </a:cxn>
                <a:cxn ang="0">
                  <a:pos x="1200" y="1776"/>
                </a:cxn>
                <a:cxn ang="0">
                  <a:pos x="1152" y="1776"/>
                </a:cxn>
                <a:cxn ang="0">
                  <a:pos x="1008" y="1824"/>
                </a:cxn>
                <a:cxn ang="0">
                  <a:pos x="864" y="1824"/>
                </a:cxn>
                <a:cxn ang="0">
                  <a:pos x="768" y="1824"/>
                </a:cxn>
                <a:cxn ang="0">
                  <a:pos x="672" y="1824"/>
                </a:cxn>
                <a:cxn ang="0">
                  <a:pos x="576" y="1776"/>
                </a:cxn>
                <a:cxn ang="0">
                  <a:pos x="384" y="1776"/>
                </a:cxn>
                <a:cxn ang="0">
                  <a:pos x="336" y="1776"/>
                </a:cxn>
                <a:cxn ang="0">
                  <a:pos x="288" y="1728"/>
                </a:cxn>
                <a:cxn ang="0">
                  <a:pos x="0" y="0"/>
                </a:cxn>
                <a:cxn ang="0">
                  <a:pos x="153" y="93"/>
                </a:cxn>
                <a:cxn ang="0">
                  <a:pos x="465" y="135"/>
                </a:cxn>
                <a:cxn ang="0">
                  <a:pos x="624" y="144"/>
                </a:cxn>
                <a:cxn ang="0">
                  <a:pos x="864" y="144"/>
                </a:cxn>
                <a:cxn ang="0">
                  <a:pos x="1065" y="129"/>
                </a:cxn>
                <a:cxn ang="0">
                  <a:pos x="1293" y="99"/>
                </a:cxn>
                <a:cxn ang="0">
                  <a:pos x="1440" y="0"/>
                </a:cxn>
              </a:cxnLst>
              <a:rect l="0" t="0" r="r" b="b"/>
              <a:pathLst>
                <a:path w="1440" h="1824">
                  <a:moveTo>
                    <a:pt x="1440" y="0"/>
                  </a:moveTo>
                  <a:lnTo>
                    <a:pt x="1296" y="1728"/>
                  </a:lnTo>
                  <a:lnTo>
                    <a:pt x="1263" y="1755"/>
                  </a:lnTo>
                  <a:lnTo>
                    <a:pt x="1200" y="1776"/>
                  </a:lnTo>
                  <a:lnTo>
                    <a:pt x="1152" y="1776"/>
                  </a:lnTo>
                  <a:lnTo>
                    <a:pt x="1008" y="1824"/>
                  </a:lnTo>
                  <a:lnTo>
                    <a:pt x="864" y="1824"/>
                  </a:lnTo>
                  <a:lnTo>
                    <a:pt x="768" y="1824"/>
                  </a:lnTo>
                  <a:lnTo>
                    <a:pt x="672" y="1824"/>
                  </a:lnTo>
                  <a:lnTo>
                    <a:pt x="576" y="1776"/>
                  </a:lnTo>
                  <a:lnTo>
                    <a:pt x="384" y="1776"/>
                  </a:lnTo>
                  <a:lnTo>
                    <a:pt x="336" y="1776"/>
                  </a:lnTo>
                  <a:lnTo>
                    <a:pt x="288" y="1728"/>
                  </a:lnTo>
                  <a:lnTo>
                    <a:pt x="0" y="0"/>
                  </a:lnTo>
                  <a:lnTo>
                    <a:pt x="153" y="93"/>
                  </a:lnTo>
                  <a:lnTo>
                    <a:pt x="465" y="135"/>
                  </a:lnTo>
                  <a:lnTo>
                    <a:pt x="624" y="144"/>
                  </a:lnTo>
                  <a:lnTo>
                    <a:pt x="864" y="144"/>
                  </a:lnTo>
                  <a:lnTo>
                    <a:pt x="1065" y="129"/>
                  </a:lnTo>
                  <a:lnTo>
                    <a:pt x="1293" y="99"/>
                  </a:lnTo>
                  <a:lnTo>
                    <a:pt x="1440" y="0"/>
                  </a:lnTo>
                  <a:close/>
                </a:path>
              </a:pathLst>
            </a:custGeom>
            <a:gradFill rotWithShape="1">
              <a:gsLst>
                <a:gs pos="0">
                  <a:srgbClr val="66FFFF"/>
                </a:gs>
                <a:gs pos="50000">
                  <a:schemeClr val="bg1"/>
                </a:gs>
                <a:gs pos="100000">
                  <a:srgbClr val="66FFFF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Oval 6"/>
            <p:cNvSpPr>
              <a:spLocks noChangeArrowheads="1"/>
            </p:cNvSpPr>
            <p:nvPr/>
          </p:nvSpPr>
          <p:spPr bwMode="auto">
            <a:xfrm>
              <a:off x="2256" y="3504"/>
              <a:ext cx="1008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C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" name="Freeform 7"/>
            <p:cNvSpPr>
              <a:spLocks/>
            </p:cNvSpPr>
            <p:nvPr/>
          </p:nvSpPr>
          <p:spPr bwMode="auto">
            <a:xfrm>
              <a:off x="1968" y="1872"/>
              <a:ext cx="1440" cy="1827"/>
            </a:xfrm>
            <a:custGeom>
              <a:avLst/>
              <a:gdLst>
                <a:gd name="T0" fmla="*/ 0 w 1440"/>
                <a:gd name="T1" fmla="*/ 0 h 1827"/>
                <a:gd name="T2" fmla="*/ 288 w 1440"/>
                <a:gd name="T3" fmla="*/ 1728 h 1827"/>
                <a:gd name="T4" fmla="*/ 309 w 1440"/>
                <a:gd name="T5" fmla="*/ 1755 h 1827"/>
                <a:gd name="T6" fmla="*/ 374 w 1440"/>
                <a:gd name="T7" fmla="*/ 1781 h 1827"/>
                <a:gd name="T8" fmla="*/ 579 w 1440"/>
                <a:gd name="T9" fmla="*/ 1815 h 1827"/>
                <a:gd name="T10" fmla="*/ 759 w 1440"/>
                <a:gd name="T11" fmla="*/ 1821 h 1827"/>
                <a:gd name="T12" fmla="*/ 921 w 1440"/>
                <a:gd name="T13" fmla="*/ 1821 h 1827"/>
                <a:gd name="T14" fmla="*/ 1011 w 1440"/>
                <a:gd name="T15" fmla="*/ 1815 h 1827"/>
                <a:gd name="T16" fmla="*/ 1162 w 1440"/>
                <a:gd name="T17" fmla="*/ 1796 h 1827"/>
                <a:gd name="T18" fmla="*/ 1269 w 1440"/>
                <a:gd name="T19" fmla="*/ 1761 h 1827"/>
                <a:gd name="T20" fmla="*/ 1296 w 1440"/>
                <a:gd name="T21" fmla="*/ 1728 h 1827"/>
                <a:gd name="T22" fmla="*/ 1440 w 1440"/>
                <a:gd name="T23" fmla="*/ 0 h 1827"/>
                <a:gd name="T24" fmla="*/ 1248 w 1440"/>
                <a:gd name="T25" fmla="*/ 0 h 1827"/>
                <a:gd name="T26" fmla="*/ 1147 w 1440"/>
                <a:gd name="T27" fmla="*/ 1796 h 1827"/>
                <a:gd name="T28" fmla="*/ 1005 w 1440"/>
                <a:gd name="T29" fmla="*/ 1821 h 1827"/>
                <a:gd name="T30" fmla="*/ 921 w 1440"/>
                <a:gd name="T31" fmla="*/ 1821 h 1827"/>
                <a:gd name="T32" fmla="*/ 960 w 1440"/>
                <a:gd name="T33" fmla="*/ 0 h 1827"/>
                <a:gd name="T34" fmla="*/ 720 w 1440"/>
                <a:gd name="T35" fmla="*/ 0 h 1827"/>
                <a:gd name="T36" fmla="*/ 753 w 1440"/>
                <a:gd name="T37" fmla="*/ 1827 h 1827"/>
                <a:gd name="T38" fmla="*/ 571 w 1440"/>
                <a:gd name="T39" fmla="*/ 1811 h 1827"/>
                <a:gd name="T40" fmla="*/ 480 w 1440"/>
                <a:gd name="T41" fmla="*/ 0 h 1827"/>
                <a:gd name="T42" fmla="*/ 240 w 1440"/>
                <a:gd name="T43" fmla="*/ 0 h 1827"/>
                <a:gd name="T44" fmla="*/ 450 w 1440"/>
                <a:gd name="T45" fmla="*/ 1796 h 18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440"/>
                <a:gd name="T70" fmla="*/ 0 h 1827"/>
                <a:gd name="T71" fmla="*/ 1440 w 1440"/>
                <a:gd name="T72" fmla="*/ 1827 h 18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440" h="1827">
                  <a:moveTo>
                    <a:pt x="0" y="0"/>
                  </a:moveTo>
                  <a:lnTo>
                    <a:pt x="288" y="1728"/>
                  </a:lnTo>
                  <a:lnTo>
                    <a:pt x="309" y="1755"/>
                  </a:lnTo>
                  <a:lnTo>
                    <a:pt x="374" y="1781"/>
                  </a:lnTo>
                  <a:lnTo>
                    <a:pt x="579" y="1815"/>
                  </a:lnTo>
                  <a:lnTo>
                    <a:pt x="759" y="1821"/>
                  </a:lnTo>
                  <a:lnTo>
                    <a:pt x="921" y="1821"/>
                  </a:lnTo>
                  <a:lnTo>
                    <a:pt x="1011" y="1815"/>
                  </a:lnTo>
                  <a:lnTo>
                    <a:pt x="1162" y="1796"/>
                  </a:lnTo>
                  <a:lnTo>
                    <a:pt x="1269" y="1761"/>
                  </a:lnTo>
                  <a:lnTo>
                    <a:pt x="1296" y="1728"/>
                  </a:lnTo>
                  <a:lnTo>
                    <a:pt x="1440" y="0"/>
                  </a:lnTo>
                  <a:lnTo>
                    <a:pt x="1248" y="0"/>
                  </a:lnTo>
                  <a:lnTo>
                    <a:pt x="1147" y="1796"/>
                  </a:lnTo>
                  <a:lnTo>
                    <a:pt x="1005" y="1821"/>
                  </a:lnTo>
                  <a:lnTo>
                    <a:pt x="921" y="1821"/>
                  </a:lnTo>
                  <a:lnTo>
                    <a:pt x="960" y="0"/>
                  </a:lnTo>
                  <a:lnTo>
                    <a:pt x="720" y="0"/>
                  </a:lnTo>
                  <a:lnTo>
                    <a:pt x="753" y="1827"/>
                  </a:lnTo>
                  <a:lnTo>
                    <a:pt x="571" y="1811"/>
                  </a:lnTo>
                  <a:lnTo>
                    <a:pt x="480" y="0"/>
                  </a:lnTo>
                  <a:lnTo>
                    <a:pt x="240" y="0"/>
                  </a:lnTo>
                  <a:lnTo>
                    <a:pt x="450" y="1796"/>
                  </a:lnTo>
                </a:path>
              </a:pathLst>
            </a:custGeom>
            <a:noFill/>
            <a:ln w="9525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Oval 8"/>
            <p:cNvSpPr>
              <a:spLocks noChangeArrowheads="1"/>
            </p:cNvSpPr>
            <p:nvPr/>
          </p:nvSpPr>
          <p:spPr bwMode="auto">
            <a:xfrm>
              <a:off x="1968" y="1728"/>
              <a:ext cx="1440" cy="28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C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9" name="Group 4"/>
          <p:cNvGrpSpPr>
            <a:grpSpLocks/>
          </p:cNvGrpSpPr>
          <p:nvPr/>
        </p:nvGrpSpPr>
        <p:grpSpPr bwMode="auto">
          <a:xfrm>
            <a:off x="2214546" y="1571612"/>
            <a:ext cx="642942" cy="928694"/>
            <a:chOff x="1968" y="1728"/>
            <a:chExt cx="1440" cy="1971"/>
          </a:xfrm>
        </p:grpSpPr>
        <p:sp>
          <p:nvSpPr>
            <p:cNvPr id="30" name="Freeform 5"/>
            <p:cNvSpPr>
              <a:spLocks/>
            </p:cNvSpPr>
            <p:nvPr/>
          </p:nvSpPr>
          <p:spPr bwMode="auto">
            <a:xfrm>
              <a:off x="1968" y="1872"/>
              <a:ext cx="1440" cy="1824"/>
            </a:xfrm>
            <a:custGeom>
              <a:avLst/>
              <a:gdLst/>
              <a:ahLst/>
              <a:cxnLst>
                <a:cxn ang="0">
                  <a:pos x="1440" y="0"/>
                </a:cxn>
                <a:cxn ang="0">
                  <a:pos x="1296" y="1728"/>
                </a:cxn>
                <a:cxn ang="0">
                  <a:pos x="1263" y="1755"/>
                </a:cxn>
                <a:cxn ang="0">
                  <a:pos x="1200" y="1776"/>
                </a:cxn>
                <a:cxn ang="0">
                  <a:pos x="1152" y="1776"/>
                </a:cxn>
                <a:cxn ang="0">
                  <a:pos x="1008" y="1824"/>
                </a:cxn>
                <a:cxn ang="0">
                  <a:pos x="864" y="1824"/>
                </a:cxn>
                <a:cxn ang="0">
                  <a:pos x="768" y="1824"/>
                </a:cxn>
                <a:cxn ang="0">
                  <a:pos x="672" y="1824"/>
                </a:cxn>
                <a:cxn ang="0">
                  <a:pos x="576" y="1776"/>
                </a:cxn>
                <a:cxn ang="0">
                  <a:pos x="384" y="1776"/>
                </a:cxn>
                <a:cxn ang="0">
                  <a:pos x="336" y="1776"/>
                </a:cxn>
                <a:cxn ang="0">
                  <a:pos x="288" y="1728"/>
                </a:cxn>
                <a:cxn ang="0">
                  <a:pos x="0" y="0"/>
                </a:cxn>
                <a:cxn ang="0">
                  <a:pos x="153" y="93"/>
                </a:cxn>
                <a:cxn ang="0">
                  <a:pos x="465" y="135"/>
                </a:cxn>
                <a:cxn ang="0">
                  <a:pos x="624" y="144"/>
                </a:cxn>
                <a:cxn ang="0">
                  <a:pos x="864" y="144"/>
                </a:cxn>
                <a:cxn ang="0">
                  <a:pos x="1065" y="129"/>
                </a:cxn>
                <a:cxn ang="0">
                  <a:pos x="1293" y="99"/>
                </a:cxn>
                <a:cxn ang="0">
                  <a:pos x="1440" y="0"/>
                </a:cxn>
              </a:cxnLst>
              <a:rect l="0" t="0" r="r" b="b"/>
              <a:pathLst>
                <a:path w="1440" h="1824">
                  <a:moveTo>
                    <a:pt x="1440" y="0"/>
                  </a:moveTo>
                  <a:lnTo>
                    <a:pt x="1296" y="1728"/>
                  </a:lnTo>
                  <a:lnTo>
                    <a:pt x="1263" y="1755"/>
                  </a:lnTo>
                  <a:lnTo>
                    <a:pt x="1200" y="1776"/>
                  </a:lnTo>
                  <a:lnTo>
                    <a:pt x="1152" y="1776"/>
                  </a:lnTo>
                  <a:lnTo>
                    <a:pt x="1008" y="1824"/>
                  </a:lnTo>
                  <a:lnTo>
                    <a:pt x="864" y="1824"/>
                  </a:lnTo>
                  <a:lnTo>
                    <a:pt x="768" y="1824"/>
                  </a:lnTo>
                  <a:lnTo>
                    <a:pt x="672" y="1824"/>
                  </a:lnTo>
                  <a:lnTo>
                    <a:pt x="576" y="1776"/>
                  </a:lnTo>
                  <a:lnTo>
                    <a:pt x="384" y="1776"/>
                  </a:lnTo>
                  <a:lnTo>
                    <a:pt x="336" y="1776"/>
                  </a:lnTo>
                  <a:lnTo>
                    <a:pt x="288" y="1728"/>
                  </a:lnTo>
                  <a:lnTo>
                    <a:pt x="0" y="0"/>
                  </a:lnTo>
                  <a:lnTo>
                    <a:pt x="153" y="93"/>
                  </a:lnTo>
                  <a:lnTo>
                    <a:pt x="465" y="135"/>
                  </a:lnTo>
                  <a:lnTo>
                    <a:pt x="624" y="144"/>
                  </a:lnTo>
                  <a:lnTo>
                    <a:pt x="864" y="144"/>
                  </a:lnTo>
                  <a:lnTo>
                    <a:pt x="1065" y="129"/>
                  </a:lnTo>
                  <a:lnTo>
                    <a:pt x="1293" y="99"/>
                  </a:lnTo>
                  <a:lnTo>
                    <a:pt x="1440" y="0"/>
                  </a:lnTo>
                  <a:close/>
                </a:path>
              </a:pathLst>
            </a:custGeom>
            <a:gradFill rotWithShape="1">
              <a:gsLst>
                <a:gs pos="0">
                  <a:srgbClr val="66FFFF"/>
                </a:gs>
                <a:gs pos="50000">
                  <a:schemeClr val="bg1"/>
                </a:gs>
                <a:gs pos="100000">
                  <a:srgbClr val="66FFFF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Oval 6"/>
            <p:cNvSpPr>
              <a:spLocks noChangeArrowheads="1"/>
            </p:cNvSpPr>
            <p:nvPr/>
          </p:nvSpPr>
          <p:spPr bwMode="auto">
            <a:xfrm>
              <a:off x="2256" y="3504"/>
              <a:ext cx="1008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C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" name="Freeform 7"/>
            <p:cNvSpPr>
              <a:spLocks/>
            </p:cNvSpPr>
            <p:nvPr/>
          </p:nvSpPr>
          <p:spPr bwMode="auto">
            <a:xfrm>
              <a:off x="1968" y="1872"/>
              <a:ext cx="1440" cy="1827"/>
            </a:xfrm>
            <a:custGeom>
              <a:avLst/>
              <a:gdLst>
                <a:gd name="T0" fmla="*/ 0 w 1440"/>
                <a:gd name="T1" fmla="*/ 0 h 1827"/>
                <a:gd name="T2" fmla="*/ 288 w 1440"/>
                <a:gd name="T3" fmla="*/ 1728 h 1827"/>
                <a:gd name="T4" fmla="*/ 309 w 1440"/>
                <a:gd name="T5" fmla="*/ 1755 h 1827"/>
                <a:gd name="T6" fmla="*/ 374 w 1440"/>
                <a:gd name="T7" fmla="*/ 1781 h 1827"/>
                <a:gd name="T8" fmla="*/ 579 w 1440"/>
                <a:gd name="T9" fmla="*/ 1815 h 1827"/>
                <a:gd name="T10" fmla="*/ 759 w 1440"/>
                <a:gd name="T11" fmla="*/ 1821 h 1827"/>
                <a:gd name="T12" fmla="*/ 921 w 1440"/>
                <a:gd name="T13" fmla="*/ 1821 h 1827"/>
                <a:gd name="T14" fmla="*/ 1011 w 1440"/>
                <a:gd name="T15" fmla="*/ 1815 h 1827"/>
                <a:gd name="T16" fmla="*/ 1162 w 1440"/>
                <a:gd name="T17" fmla="*/ 1796 h 1827"/>
                <a:gd name="T18" fmla="*/ 1269 w 1440"/>
                <a:gd name="T19" fmla="*/ 1761 h 1827"/>
                <a:gd name="T20" fmla="*/ 1296 w 1440"/>
                <a:gd name="T21" fmla="*/ 1728 h 1827"/>
                <a:gd name="T22" fmla="*/ 1440 w 1440"/>
                <a:gd name="T23" fmla="*/ 0 h 1827"/>
                <a:gd name="T24" fmla="*/ 1248 w 1440"/>
                <a:gd name="T25" fmla="*/ 0 h 1827"/>
                <a:gd name="T26" fmla="*/ 1147 w 1440"/>
                <a:gd name="T27" fmla="*/ 1796 h 1827"/>
                <a:gd name="T28" fmla="*/ 1005 w 1440"/>
                <a:gd name="T29" fmla="*/ 1821 h 1827"/>
                <a:gd name="T30" fmla="*/ 921 w 1440"/>
                <a:gd name="T31" fmla="*/ 1821 h 1827"/>
                <a:gd name="T32" fmla="*/ 960 w 1440"/>
                <a:gd name="T33" fmla="*/ 0 h 1827"/>
                <a:gd name="T34" fmla="*/ 720 w 1440"/>
                <a:gd name="T35" fmla="*/ 0 h 1827"/>
                <a:gd name="T36" fmla="*/ 753 w 1440"/>
                <a:gd name="T37" fmla="*/ 1827 h 1827"/>
                <a:gd name="T38" fmla="*/ 571 w 1440"/>
                <a:gd name="T39" fmla="*/ 1811 h 1827"/>
                <a:gd name="T40" fmla="*/ 480 w 1440"/>
                <a:gd name="T41" fmla="*/ 0 h 1827"/>
                <a:gd name="T42" fmla="*/ 240 w 1440"/>
                <a:gd name="T43" fmla="*/ 0 h 1827"/>
                <a:gd name="T44" fmla="*/ 450 w 1440"/>
                <a:gd name="T45" fmla="*/ 1796 h 18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440"/>
                <a:gd name="T70" fmla="*/ 0 h 1827"/>
                <a:gd name="T71" fmla="*/ 1440 w 1440"/>
                <a:gd name="T72" fmla="*/ 1827 h 18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440" h="1827">
                  <a:moveTo>
                    <a:pt x="0" y="0"/>
                  </a:moveTo>
                  <a:lnTo>
                    <a:pt x="288" y="1728"/>
                  </a:lnTo>
                  <a:lnTo>
                    <a:pt x="309" y="1755"/>
                  </a:lnTo>
                  <a:lnTo>
                    <a:pt x="374" y="1781"/>
                  </a:lnTo>
                  <a:lnTo>
                    <a:pt x="579" y="1815"/>
                  </a:lnTo>
                  <a:lnTo>
                    <a:pt x="759" y="1821"/>
                  </a:lnTo>
                  <a:lnTo>
                    <a:pt x="921" y="1821"/>
                  </a:lnTo>
                  <a:lnTo>
                    <a:pt x="1011" y="1815"/>
                  </a:lnTo>
                  <a:lnTo>
                    <a:pt x="1162" y="1796"/>
                  </a:lnTo>
                  <a:lnTo>
                    <a:pt x="1269" y="1761"/>
                  </a:lnTo>
                  <a:lnTo>
                    <a:pt x="1296" y="1728"/>
                  </a:lnTo>
                  <a:lnTo>
                    <a:pt x="1440" y="0"/>
                  </a:lnTo>
                  <a:lnTo>
                    <a:pt x="1248" y="0"/>
                  </a:lnTo>
                  <a:lnTo>
                    <a:pt x="1147" y="1796"/>
                  </a:lnTo>
                  <a:lnTo>
                    <a:pt x="1005" y="1821"/>
                  </a:lnTo>
                  <a:lnTo>
                    <a:pt x="921" y="1821"/>
                  </a:lnTo>
                  <a:lnTo>
                    <a:pt x="960" y="0"/>
                  </a:lnTo>
                  <a:lnTo>
                    <a:pt x="720" y="0"/>
                  </a:lnTo>
                  <a:lnTo>
                    <a:pt x="753" y="1827"/>
                  </a:lnTo>
                  <a:lnTo>
                    <a:pt x="571" y="1811"/>
                  </a:lnTo>
                  <a:lnTo>
                    <a:pt x="480" y="0"/>
                  </a:lnTo>
                  <a:lnTo>
                    <a:pt x="240" y="0"/>
                  </a:lnTo>
                  <a:lnTo>
                    <a:pt x="450" y="1796"/>
                  </a:lnTo>
                </a:path>
              </a:pathLst>
            </a:custGeom>
            <a:noFill/>
            <a:ln w="9525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Oval 8"/>
            <p:cNvSpPr>
              <a:spLocks noChangeArrowheads="1"/>
            </p:cNvSpPr>
            <p:nvPr/>
          </p:nvSpPr>
          <p:spPr bwMode="auto">
            <a:xfrm>
              <a:off x="1968" y="1728"/>
              <a:ext cx="1440" cy="28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C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4" name="Group 4"/>
          <p:cNvGrpSpPr>
            <a:grpSpLocks/>
          </p:cNvGrpSpPr>
          <p:nvPr/>
        </p:nvGrpSpPr>
        <p:grpSpPr bwMode="auto">
          <a:xfrm>
            <a:off x="3714744" y="1571612"/>
            <a:ext cx="642942" cy="928694"/>
            <a:chOff x="1968" y="1728"/>
            <a:chExt cx="1440" cy="1971"/>
          </a:xfrm>
        </p:grpSpPr>
        <p:sp>
          <p:nvSpPr>
            <p:cNvPr id="35" name="Freeform 5"/>
            <p:cNvSpPr>
              <a:spLocks/>
            </p:cNvSpPr>
            <p:nvPr/>
          </p:nvSpPr>
          <p:spPr bwMode="auto">
            <a:xfrm>
              <a:off x="1968" y="1872"/>
              <a:ext cx="1440" cy="1824"/>
            </a:xfrm>
            <a:custGeom>
              <a:avLst/>
              <a:gdLst/>
              <a:ahLst/>
              <a:cxnLst>
                <a:cxn ang="0">
                  <a:pos x="1440" y="0"/>
                </a:cxn>
                <a:cxn ang="0">
                  <a:pos x="1296" y="1728"/>
                </a:cxn>
                <a:cxn ang="0">
                  <a:pos x="1263" y="1755"/>
                </a:cxn>
                <a:cxn ang="0">
                  <a:pos x="1200" y="1776"/>
                </a:cxn>
                <a:cxn ang="0">
                  <a:pos x="1152" y="1776"/>
                </a:cxn>
                <a:cxn ang="0">
                  <a:pos x="1008" y="1824"/>
                </a:cxn>
                <a:cxn ang="0">
                  <a:pos x="864" y="1824"/>
                </a:cxn>
                <a:cxn ang="0">
                  <a:pos x="768" y="1824"/>
                </a:cxn>
                <a:cxn ang="0">
                  <a:pos x="672" y="1824"/>
                </a:cxn>
                <a:cxn ang="0">
                  <a:pos x="576" y="1776"/>
                </a:cxn>
                <a:cxn ang="0">
                  <a:pos x="384" y="1776"/>
                </a:cxn>
                <a:cxn ang="0">
                  <a:pos x="336" y="1776"/>
                </a:cxn>
                <a:cxn ang="0">
                  <a:pos x="288" y="1728"/>
                </a:cxn>
                <a:cxn ang="0">
                  <a:pos x="0" y="0"/>
                </a:cxn>
                <a:cxn ang="0">
                  <a:pos x="153" y="93"/>
                </a:cxn>
                <a:cxn ang="0">
                  <a:pos x="465" y="135"/>
                </a:cxn>
                <a:cxn ang="0">
                  <a:pos x="624" y="144"/>
                </a:cxn>
                <a:cxn ang="0">
                  <a:pos x="864" y="144"/>
                </a:cxn>
                <a:cxn ang="0">
                  <a:pos x="1065" y="129"/>
                </a:cxn>
                <a:cxn ang="0">
                  <a:pos x="1293" y="99"/>
                </a:cxn>
                <a:cxn ang="0">
                  <a:pos x="1440" y="0"/>
                </a:cxn>
              </a:cxnLst>
              <a:rect l="0" t="0" r="r" b="b"/>
              <a:pathLst>
                <a:path w="1440" h="1824">
                  <a:moveTo>
                    <a:pt x="1440" y="0"/>
                  </a:moveTo>
                  <a:lnTo>
                    <a:pt x="1296" y="1728"/>
                  </a:lnTo>
                  <a:lnTo>
                    <a:pt x="1263" y="1755"/>
                  </a:lnTo>
                  <a:lnTo>
                    <a:pt x="1200" y="1776"/>
                  </a:lnTo>
                  <a:lnTo>
                    <a:pt x="1152" y="1776"/>
                  </a:lnTo>
                  <a:lnTo>
                    <a:pt x="1008" y="1824"/>
                  </a:lnTo>
                  <a:lnTo>
                    <a:pt x="864" y="1824"/>
                  </a:lnTo>
                  <a:lnTo>
                    <a:pt x="768" y="1824"/>
                  </a:lnTo>
                  <a:lnTo>
                    <a:pt x="672" y="1824"/>
                  </a:lnTo>
                  <a:lnTo>
                    <a:pt x="576" y="1776"/>
                  </a:lnTo>
                  <a:lnTo>
                    <a:pt x="384" y="1776"/>
                  </a:lnTo>
                  <a:lnTo>
                    <a:pt x="336" y="1776"/>
                  </a:lnTo>
                  <a:lnTo>
                    <a:pt x="288" y="1728"/>
                  </a:lnTo>
                  <a:lnTo>
                    <a:pt x="0" y="0"/>
                  </a:lnTo>
                  <a:lnTo>
                    <a:pt x="153" y="93"/>
                  </a:lnTo>
                  <a:lnTo>
                    <a:pt x="465" y="135"/>
                  </a:lnTo>
                  <a:lnTo>
                    <a:pt x="624" y="144"/>
                  </a:lnTo>
                  <a:lnTo>
                    <a:pt x="864" y="144"/>
                  </a:lnTo>
                  <a:lnTo>
                    <a:pt x="1065" y="129"/>
                  </a:lnTo>
                  <a:lnTo>
                    <a:pt x="1293" y="99"/>
                  </a:lnTo>
                  <a:lnTo>
                    <a:pt x="1440" y="0"/>
                  </a:lnTo>
                  <a:close/>
                </a:path>
              </a:pathLst>
            </a:custGeom>
            <a:gradFill rotWithShape="1">
              <a:gsLst>
                <a:gs pos="0">
                  <a:srgbClr val="66FFFF"/>
                </a:gs>
                <a:gs pos="50000">
                  <a:schemeClr val="bg1"/>
                </a:gs>
                <a:gs pos="100000">
                  <a:srgbClr val="66FFFF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" name="Oval 6"/>
            <p:cNvSpPr>
              <a:spLocks noChangeArrowheads="1"/>
            </p:cNvSpPr>
            <p:nvPr/>
          </p:nvSpPr>
          <p:spPr bwMode="auto">
            <a:xfrm>
              <a:off x="2256" y="3504"/>
              <a:ext cx="1008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C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" name="Freeform 7"/>
            <p:cNvSpPr>
              <a:spLocks/>
            </p:cNvSpPr>
            <p:nvPr/>
          </p:nvSpPr>
          <p:spPr bwMode="auto">
            <a:xfrm>
              <a:off x="1968" y="1872"/>
              <a:ext cx="1440" cy="1827"/>
            </a:xfrm>
            <a:custGeom>
              <a:avLst/>
              <a:gdLst>
                <a:gd name="T0" fmla="*/ 0 w 1440"/>
                <a:gd name="T1" fmla="*/ 0 h 1827"/>
                <a:gd name="T2" fmla="*/ 288 w 1440"/>
                <a:gd name="T3" fmla="*/ 1728 h 1827"/>
                <a:gd name="T4" fmla="*/ 309 w 1440"/>
                <a:gd name="T5" fmla="*/ 1755 h 1827"/>
                <a:gd name="T6" fmla="*/ 374 w 1440"/>
                <a:gd name="T7" fmla="*/ 1781 h 1827"/>
                <a:gd name="T8" fmla="*/ 579 w 1440"/>
                <a:gd name="T9" fmla="*/ 1815 h 1827"/>
                <a:gd name="T10" fmla="*/ 759 w 1440"/>
                <a:gd name="T11" fmla="*/ 1821 h 1827"/>
                <a:gd name="T12" fmla="*/ 921 w 1440"/>
                <a:gd name="T13" fmla="*/ 1821 h 1827"/>
                <a:gd name="T14" fmla="*/ 1011 w 1440"/>
                <a:gd name="T15" fmla="*/ 1815 h 1827"/>
                <a:gd name="T16" fmla="*/ 1162 w 1440"/>
                <a:gd name="T17" fmla="*/ 1796 h 1827"/>
                <a:gd name="T18" fmla="*/ 1269 w 1440"/>
                <a:gd name="T19" fmla="*/ 1761 h 1827"/>
                <a:gd name="T20" fmla="*/ 1296 w 1440"/>
                <a:gd name="T21" fmla="*/ 1728 h 1827"/>
                <a:gd name="T22" fmla="*/ 1440 w 1440"/>
                <a:gd name="T23" fmla="*/ 0 h 1827"/>
                <a:gd name="T24" fmla="*/ 1248 w 1440"/>
                <a:gd name="T25" fmla="*/ 0 h 1827"/>
                <a:gd name="T26" fmla="*/ 1147 w 1440"/>
                <a:gd name="T27" fmla="*/ 1796 h 1827"/>
                <a:gd name="T28" fmla="*/ 1005 w 1440"/>
                <a:gd name="T29" fmla="*/ 1821 h 1827"/>
                <a:gd name="T30" fmla="*/ 921 w 1440"/>
                <a:gd name="T31" fmla="*/ 1821 h 1827"/>
                <a:gd name="T32" fmla="*/ 960 w 1440"/>
                <a:gd name="T33" fmla="*/ 0 h 1827"/>
                <a:gd name="T34" fmla="*/ 720 w 1440"/>
                <a:gd name="T35" fmla="*/ 0 h 1827"/>
                <a:gd name="T36" fmla="*/ 753 w 1440"/>
                <a:gd name="T37" fmla="*/ 1827 h 1827"/>
                <a:gd name="T38" fmla="*/ 571 w 1440"/>
                <a:gd name="T39" fmla="*/ 1811 h 1827"/>
                <a:gd name="T40" fmla="*/ 480 w 1440"/>
                <a:gd name="T41" fmla="*/ 0 h 1827"/>
                <a:gd name="T42" fmla="*/ 240 w 1440"/>
                <a:gd name="T43" fmla="*/ 0 h 1827"/>
                <a:gd name="T44" fmla="*/ 450 w 1440"/>
                <a:gd name="T45" fmla="*/ 1796 h 18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440"/>
                <a:gd name="T70" fmla="*/ 0 h 1827"/>
                <a:gd name="T71" fmla="*/ 1440 w 1440"/>
                <a:gd name="T72" fmla="*/ 1827 h 18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440" h="1827">
                  <a:moveTo>
                    <a:pt x="0" y="0"/>
                  </a:moveTo>
                  <a:lnTo>
                    <a:pt x="288" y="1728"/>
                  </a:lnTo>
                  <a:lnTo>
                    <a:pt x="309" y="1755"/>
                  </a:lnTo>
                  <a:lnTo>
                    <a:pt x="374" y="1781"/>
                  </a:lnTo>
                  <a:lnTo>
                    <a:pt x="579" y="1815"/>
                  </a:lnTo>
                  <a:lnTo>
                    <a:pt x="759" y="1821"/>
                  </a:lnTo>
                  <a:lnTo>
                    <a:pt x="921" y="1821"/>
                  </a:lnTo>
                  <a:lnTo>
                    <a:pt x="1011" y="1815"/>
                  </a:lnTo>
                  <a:lnTo>
                    <a:pt x="1162" y="1796"/>
                  </a:lnTo>
                  <a:lnTo>
                    <a:pt x="1269" y="1761"/>
                  </a:lnTo>
                  <a:lnTo>
                    <a:pt x="1296" y="1728"/>
                  </a:lnTo>
                  <a:lnTo>
                    <a:pt x="1440" y="0"/>
                  </a:lnTo>
                  <a:lnTo>
                    <a:pt x="1248" y="0"/>
                  </a:lnTo>
                  <a:lnTo>
                    <a:pt x="1147" y="1796"/>
                  </a:lnTo>
                  <a:lnTo>
                    <a:pt x="1005" y="1821"/>
                  </a:lnTo>
                  <a:lnTo>
                    <a:pt x="921" y="1821"/>
                  </a:lnTo>
                  <a:lnTo>
                    <a:pt x="960" y="0"/>
                  </a:lnTo>
                  <a:lnTo>
                    <a:pt x="720" y="0"/>
                  </a:lnTo>
                  <a:lnTo>
                    <a:pt x="753" y="1827"/>
                  </a:lnTo>
                  <a:lnTo>
                    <a:pt x="571" y="1811"/>
                  </a:lnTo>
                  <a:lnTo>
                    <a:pt x="480" y="0"/>
                  </a:lnTo>
                  <a:lnTo>
                    <a:pt x="240" y="0"/>
                  </a:lnTo>
                  <a:lnTo>
                    <a:pt x="450" y="1796"/>
                  </a:lnTo>
                </a:path>
              </a:pathLst>
            </a:custGeom>
            <a:noFill/>
            <a:ln w="9525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Oval 8"/>
            <p:cNvSpPr>
              <a:spLocks noChangeArrowheads="1"/>
            </p:cNvSpPr>
            <p:nvPr/>
          </p:nvSpPr>
          <p:spPr bwMode="auto">
            <a:xfrm>
              <a:off x="1968" y="1728"/>
              <a:ext cx="1440" cy="28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C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3200" dirty="0" smtClean="0"/>
              <a:t>Какова масса 4 таких кочанов?</a:t>
            </a:r>
          </a:p>
          <a:p>
            <a:r>
              <a:rPr lang="ru-RU" sz="3200" dirty="0" smtClean="0"/>
              <a:t>3 + 3 + 3 + 3 = 12 (кг)</a:t>
            </a:r>
          </a:p>
          <a:p>
            <a:r>
              <a:rPr lang="ru-RU" sz="3200" dirty="0" smtClean="0"/>
              <a:t>3 </a:t>
            </a:r>
            <a:r>
              <a:rPr lang="ru-RU" sz="3200" dirty="0" err="1" smtClean="0"/>
              <a:t>х</a:t>
            </a:r>
            <a:r>
              <a:rPr lang="ru-RU" sz="3200" dirty="0" smtClean="0"/>
              <a:t> 4 = 12 (кг)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Кочан капусты весит 3 кг.</a:t>
            </a:r>
            <a:endParaRPr lang="ru-RU" dirty="0"/>
          </a:p>
        </p:txBody>
      </p:sp>
      <p:grpSp>
        <p:nvGrpSpPr>
          <p:cNvPr id="6" name="Group 496"/>
          <p:cNvGrpSpPr>
            <a:grpSpLocks/>
          </p:cNvGrpSpPr>
          <p:nvPr/>
        </p:nvGrpSpPr>
        <p:grpSpPr bwMode="auto">
          <a:xfrm>
            <a:off x="785786" y="1571612"/>
            <a:ext cx="1285884" cy="1285884"/>
            <a:chOff x="2640" y="3024"/>
            <a:chExt cx="598" cy="575"/>
          </a:xfrm>
        </p:grpSpPr>
        <p:grpSp>
          <p:nvGrpSpPr>
            <p:cNvPr id="7" name="Group 497"/>
            <p:cNvGrpSpPr>
              <a:grpSpLocks/>
            </p:cNvGrpSpPr>
            <p:nvPr/>
          </p:nvGrpSpPr>
          <p:grpSpPr bwMode="auto">
            <a:xfrm>
              <a:off x="2640" y="3024"/>
              <a:ext cx="598" cy="575"/>
              <a:chOff x="1355" y="3089"/>
              <a:chExt cx="598" cy="575"/>
            </a:xfrm>
          </p:grpSpPr>
          <p:sp>
            <p:nvSpPr>
              <p:cNvPr id="9" name="Freeform 498"/>
              <p:cNvSpPr>
                <a:spLocks/>
              </p:cNvSpPr>
              <p:nvPr/>
            </p:nvSpPr>
            <p:spPr bwMode="auto">
              <a:xfrm>
                <a:off x="1355" y="3089"/>
                <a:ext cx="598" cy="572"/>
              </a:xfrm>
              <a:custGeom>
                <a:avLst/>
                <a:gdLst>
                  <a:gd name="T0" fmla="*/ 85 w 598"/>
                  <a:gd name="T1" fmla="*/ 511 h 572"/>
                  <a:gd name="T2" fmla="*/ 275 w 598"/>
                  <a:gd name="T3" fmla="*/ 569 h 572"/>
                  <a:gd name="T4" fmla="*/ 507 w 598"/>
                  <a:gd name="T5" fmla="*/ 493 h 572"/>
                  <a:gd name="T6" fmla="*/ 591 w 598"/>
                  <a:gd name="T7" fmla="*/ 305 h 572"/>
                  <a:gd name="T8" fmla="*/ 551 w 598"/>
                  <a:gd name="T9" fmla="*/ 113 h 572"/>
                  <a:gd name="T10" fmla="*/ 567 w 598"/>
                  <a:gd name="T11" fmla="*/ 65 h 572"/>
                  <a:gd name="T12" fmla="*/ 565 w 598"/>
                  <a:gd name="T13" fmla="*/ 31 h 572"/>
                  <a:gd name="T14" fmla="*/ 519 w 598"/>
                  <a:gd name="T15" fmla="*/ 17 h 572"/>
                  <a:gd name="T16" fmla="*/ 469 w 598"/>
                  <a:gd name="T17" fmla="*/ 31 h 572"/>
                  <a:gd name="T18" fmla="*/ 443 w 598"/>
                  <a:gd name="T19" fmla="*/ 53 h 572"/>
                  <a:gd name="T20" fmla="*/ 373 w 598"/>
                  <a:gd name="T21" fmla="*/ 31 h 572"/>
                  <a:gd name="T22" fmla="*/ 325 w 598"/>
                  <a:gd name="T23" fmla="*/ 31 h 572"/>
                  <a:gd name="T24" fmla="*/ 303 w 598"/>
                  <a:gd name="T25" fmla="*/ 21 h 572"/>
                  <a:gd name="T26" fmla="*/ 267 w 598"/>
                  <a:gd name="T27" fmla="*/ 9 h 572"/>
                  <a:gd name="T28" fmla="*/ 203 w 598"/>
                  <a:gd name="T29" fmla="*/ 73 h 572"/>
                  <a:gd name="T30" fmla="*/ 133 w 598"/>
                  <a:gd name="T31" fmla="*/ 31 h 572"/>
                  <a:gd name="T32" fmla="*/ 23 w 598"/>
                  <a:gd name="T33" fmla="*/ 49 h 572"/>
                  <a:gd name="T34" fmla="*/ 37 w 598"/>
                  <a:gd name="T35" fmla="*/ 127 h 572"/>
                  <a:gd name="T36" fmla="*/ 3 w 598"/>
                  <a:gd name="T37" fmla="*/ 233 h 572"/>
                  <a:gd name="T38" fmla="*/ 19 w 598"/>
                  <a:gd name="T39" fmla="*/ 409 h 572"/>
                  <a:gd name="T40" fmla="*/ 85 w 598"/>
                  <a:gd name="T41" fmla="*/ 511 h 57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98"/>
                  <a:gd name="T64" fmla="*/ 0 h 572"/>
                  <a:gd name="T65" fmla="*/ 598 w 598"/>
                  <a:gd name="T66" fmla="*/ 572 h 57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98" h="572">
                    <a:moveTo>
                      <a:pt x="85" y="511"/>
                    </a:moveTo>
                    <a:cubicBezTo>
                      <a:pt x="133" y="537"/>
                      <a:pt x="205" y="572"/>
                      <a:pt x="275" y="569"/>
                    </a:cubicBezTo>
                    <a:cubicBezTo>
                      <a:pt x="345" y="566"/>
                      <a:pt x="454" y="537"/>
                      <a:pt x="507" y="493"/>
                    </a:cubicBezTo>
                    <a:cubicBezTo>
                      <a:pt x="560" y="449"/>
                      <a:pt x="584" y="368"/>
                      <a:pt x="591" y="305"/>
                    </a:cubicBezTo>
                    <a:cubicBezTo>
                      <a:pt x="598" y="242"/>
                      <a:pt x="555" y="153"/>
                      <a:pt x="551" y="113"/>
                    </a:cubicBezTo>
                    <a:cubicBezTo>
                      <a:pt x="547" y="73"/>
                      <a:pt x="565" y="79"/>
                      <a:pt x="567" y="65"/>
                    </a:cubicBezTo>
                    <a:cubicBezTo>
                      <a:pt x="569" y="51"/>
                      <a:pt x="573" y="39"/>
                      <a:pt x="565" y="31"/>
                    </a:cubicBezTo>
                    <a:cubicBezTo>
                      <a:pt x="557" y="23"/>
                      <a:pt x="535" y="17"/>
                      <a:pt x="519" y="17"/>
                    </a:cubicBezTo>
                    <a:cubicBezTo>
                      <a:pt x="503" y="17"/>
                      <a:pt x="482" y="25"/>
                      <a:pt x="469" y="31"/>
                    </a:cubicBezTo>
                    <a:cubicBezTo>
                      <a:pt x="456" y="37"/>
                      <a:pt x="459" y="53"/>
                      <a:pt x="443" y="53"/>
                    </a:cubicBezTo>
                    <a:cubicBezTo>
                      <a:pt x="427" y="53"/>
                      <a:pt x="393" y="35"/>
                      <a:pt x="373" y="31"/>
                    </a:cubicBezTo>
                    <a:cubicBezTo>
                      <a:pt x="353" y="27"/>
                      <a:pt x="337" y="33"/>
                      <a:pt x="325" y="31"/>
                    </a:cubicBezTo>
                    <a:cubicBezTo>
                      <a:pt x="313" y="29"/>
                      <a:pt x="313" y="25"/>
                      <a:pt x="303" y="21"/>
                    </a:cubicBezTo>
                    <a:cubicBezTo>
                      <a:pt x="293" y="17"/>
                      <a:pt x="284" y="0"/>
                      <a:pt x="267" y="9"/>
                    </a:cubicBezTo>
                    <a:cubicBezTo>
                      <a:pt x="250" y="18"/>
                      <a:pt x="225" y="69"/>
                      <a:pt x="203" y="73"/>
                    </a:cubicBezTo>
                    <a:cubicBezTo>
                      <a:pt x="181" y="77"/>
                      <a:pt x="163" y="35"/>
                      <a:pt x="133" y="31"/>
                    </a:cubicBezTo>
                    <a:cubicBezTo>
                      <a:pt x="103" y="27"/>
                      <a:pt x="39" y="33"/>
                      <a:pt x="23" y="49"/>
                    </a:cubicBezTo>
                    <a:cubicBezTo>
                      <a:pt x="7" y="65"/>
                      <a:pt x="40" y="96"/>
                      <a:pt x="37" y="127"/>
                    </a:cubicBezTo>
                    <a:cubicBezTo>
                      <a:pt x="34" y="158"/>
                      <a:pt x="6" y="186"/>
                      <a:pt x="3" y="233"/>
                    </a:cubicBezTo>
                    <a:cubicBezTo>
                      <a:pt x="0" y="280"/>
                      <a:pt x="5" y="363"/>
                      <a:pt x="19" y="409"/>
                    </a:cubicBezTo>
                    <a:cubicBezTo>
                      <a:pt x="33" y="455"/>
                      <a:pt x="71" y="490"/>
                      <a:pt x="85" y="51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40C040"/>
                  </a:gs>
                  <a:gs pos="100000">
                    <a:srgbClr val="006600"/>
                  </a:gs>
                </a:gsLst>
                <a:lin ang="5400000" scaled="1"/>
              </a:gradFill>
              <a:ln w="9525">
                <a:solidFill>
                  <a:srgbClr val="003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" name="Freeform 499"/>
              <p:cNvSpPr>
                <a:spLocks/>
              </p:cNvSpPr>
              <p:nvPr/>
            </p:nvSpPr>
            <p:spPr bwMode="auto">
              <a:xfrm>
                <a:off x="1382" y="3143"/>
                <a:ext cx="354" cy="515"/>
              </a:xfrm>
              <a:custGeom>
                <a:avLst/>
                <a:gdLst>
                  <a:gd name="T0" fmla="*/ 0 w 354"/>
                  <a:gd name="T1" fmla="*/ 3 h 515"/>
                  <a:gd name="T2" fmla="*/ 64 w 354"/>
                  <a:gd name="T3" fmla="*/ 11 h 515"/>
                  <a:gd name="T4" fmla="*/ 176 w 354"/>
                  <a:gd name="T5" fmla="*/ 71 h 515"/>
                  <a:gd name="T6" fmla="*/ 288 w 354"/>
                  <a:gd name="T7" fmla="*/ 163 h 515"/>
                  <a:gd name="T8" fmla="*/ 346 w 354"/>
                  <a:gd name="T9" fmla="*/ 313 h 515"/>
                  <a:gd name="T10" fmla="*/ 336 w 354"/>
                  <a:gd name="T11" fmla="*/ 403 h 515"/>
                  <a:gd name="T12" fmla="*/ 272 w 354"/>
                  <a:gd name="T13" fmla="*/ 515 h 5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54"/>
                  <a:gd name="T22" fmla="*/ 0 h 515"/>
                  <a:gd name="T23" fmla="*/ 354 w 354"/>
                  <a:gd name="T24" fmla="*/ 515 h 5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54" h="515">
                    <a:moveTo>
                      <a:pt x="0" y="3"/>
                    </a:moveTo>
                    <a:cubicBezTo>
                      <a:pt x="11" y="4"/>
                      <a:pt x="35" y="0"/>
                      <a:pt x="64" y="11"/>
                    </a:cubicBezTo>
                    <a:cubicBezTo>
                      <a:pt x="93" y="22"/>
                      <a:pt x="139" y="46"/>
                      <a:pt x="176" y="71"/>
                    </a:cubicBezTo>
                    <a:cubicBezTo>
                      <a:pt x="213" y="96"/>
                      <a:pt x="260" y="123"/>
                      <a:pt x="288" y="163"/>
                    </a:cubicBezTo>
                    <a:cubicBezTo>
                      <a:pt x="316" y="203"/>
                      <a:pt x="338" y="273"/>
                      <a:pt x="346" y="313"/>
                    </a:cubicBezTo>
                    <a:cubicBezTo>
                      <a:pt x="354" y="353"/>
                      <a:pt x="348" y="369"/>
                      <a:pt x="336" y="403"/>
                    </a:cubicBezTo>
                    <a:cubicBezTo>
                      <a:pt x="324" y="437"/>
                      <a:pt x="285" y="492"/>
                      <a:pt x="272" y="515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Freeform 500"/>
              <p:cNvSpPr>
                <a:spLocks/>
              </p:cNvSpPr>
              <p:nvPr/>
            </p:nvSpPr>
            <p:spPr bwMode="auto">
              <a:xfrm>
                <a:off x="1658" y="3120"/>
                <a:ext cx="56" cy="162"/>
              </a:xfrm>
              <a:custGeom>
                <a:avLst/>
                <a:gdLst>
                  <a:gd name="T0" fmla="*/ 22 w 56"/>
                  <a:gd name="T1" fmla="*/ 0 h 162"/>
                  <a:gd name="T2" fmla="*/ 52 w 56"/>
                  <a:gd name="T3" fmla="*/ 78 h 162"/>
                  <a:gd name="T4" fmla="*/ 0 w 56"/>
                  <a:gd name="T5" fmla="*/ 162 h 162"/>
                  <a:gd name="T6" fmla="*/ 0 60000 65536"/>
                  <a:gd name="T7" fmla="*/ 0 60000 65536"/>
                  <a:gd name="T8" fmla="*/ 0 60000 65536"/>
                  <a:gd name="T9" fmla="*/ 0 w 56"/>
                  <a:gd name="T10" fmla="*/ 0 h 162"/>
                  <a:gd name="T11" fmla="*/ 56 w 56"/>
                  <a:gd name="T12" fmla="*/ 162 h 1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6" h="162">
                    <a:moveTo>
                      <a:pt x="22" y="0"/>
                    </a:moveTo>
                    <a:cubicBezTo>
                      <a:pt x="27" y="13"/>
                      <a:pt x="56" y="51"/>
                      <a:pt x="52" y="78"/>
                    </a:cubicBezTo>
                    <a:cubicBezTo>
                      <a:pt x="48" y="105"/>
                      <a:pt x="11" y="145"/>
                      <a:pt x="0" y="162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501"/>
              <p:cNvSpPr>
                <a:spLocks/>
              </p:cNvSpPr>
              <p:nvPr/>
            </p:nvSpPr>
            <p:spPr bwMode="auto">
              <a:xfrm>
                <a:off x="1680" y="3176"/>
                <a:ext cx="150" cy="170"/>
              </a:xfrm>
              <a:custGeom>
                <a:avLst/>
                <a:gdLst>
                  <a:gd name="T0" fmla="*/ 0 w 150"/>
                  <a:gd name="T1" fmla="*/ 88 h 170"/>
                  <a:gd name="T2" fmla="*/ 50 w 150"/>
                  <a:gd name="T3" fmla="*/ 30 h 170"/>
                  <a:gd name="T4" fmla="*/ 130 w 150"/>
                  <a:gd name="T5" fmla="*/ 10 h 170"/>
                  <a:gd name="T6" fmla="*/ 144 w 150"/>
                  <a:gd name="T7" fmla="*/ 88 h 170"/>
                  <a:gd name="T8" fmla="*/ 96 w 150"/>
                  <a:gd name="T9" fmla="*/ 136 h 170"/>
                  <a:gd name="T10" fmla="*/ 54 w 150"/>
                  <a:gd name="T11" fmla="*/ 146 h 170"/>
                  <a:gd name="T12" fmla="*/ 30 w 150"/>
                  <a:gd name="T13" fmla="*/ 170 h 1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0"/>
                  <a:gd name="T22" fmla="*/ 0 h 170"/>
                  <a:gd name="T23" fmla="*/ 150 w 150"/>
                  <a:gd name="T24" fmla="*/ 170 h 17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0" h="170">
                    <a:moveTo>
                      <a:pt x="0" y="88"/>
                    </a:moveTo>
                    <a:cubicBezTo>
                      <a:pt x="8" y="78"/>
                      <a:pt x="28" y="43"/>
                      <a:pt x="50" y="30"/>
                    </a:cubicBezTo>
                    <a:cubicBezTo>
                      <a:pt x="72" y="17"/>
                      <a:pt x="114" y="0"/>
                      <a:pt x="130" y="10"/>
                    </a:cubicBezTo>
                    <a:cubicBezTo>
                      <a:pt x="146" y="20"/>
                      <a:pt x="150" y="67"/>
                      <a:pt x="144" y="88"/>
                    </a:cubicBezTo>
                    <a:cubicBezTo>
                      <a:pt x="138" y="109"/>
                      <a:pt x="111" y="126"/>
                      <a:pt x="96" y="136"/>
                    </a:cubicBezTo>
                    <a:cubicBezTo>
                      <a:pt x="81" y="146"/>
                      <a:pt x="65" y="140"/>
                      <a:pt x="54" y="146"/>
                    </a:cubicBezTo>
                    <a:cubicBezTo>
                      <a:pt x="43" y="152"/>
                      <a:pt x="35" y="165"/>
                      <a:pt x="30" y="170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502"/>
              <p:cNvSpPr>
                <a:spLocks/>
              </p:cNvSpPr>
              <p:nvPr/>
            </p:nvSpPr>
            <p:spPr bwMode="auto">
              <a:xfrm>
                <a:off x="1824" y="3216"/>
                <a:ext cx="118" cy="190"/>
              </a:xfrm>
              <a:custGeom>
                <a:avLst/>
                <a:gdLst>
                  <a:gd name="T0" fmla="*/ 0 w 118"/>
                  <a:gd name="T1" fmla="*/ 0 h 190"/>
                  <a:gd name="T2" fmla="*/ 30 w 118"/>
                  <a:gd name="T3" fmla="*/ 42 h 190"/>
                  <a:gd name="T4" fmla="*/ 96 w 118"/>
                  <a:gd name="T5" fmla="*/ 96 h 190"/>
                  <a:gd name="T6" fmla="*/ 118 w 118"/>
                  <a:gd name="T7" fmla="*/ 190 h 19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8"/>
                  <a:gd name="T13" fmla="*/ 0 h 190"/>
                  <a:gd name="T14" fmla="*/ 118 w 118"/>
                  <a:gd name="T15" fmla="*/ 190 h 19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8" h="190">
                    <a:moveTo>
                      <a:pt x="0" y="0"/>
                    </a:moveTo>
                    <a:cubicBezTo>
                      <a:pt x="5" y="7"/>
                      <a:pt x="14" y="26"/>
                      <a:pt x="30" y="42"/>
                    </a:cubicBezTo>
                    <a:cubicBezTo>
                      <a:pt x="46" y="58"/>
                      <a:pt x="81" y="71"/>
                      <a:pt x="96" y="96"/>
                    </a:cubicBezTo>
                    <a:cubicBezTo>
                      <a:pt x="111" y="121"/>
                      <a:pt x="114" y="171"/>
                      <a:pt x="118" y="190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503"/>
              <p:cNvSpPr>
                <a:spLocks/>
              </p:cNvSpPr>
              <p:nvPr/>
            </p:nvSpPr>
            <p:spPr bwMode="auto">
              <a:xfrm>
                <a:off x="1806" y="3138"/>
                <a:ext cx="114" cy="73"/>
              </a:xfrm>
              <a:custGeom>
                <a:avLst/>
                <a:gdLst>
                  <a:gd name="T0" fmla="*/ 0 w 114"/>
                  <a:gd name="T1" fmla="*/ 0 h 73"/>
                  <a:gd name="T2" fmla="*/ 52 w 114"/>
                  <a:gd name="T3" fmla="*/ 68 h 73"/>
                  <a:gd name="T4" fmla="*/ 114 w 114"/>
                  <a:gd name="T5" fmla="*/ 30 h 73"/>
                  <a:gd name="T6" fmla="*/ 0 60000 65536"/>
                  <a:gd name="T7" fmla="*/ 0 60000 65536"/>
                  <a:gd name="T8" fmla="*/ 0 60000 65536"/>
                  <a:gd name="T9" fmla="*/ 0 w 114"/>
                  <a:gd name="T10" fmla="*/ 0 h 73"/>
                  <a:gd name="T11" fmla="*/ 114 w 114"/>
                  <a:gd name="T12" fmla="*/ 73 h 7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4" h="73">
                    <a:moveTo>
                      <a:pt x="0" y="0"/>
                    </a:moveTo>
                    <a:cubicBezTo>
                      <a:pt x="9" y="11"/>
                      <a:pt x="33" y="63"/>
                      <a:pt x="52" y="68"/>
                    </a:cubicBezTo>
                    <a:cubicBezTo>
                      <a:pt x="71" y="73"/>
                      <a:pt x="101" y="38"/>
                      <a:pt x="114" y="30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eeform 504"/>
              <p:cNvSpPr>
                <a:spLocks/>
              </p:cNvSpPr>
              <p:nvPr/>
            </p:nvSpPr>
            <p:spPr bwMode="auto">
              <a:xfrm>
                <a:off x="1838" y="3382"/>
                <a:ext cx="60" cy="168"/>
              </a:xfrm>
              <a:custGeom>
                <a:avLst/>
                <a:gdLst>
                  <a:gd name="T0" fmla="*/ 0 w 60"/>
                  <a:gd name="T1" fmla="*/ 0 h 168"/>
                  <a:gd name="T2" fmla="*/ 44 w 60"/>
                  <a:gd name="T3" fmla="*/ 60 h 168"/>
                  <a:gd name="T4" fmla="*/ 60 w 60"/>
                  <a:gd name="T5" fmla="*/ 168 h 168"/>
                  <a:gd name="T6" fmla="*/ 0 60000 65536"/>
                  <a:gd name="T7" fmla="*/ 0 60000 65536"/>
                  <a:gd name="T8" fmla="*/ 0 60000 65536"/>
                  <a:gd name="T9" fmla="*/ 0 w 60"/>
                  <a:gd name="T10" fmla="*/ 0 h 168"/>
                  <a:gd name="T11" fmla="*/ 60 w 60"/>
                  <a:gd name="T12" fmla="*/ 168 h 1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0" h="168">
                    <a:moveTo>
                      <a:pt x="0" y="0"/>
                    </a:moveTo>
                    <a:cubicBezTo>
                      <a:pt x="7" y="9"/>
                      <a:pt x="34" y="32"/>
                      <a:pt x="44" y="60"/>
                    </a:cubicBezTo>
                    <a:cubicBezTo>
                      <a:pt x="54" y="88"/>
                      <a:pt x="57" y="146"/>
                      <a:pt x="60" y="168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Freeform 505"/>
              <p:cNvSpPr>
                <a:spLocks/>
              </p:cNvSpPr>
              <p:nvPr/>
            </p:nvSpPr>
            <p:spPr bwMode="auto">
              <a:xfrm>
                <a:off x="1702" y="3354"/>
                <a:ext cx="114" cy="276"/>
              </a:xfrm>
              <a:custGeom>
                <a:avLst/>
                <a:gdLst>
                  <a:gd name="T0" fmla="*/ 0 w 114"/>
                  <a:gd name="T1" fmla="*/ 0 h 276"/>
                  <a:gd name="T2" fmla="*/ 28 w 114"/>
                  <a:gd name="T3" fmla="*/ 40 h 276"/>
                  <a:gd name="T4" fmla="*/ 100 w 114"/>
                  <a:gd name="T5" fmla="*/ 80 h 276"/>
                  <a:gd name="T6" fmla="*/ 112 w 114"/>
                  <a:gd name="T7" fmla="*/ 168 h 276"/>
                  <a:gd name="T8" fmla="*/ 96 w 114"/>
                  <a:gd name="T9" fmla="*/ 276 h 2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4"/>
                  <a:gd name="T16" fmla="*/ 0 h 276"/>
                  <a:gd name="T17" fmla="*/ 114 w 114"/>
                  <a:gd name="T18" fmla="*/ 276 h 2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4" h="276">
                    <a:moveTo>
                      <a:pt x="0" y="0"/>
                    </a:moveTo>
                    <a:cubicBezTo>
                      <a:pt x="5" y="7"/>
                      <a:pt x="11" y="27"/>
                      <a:pt x="28" y="40"/>
                    </a:cubicBezTo>
                    <a:cubicBezTo>
                      <a:pt x="45" y="53"/>
                      <a:pt x="86" y="59"/>
                      <a:pt x="100" y="80"/>
                    </a:cubicBezTo>
                    <a:cubicBezTo>
                      <a:pt x="114" y="101"/>
                      <a:pt x="113" y="135"/>
                      <a:pt x="112" y="168"/>
                    </a:cubicBezTo>
                    <a:cubicBezTo>
                      <a:pt x="111" y="201"/>
                      <a:pt x="99" y="254"/>
                      <a:pt x="96" y="276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" name="Freeform 506"/>
              <p:cNvSpPr>
                <a:spLocks/>
              </p:cNvSpPr>
              <p:nvPr/>
            </p:nvSpPr>
            <p:spPr bwMode="auto">
              <a:xfrm>
                <a:off x="1584" y="3552"/>
                <a:ext cx="96" cy="48"/>
              </a:xfrm>
              <a:custGeom>
                <a:avLst/>
                <a:gdLst>
                  <a:gd name="T0" fmla="*/ 96 w 96"/>
                  <a:gd name="T1" fmla="*/ 0 h 48"/>
                  <a:gd name="T2" fmla="*/ 46 w 96"/>
                  <a:gd name="T3" fmla="*/ 38 h 48"/>
                  <a:gd name="T4" fmla="*/ 0 w 96"/>
                  <a:gd name="T5" fmla="*/ 48 h 48"/>
                  <a:gd name="T6" fmla="*/ 0 60000 65536"/>
                  <a:gd name="T7" fmla="*/ 0 60000 65536"/>
                  <a:gd name="T8" fmla="*/ 0 60000 65536"/>
                  <a:gd name="T9" fmla="*/ 0 w 96"/>
                  <a:gd name="T10" fmla="*/ 0 h 48"/>
                  <a:gd name="T11" fmla="*/ 96 w 96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6" h="48">
                    <a:moveTo>
                      <a:pt x="96" y="0"/>
                    </a:moveTo>
                    <a:cubicBezTo>
                      <a:pt x="88" y="6"/>
                      <a:pt x="62" y="30"/>
                      <a:pt x="46" y="38"/>
                    </a:cubicBezTo>
                    <a:cubicBezTo>
                      <a:pt x="30" y="46"/>
                      <a:pt x="10" y="46"/>
                      <a:pt x="0" y="48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" name="Freeform 507"/>
              <p:cNvSpPr>
                <a:spLocks/>
              </p:cNvSpPr>
              <p:nvPr/>
            </p:nvSpPr>
            <p:spPr bwMode="auto">
              <a:xfrm>
                <a:off x="1390" y="3206"/>
                <a:ext cx="98" cy="394"/>
              </a:xfrm>
              <a:custGeom>
                <a:avLst/>
                <a:gdLst>
                  <a:gd name="T0" fmla="*/ 0 w 98"/>
                  <a:gd name="T1" fmla="*/ 0 h 394"/>
                  <a:gd name="T2" fmla="*/ 56 w 98"/>
                  <a:gd name="T3" fmla="*/ 48 h 394"/>
                  <a:gd name="T4" fmla="*/ 84 w 98"/>
                  <a:gd name="T5" fmla="*/ 108 h 394"/>
                  <a:gd name="T6" fmla="*/ 72 w 98"/>
                  <a:gd name="T7" fmla="*/ 196 h 394"/>
                  <a:gd name="T8" fmla="*/ 40 w 98"/>
                  <a:gd name="T9" fmla="*/ 272 h 394"/>
                  <a:gd name="T10" fmla="*/ 98 w 98"/>
                  <a:gd name="T11" fmla="*/ 394 h 39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8"/>
                  <a:gd name="T19" fmla="*/ 0 h 394"/>
                  <a:gd name="T20" fmla="*/ 98 w 98"/>
                  <a:gd name="T21" fmla="*/ 394 h 39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8" h="394">
                    <a:moveTo>
                      <a:pt x="0" y="0"/>
                    </a:moveTo>
                    <a:cubicBezTo>
                      <a:pt x="9" y="8"/>
                      <a:pt x="42" y="30"/>
                      <a:pt x="56" y="48"/>
                    </a:cubicBezTo>
                    <a:cubicBezTo>
                      <a:pt x="70" y="66"/>
                      <a:pt x="81" y="83"/>
                      <a:pt x="84" y="108"/>
                    </a:cubicBezTo>
                    <a:cubicBezTo>
                      <a:pt x="87" y="133"/>
                      <a:pt x="79" y="169"/>
                      <a:pt x="72" y="196"/>
                    </a:cubicBezTo>
                    <a:cubicBezTo>
                      <a:pt x="65" y="223"/>
                      <a:pt x="36" y="239"/>
                      <a:pt x="40" y="272"/>
                    </a:cubicBezTo>
                    <a:cubicBezTo>
                      <a:pt x="44" y="305"/>
                      <a:pt x="86" y="369"/>
                      <a:pt x="98" y="394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" name="Freeform 508"/>
              <p:cNvSpPr>
                <a:spLocks/>
              </p:cNvSpPr>
              <p:nvPr/>
            </p:nvSpPr>
            <p:spPr bwMode="auto">
              <a:xfrm>
                <a:off x="1424" y="3216"/>
                <a:ext cx="208" cy="448"/>
              </a:xfrm>
              <a:custGeom>
                <a:avLst/>
                <a:gdLst>
                  <a:gd name="T0" fmla="*/ 112 w 208"/>
                  <a:gd name="T1" fmla="*/ 0 h 448"/>
                  <a:gd name="T2" fmla="*/ 112 w 208"/>
                  <a:gd name="T3" fmla="*/ 96 h 448"/>
                  <a:gd name="T4" fmla="*/ 18 w 208"/>
                  <a:gd name="T5" fmla="*/ 210 h 448"/>
                  <a:gd name="T6" fmla="*/ 16 w 208"/>
                  <a:gd name="T7" fmla="*/ 336 h 448"/>
                  <a:gd name="T8" fmla="*/ 112 w 208"/>
                  <a:gd name="T9" fmla="*/ 432 h 448"/>
                  <a:gd name="T10" fmla="*/ 208 w 208"/>
                  <a:gd name="T11" fmla="*/ 432 h 4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8"/>
                  <a:gd name="T19" fmla="*/ 0 h 448"/>
                  <a:gd name="T20" fmla="*/ 208 w 208"/>
                  <a:gd name="T21" fmla="*/ 448 h 4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8" h="448">
                    <a:moveTo>
                      <a:pt x="112" y="0"/>
                    </a:moveTo>
                    <a:cubicBezTo>
                      <a:pt x="120" y="32"/>
                      <a:pt x="128" y="61"/>
                      <a:pt x="112" y="96"/>
                    </a:cubicBezTo>
                    <a:cubicBezTo>
                      <a:pt x="96" y="131"/>
                      <a:pt x="34" y="170"/>
                      <a:pt x="18" y="210"/>
                    </a:cubicBezTo>
                    <a:cubicBezTo>
                      <a:pt x="2" y="250"/>
                      <a:pt x="0" y="299"/>
                      <a:pt x="16" y="336"/>
                    </a:cubicBezTo>
                    <a:cubicBezTo>
                      <a:pt x="32" y="373"/>
                      <a:pt x="80" y="416"/>
                      <a:pt x="112" y="432"/>
                    </a:cubicBezTo>
                    <a:cubicBezTo>
                      <a:pt x="144" y="448"/>
                      <a:pt x="176" y="440"/>
                      <a:pt x="208" y="432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Freeform 509"/>
              <p:cNvSpPr>
                <a:spLocks/>
              </p:cNvSpPr>
              <p:nvPr/>
            </p:nvSpPr>
            <p:spPr bwMode="auto">
              <a:xfrm>
                <a:off x="1362" y="3290"/>
                <a:ext cx="113" cy="132"/>
              </a:xfrm>
              <a:custGeom>
                <a:avLst/>
                <a:gdLst>
                  <a:gd name="T0" fmla="*/ 0 w 113"/>
                  <a:gd name="T1" fmla="*/ 0 h 132"/>
                  <a:gd name="T2" fmla="*/ 100 w 113"/>
                  <a:gd name="T3" fmla="*/ 76 h 132"/>
                  <a:gd name="T4" fmla="*/ 80 w 113"/>
                  <a:gd name="T5" fmla="*/ 132 h 132"/>
                  <a:gd name="T6" fmla="*/ 0 60000 65536"/>
                  <a:gd name="T7" fmla="*/ 0 60000 65536"/>
                  <a:gd name="T8" fmla="*/ 0 60000 65536"/>
                  <a:gd name="T9" fmla="*/ 0 w 113"/>
                  <a:gd name="T10" fmla="*/ 0 h 132"/>
                  <a:gd name="T11" fmla="*/ 113 w 113"/>
                  <a:gd name="T12" fmla="*/ 132 h 1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3" h="132">
                    <a:moveTo>
                      <a:pt x="0" y="0"/>
                    </a:moveTo>
                    <a:cubicBezTo>
                      <a:pt x="17" y="13"/>
                      <a:pt x="87" y="54"/>
                      <a:pt x="100" y="76"/>
                    </a:cubicBezTo>
                    <a:cubicBezTo>
                      <a:pt x="113" y="98"/>
                      <a:pt x="84" y="120"/>
                      <a:pt x="80" y="132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Freeform 510"/>
              <p:cNvSpPr>
                <a:spLocks/>
              </p:cNvSpPr>
              <p:nvPr/>
            </p:nvSpPr>
            <p:spPr bwMode="auto">
              <a:xfrm>
                <a:off x="1488" y="3306"/>
                <a:ext cx="114" cy="294"/>
              </a:xfrm>
              <a:custGeom>
                <a:avLst/>
                <a:gdLst>
                  <a:gd name="T0" fmla="*/ 114 w 114"/>
                  <a:gd name="T1" fmla="*/ 0 h 294"/>
                  <a:gd name="T2" fmla="*/ 48 w 114"/>
                  <a:gd name="T3" fmla="*/ 102 h 294"/>
                  <a:gd name="T4" fmla="*/ 14 w 114"/>
                  <a:gd name="T5" fmla="*/ 176 h 294"/>
                  <a:gd name="T6" fmla="*/ 0 w 114"/>
                  <a:gd name="T7" fmla="*/ 294 h 2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4"/>
                  <a:gd name="T13" fmla="*/ 0 h 294"/>
                  <a:gd name="T14" fmla="*/ 114 w 114"/>
                  <a:gd name="T15" fmla="*/ 294 h 29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4" h="294">
                    <a:moveTo>
                      <a:pt x="114" y="0"/>
                    </a:moveTo>
                    <a:cubicBezTo>
                      <a:pt x="102" y="17"/>
                      <a:pt x="65" y="73"/>
                      <a:pt x="48" y="102"/>
                    </a:cubicBezTo>
                    <a:cubicBezTo>
                      <a:pt x="31" y="131"/>
                      <a:pt x="22" y="144"/>
                      <a:pt x="14" y="176"/>
                    </a:cubicBezTo>
                    <a:cubicBezTo>
                      <a:pt x="6" y="208"/>
                      <a:pt x="3" y="270"/>
                      <a:pt x="0" y="294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Freeform 511"/>
              <p:cNvSpPr>
                <a:spLocks/>
              </p:cNvSpPr>
              <p:nvPr/>
            </p:nvSpPr>
            <p:spPr bwMode="auto">
              <a:xfrm>
                <a:off x="1542" y="3378"/>
                <a:ext cx="92" cy="12"/>
              </a:xfrm>
              <a:custGeom>
                <a:avLst/>
                <a:gdLst>
                  <a:gd name="T0" fmla="*/ 0 w 92"/>
                  <a:gd name="T1" fmla="*/ 12 h 12"/>
                  <a:gd name="T2" fmla="*/ 56 w 92"/>
                  <a:gd name="T3" fmla="*/ 0 h 12"/>
                  <a:gd name="T4" fmla="*/ 92 w 92"/>
                  <a:gd name="T5" fmla="*/ 12 h 12"/>
                  <a:gd name="T6" fmla="*/ 0 60000 65536"/>
                  <a:gd name="T7" fmla="*/ 0 60000 65536"/>
                  <a:gd name="T8" fmla="*/ 0 60000 65536"/>
                  <a:gd name="T9" fmla="*/ 0 w 92"/>
                  <a:gd name="T10" fmla="*/ 0 h 12"/>
                  <a:gd name="T11" fmla="*/ 92 w 92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2" h="12">
                    <a:moveTo>
                      <a:pt x="0" y="12"/>
                    </a:moveTo>
                    <a:cubicBezTo>
                      <a:pt x="9" y="11"/>
                      <a:pt x="41" y="0"/>
                      <a:pt x="56" y="0"/>
                    </a:cubicBezTo>
                    <a:cubicBezTo>
                      <a:pt x="71" y="0"/>
                      <a:pt x="85" y="10"/>
                      <a:pt x="92" y="12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Freeform 512"/>
              <p:cNvSpPr>
                <a:spLocks/>
              </p:cNvSpPr>
              <p:nvPr/>
            </p:nvSpPr>
            <p:spPr bwMode="auto">
              <a:xfrm>
                <a:off x="1504" y="3430"/>
                <a:ext cx="224" cy="234"/>
              </a:xfrm>
              <a:custGeom>
                <a:avLst/>
                <a:gdLst>
                  <a:gd name="T0" fmla="*/ 114 w 224"/>
                  <a:gd name="T1" fmla="*/ 0 h 234"/>
                  <a:gd name="T2" fmla="*/ 32 w 224"/>
                  <a:gd name="T3" fmla="*/ 74 h 234"/>
                  <a:gd name="T4" fmla="*/ 32 w 224"/>
                  <a:gd name="T5" fmla="*/ 122 h 234"/>
                  <a:gd name="T6" fmla="*/ 32 w 224"/>
                  <a:gd name="T7" fmla="*/ 218 h 234"/>
                  <a:gd name="T8" fmla="*/ 224 w 224"/>
                  <a:gd name="T9" fmla="*/ 218 h 2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4"/>
                  <a:gd name="T16" fmla="*/ 0 h 234"/>
                  <a:gd name="T17" fmla="*/ 224 w 224"/>
                  <a:gd name="T18" fmla="*/ 234 h 2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4" h="234">
                    <a:moveTo>
                      <a:pt x="114" y="0"/>
                    </a:moveTo>
                    <a:cubicBezTo>
                      <a:pt x="100" y="13"/>
                      <a:pt x="46" y="54"/>
                      <a:pt x="32" y="74"/>
                    </a:cubicBezTo>
                    <a:cubicBezTo>
                      <a:pt x="18" y="94"/>
                      <a:pt x="32" y="98"/>
                      <a:pt x="32" y="122"/>
                    </a:cubicBezTo>
                    <a:cubicBezTo>
                      <a:pt x="32" y="146"/>
                      <a:pt x="0" y="202"/>
                      <a:pt x="32" y="218"/>
                    </a:cubicBezTo>
                    <a:cubicBezTo>
                      <a:pt x="64" y="234"/>
                      <a:pt x="144" y="226"/>
                      <a:pt x="224" y="218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eeform 513"/>
              <p:cNvSpPr>
                <a:spLocks/>
              </p:cNvSpPr>
              <p:nvPr/>
            </p:nvSpPr>
            <p:spPr bwMode="auto">
              <a:xfrm>
                <a:off x="1581" y="3453"/>
                <a:ext cx="100" cy="102"/>
              </a:xfrm>
              <a:custGeom>
                <a:avLst/>
                <a:gdLst>
                  <a:gd name="T0" fmla="*/ 99 w 100"/>
                  <a:gd name="T1" fmla="*/ 3 h 102"/>
                  <a:gd name="T2" fmla="*/ 41 w 100"/>
                  <a:gd name="T3" fmla="*/ 61 h 102"/>
                  <a:gd name="T4" fmla="*/ 3 w 100"/>
                  <a:gd name="T5" fmla="*/ 99 h 102"/>
                  <a:gd name="T6" fmla="*/ 61 w 100"/>
                  <a:gd name="T7" fmla="*/ 81 h 102"/>
                  <a:gd name="T8" fmla="*/ 99 w 100"/>
                  <a:gd name="T9" fmla="*/ 3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0"/>
                  <a:gd name="T16" fmla="*/ 0 h 102"/>
                  <a:gd name="T17" fmla="*/ 100 w 100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0" h="102">
                    <a:moveTo>
                      <a:pt x="99" y="3"/>
                    </a:moveTo>
                    <a:cubicBezTo>
                      <a:pt x="96" y="0"/>
                      <a:pt x="57" y="45"/>
                      <a:pt x="41" y="61"/>
                    </a:cubicBezTo>
                    <a:cubicBezTo>
                      <a:pt x="25" y="77"/>
                      <a:pt x="0" y="96"/>
                      <a:pt x="3" y="99"/>
                    </a:cubicBezTo>
                    <a:cubicBezTo>
                      <a:pt x="6" y="102"/>
                      <a:pt x="45" y="97"/>
                      <a:pt x="61" y="81"/>
                    </a:cubicBezTo>
                    <a:cubicBezTo>
                      <a:pt x="77" y="65"/>
                      <a:pt x="100" y="9"/>
                      <a:pt x="99" y="3"/>
                    </a:cubicBezTo>
                    <a:close/>
                  </a:path>
                </a:pathLst>
              </a:custGeom>
              <a:solidFill>
                <a:srgbClr val="006600"/>
              </a:solidFill>
              <a:ln w="9525">
                <a:solidFill>
                  <a:srgbClr val="003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Freeform 514"/>
              <p:cNvSpPr>
                <a:spLocks/>
              </p:cNvSpPr>
              <p:nvPr/>
            </p:nvSpPr>
            <p:spPr bwMode="auto">
              <a:xfrm>
                <a:off x="1665" y="3113"/>
                <a:ext cx="186" cy="180"/>
              </a:xfrm>
              <a:custGeom>
                <a:avLst/>
                <a:gdLst>
                  <a:gd name="T0" fmla="*/ 137 w 186"/>
                  <a:gd name="T1" fmla="*/ 29 h 180"/>
                  <a:gd name="T2" fmla="*/ 73 w 186"/>
                  <a:gd name="T3" fmla="*/ 9 h 180"/>
                  <a:gd name="T4" fmla="*/ 5 w 186"/>
                  <a:gd name="T5" fmla="*/ 5 h 180"/>
                  <a:gd name="T6" fmla="*/ 41 w 186"/>
                  <a:gd name="T7" fmla="*/ 37 h 180"/>
                  <a:gd name="T8" fmla="*/ 45 w 186"/>
                  <a:gd name="T9" fmla="*/ 65 h 180"/>
                  <a:gd name="T10" fmla="*/ 53 w 186"/>
                  <a:gd name="T11" fmla="*/ 101 h 180"/>
                  <a:gd name="T12" fmla="*/ 76 w 186"/>
                  <a:gd name="T13" fmla="*/ 88 h 180"/>
                  <a:gd name="T14" fmla="*/ 137 w 186"/>
                  <a:gd name="T15" fmla="*/ 81 h 180"/>
                  <a:gd name="T16" fmla="*/ 153 w 186"/>
                  <a:gd name="T17" fmla="*/ 101 h 180"/>
                  <a:gd name="T18" fmla="*/ 153 w 186"/>
                  <a:gd name="T19" fmla="*/ 173 h 180"/>
                  <a:gd name="T20" fmla="*/ 161 w 186"/>
                  <a:gd name="T21" fmla="*/ 141 h 180"/>
                  <a:gd name="T22" fmla="*/ 181 w 186"/>
                  <a:gd name="T23" fmla="*/ 141 h 180"/>
                  <a:gd name="T24" fmla="*/ 169 w 186"/>
                  <a:gd name="T25" fmla="*/ 105 h 180"/>
                  <a:gd name="T26" fmla="*/ 181 w 186"/>
                  <a:gd name="T27" fmla="*/ 89 h 180"/>
                  <a:gd name="T28" fmla="*/ 137 w 186"/>
                  <a:gd name="T29" fmla="*/ 29 h 18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86"/>
                  <a:gd name="T46" fmla="*/ 0 h 180"/>
                  <a:gd name="T47" fmla="*/ 186 w 186"/>
                  <a:gd name="T48" fmla="*/ 180 h 18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86" h="180">
                    <a:moveTo>
                      <a:pt x="137" y="29"/>
                    </a:moveTo>
                    <a:cubicBezTo>
                      <a:pt x="119" y="16"/>
                      <a:pt x="95" y="13"/>
                      <a:pt x="73" y="9"/>
                    </a:cubicBezTo>
                    <a:cubicBezTo>
                      <a:pt x="51" y="5"/>
                      <a:pt x="10" y="0"/>
                      <a:pt x="5" y="5"/>
                    </a:cubicBezTo>
                    <a:cubicBezTo>
                      <a:pt x="0" y="10"/>
                      <a:pt x="34" y="27"/>
                      <a:pt x="41" y="37"/>
                    </a:cubicBezTo>
                    <a:cubicBezTo>
                      <a:pt x="48" y="47"/>
                      <a:pt x="43" y="54"/>
                      <a:pt x="45" y="65"/>
                    </a:cubicBezTo>
                    <a:cubicBezTo>
                      <a:pt x="47" y="76"/>
                      <a:pt x="48" y="97"/>
                      <a:pt x="53" y="101"/>
                    </a:cubicBezTo>
                    <a:cubicBezTo>
                      <a:pt x="58" y="105"/>
                      <a:pt x="62" y="91"/>
                      <a:pt x="76" y="88"/>
                    </a:cubicBezTo>
                    <a:cubicBezTo>
                      <a:pt x="90" y="85"/>
                      <a:pt x="124" y="79"/>
                      <a:pt x="137" y="81"/>
                    </a:cubicBezTo>
                    <a:cubicBezTo>
                      <a:pt x="150" y="83"/>
                      <a:pt x="150" y="86"/>
                      <a:pt x="153" y="101"/>
                    </a:cubicBezTo>
                    <a:cubicBezTo>
                      <a:pt x="156" y="116"/>
                      <a:pt x="152" y="166"/>
                      <a:pt x="153" y="173"/>
                    </a:cubicBezTo>
                    <a:cubicBezTo>
                      <a:pt x="154" y="180"/>
                      <a:pt x="156" y="146"/>
                      <a:pt x="161" y="141"/>
                    </a:cubicBezTo>
                    <a:cubicBezTo>
                      <a:pt x="166" y="136"/>
                      <a:pt x="180" y="147"/>
                      <a:pt x="181" y="141"/>
                    </a:cubicBezTo>
                    <a:cubicBezTo>
                      <a:pt x="182" y="135"/>
                      <a:pt x="169" y="114"/>
                      <a:pt x="169" y="105"/>
                    </a:cubicBezTo>
                    <a:cubicBezTo>
                      <a:pt x="169" y="96"/>
                      <a:pt x="186" y="102"/>
                      <a:pt x="181" y="89"/>
                    </a:cubicBezTo>
                    <a:cubicBezTo>
                      <a:pt x="176" y="76"/>
                      <a:pt x="155" y="42"/>
                      <a:pt x="137" y="29"/>
                    </a:cubicBezTo>
                    <a:close/>
                  </a:path>
                </a:pathLst>
              </a:custGeom>
              <a:solidFill>
                <a:srgbClr val="006600"/>
              </a:solidFill>
              <a:ln w="9525">
                <a:solidFill>
                  <a:srgbClr val="003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" name="Freeform 515"/>
            <p:cNvSpPr>
              <a:spLocks/>
            </p:cNvSpPr>
            <p:nvPr/>
          </p:nvSpPr>
          <p:spPr bwMode="auto">
            <a:xfrm>
              <a:off x="2670" y="3462"/>
              <a:ext cx="406" cy="135"/>
            </a:xfrm>
            <a:custGeom>
              <a:avLst/>
              <a:gdLst>
                <a:gd name="T0" fmla="*/ 0 w 406"/>
                <a:gd name="T1" fmla="*/ 0 h 135"/>
                <a:gd name="T2" fmla="*/ 44 w 406"/>
                <a:gd name="T3" fmla="*/ 64 h 135"/>
                <a:gd name="T4" fmla="*/ 168 w 406"/>
                <a:gd name="T5" fmla="*/ 124 h 135"/>
                <a:gd name="T6" fmla="*/ 316 w 406"/>
                <a:gd name="T7" fmla="*/ 128 h 135"/>
                <a:gd name="T8" fmla="*/ 402 w 406"/>
                <a:gd name="T9" fmla="*/ 90 h 135"/>
                <a:gd name="T10" fmla="*/ 292 w 406"/>
                <a:gd name="T11" fmla="*/ 112 h 135"/>
                <a:gd name="T12" fmla="*/ 232 w 406"/>
                <a:gd name="T13" fmla="*/ 116 h 135"/>
                <a:gd name="T14" fmla="*/ 120 w 406"/>
                <a:gd name="T15" fmla="*/ 88 h 135"/>
                <a:gd name="T16" fmla="*/ 68 w 406"/>
                <a:gd name="T17" fmla="*/ 72 h 135"/>
                <a:gd name="T18" fmla="*/ 4 w 406"/>
                <a:gd name="T19" fmla="*/ 0 h 1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6"/>
                <a:gd name="T31" fmla="*/ 0 h 135"/>
                <a:gd name="T32" fmla="*/ 406 w 406"/>
                <a:gd name="T33" fmla="*/ 135 h 1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6" h="135">
                  <a:moveTo>
                    <a:pt x="0" y="0"/>
                  </a:moveTo>
                  <a:cubicBezTo>
                    <a:pt x="7" y="11"/>
                    <a:pt x="16" y="43"/>
                    <a:pt x="44" y="64"/>
                  </a:cubicBezTo>
                  <a:cubicBezTo>
                    <a:pt x="72" y="85"/>
                    <a:pt x="123" y="113"/>
                    <a:pt x="168" y="124"/>
                  </a:cubicBezTo>
                  <a:cubicBezTo>
                    <a:pt x="213" y="135"/>
                    <a:pt x="277" y="134"/>
                    <a:pt x="316" y="128"/>
                  </a:cubicBezTo>
                  <a:cubicBezTo>
                    <a:pt x="355" y="122"/>
                    <a:pt x="406" y="93"/>
                    <a:pt x="402" y="90"/>
                  </a:cubicBezTo>
                  <a:cubicBezTo>
                    <a:pt x="398" y="87"/>
                    <a:pt x="320" y="108"/>
                    <a:pt x="292" y="112"/>
                  </a:cubicBezTo>
                  <a:cubicBezTo>
                    <a:pt x="264" y="116"/>
                    <a:pt x="261" y="120"/>
                    <a:pt x="232" y="116"/>
                  </a:cubicBezTo>
                  <a:cubicBezTo>
                    <a:pt x="203" y="112"/>
                    <a:pt x="147" y="95"/>
                    <a:pt x="120" y="88"/>
                  </a:cubicBezTo>
                  <a:cubicBezTo>
                    <a:pt x="93" y="81"/>
                    <a:pt x="87" y="87"/>
                    <a:pt x="68" y="72"/>
                  </a:cubicBezTo>
                  <a:cubicBezTo>
                    <a:pt x="49" y="57"/>
                    <a:pt x="17" y="15"/>
                    <a:pt x="4" y="0"/>
                  </a:cubicBezTo>
                </a:path>
              </a:pathLst>
            </a:custGeom>
            <a:gradFill rotWithShape="1">
              <a:gsLst>
                <a:gs pos="0">
                  <a:srgbClr val="003A00"/>
                </a:gs>
                <a:gs pos="100000">
                  <a:srgbClr val="003A00"/>
                </a:gs>
              </a:gsLst>
              <a:lin ang="5400000" scaled="1"/>
            </a:gradFill>
            <a:ln w="3175">
              <a:solidFill>
                <a:srgbClr val="003A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6" name="Group 496"/>
          <p:cNvGrpSpPr>
            <a:grpSpLocks/>
          </p:cNvGrpSpPr>
          <p:nvPr/>
        </p:nvGrpSpPr>
        <p:grpSpPr bwMode="auto">
          <a:xfrm>
            <a:off x="2714612" y="1571612"/>
            <a:ext cx="1285884" cy="1285884"/>
            <a:chOff x="2640" y="3024"/>
            <a:chExt cx="598" cy="575"/>
          </a:xfrm>
        </p:grpSpPr>
        <p:grpSp>
          <p:nvGrpSpPr>
            <p:cNvPr id="27" name="Group 497"/>
            <p:cNvGrpSpPr>
              <a:grpSpLocks/>
            </p:cNvGrpSpPr>
            <p:nvPr/>
          </p:nvGrpSpPr>
          <p:grpSpPr bwMode="auto">
            <a:xfrm>
              <a:off x="2640" y="3024"/>
              <a:ext cx="598" cy="575"/>
              <a:chOff x="1355" y="3089"/>
              <a:chExt cx="598" cy="575"/>
            </a:xfrm>
          </p:grpSpPr>
          <p:sp>
            <p:nvSpPr>
              <p:cNvPr id="29" name="Freeform 498"/>
              <p:cNvSpPr>
                <a:spLocks/>
              </p:cNvSpPr>
              <p:nvPr/>
            </p:nvSpPr>
            <p:spPr bwMode="auto">
              <a:xfrm>
                <a:off x="1355" y="3089"/>
                <a:ext cx="598" cy="572"/>
              </a:xfrm>
              <a:custGeom>
                <a:avLst/>
                <a:gdLst>
                  <a:gd name="T0" fmla="*/ 85 w 598"/>
                  <a:gd name="T1" fmla="*/ 511 h 572"/>
                  <a:gd name="T2" fmla="*/ 275 w 598"/>
                  <a:gd name="T3" fmla="*/ 569 h 572"/>
                  <a:gd name="T4" fmla="*/ 507 w 598"/>
                  <a:gd name="T5" fmla="*/ 493 h 572"/>
                  <a:gd name="T6" fmla="*/ 591 w 598"/>
                  <a:gd name="T7" fmla="*/ 305 h 572"/>
                  <a:gd name="T8" fmla="*/ 551 w 598"/>
                  <a:gd name="T9" fmla="*/ 113 h 572"/>
                  <a:gd name="T10" fmla="*/ 567 w 598"/>
                  <a:gd name="T11" fmla="*/ 65 h 572"/>
                  <a:gd name="T12" fmla="*/ 565 w 598"/>
                  <a:gd name="T13" fmla="*/ 31 h 572"/>
                  <a:gd name="T14" fmla="*/ 519 w 598"/>
                  <a:gd name="T15" fmla="*/ 17 h 572"/>
                  <a:gd name="T16" fmla="*/ 469 w 598"/>
                  <a:gd name="T17" fmla="*/ 31 h 572"/>
                  <a:gd name="T18" fmla="*/ 443 w 598"/>
                  <a:gd name="T19" fmla="*/ 53 h 572"/>
                  <a:gd name="T20" fmla="*/ 373 w 598"/>
                  <a:gd name="T21" fmla="*/ 31 h 572"/>
                  <a:gd name="T22" fmla="*/ 325 w 598"/>
                  <a:gd name="T23" fmla="*/ 31 h 572"/>
                  <a:gd name="T24" fmla="*/ 303 w 598"/>
                  <a:gd name="T25" fmla="*/ 21 h 572"/>
                  <a:gd name="T26" fmla="*/ 267 w 598"/>
                  <a:gd name="T27" fmla="*/ 9 h 572"/>
                  <a:gd name="T28" fmla="*/ 203 w 598"/>
                  <a:gd name="T29" fmla="*/ 73 h 572"/>
                  <a:gd name="T30" fmla="*/ 133 w 598"/>
                  <a:gd name="T31" fmla="*/ 31 h 572"/>
                  <a:gd name="T32" fmla="*/ 23 w 598"/>
                  <a:gd name="T33" fmla="*/ 49 h 572"/>
                  <a:gd name="T34" fmla="*/ 37 w 598"/>
                  <a:gd name="T35" fmla="*/ 127 h 572"/>
                  <a:gd name="T36" fmla="*/ 3 w 598"/>
                  <a:gd name="T37" fmla="*/ 233 h 572"/>
                  <a:gd name="T38" fmla="*/ 19 w 598"/>
                  <a:gd name="T39" fmla="*/ 409 h 572"/>
                  <a:gd name="T40" fmla="*/ 85 w 598"/>
                  <a:gd name="T41" fmla="*/ 511 h 57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98"/>
                  <a:gd name="T64" fmla="*/ 0 h 572"/>
                  <a:gd name="T65" fmla="*/ 598 w 598"/>
                  <a:gd name="T66" fmla="*/ 572 h 57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98" h="572">
                    <a:moveTo>
                      <a:pt x="85" y="511"/>
                    </a:moveTo>
                    <a:cubicBezTo>
                      <a:pt x="133" y="537"/>
                      <a:pt x="205" y="572"/>
                      <a:pt x="275" y="569"/>
                    </a:cubicBezTo>
                    <a:cubicBezTo>
                      <a:pt x="345" y="566"/>
                      <a:pt x="454" y="537"/>
                      <a:pt x="507" y="493"/>
                    </a:cubicBezTo>
                    <a:cubicBezTo>
                      <a:pt x="560" y="449"/>
                      <a:pt x="584" y="368"/>
                      <a:pt x="591" y="305"/>
                    </a:cubicBezTo>
                    <a:cubicBezTo>
                      <a:pt x="598" y="242"/>
                      <a:pt x="555" y="153"/>
                      <a:pt x="551" y="113"/>
                    </a:cubicBezTo>
                    <a:cubicBezTo>
                      <a:pt x="547" y="73"/>
                      <a:pt x="565" y="79"/>
                      <a:pt x="567" y="65"/>
                    </a:cubicBezTo>
                    <a:cubicBezTo>
                      <a:pt x="569" y="51"/>
                      <a:pt x="573" y="39"/>
                      <a:pt x="565" y="31"/>
                    </a:cubicBezTo>
                    <a:cubicBezTo>
                      <a:pt x="557" y="23"/>
                      <a:pt x="535" y="17"/>
                      <a:pt x="519" y="17"/>
                    </a:cubicBezTo>
                    <a:cubicBezTo>
                      <a:pt x="503" y="17"/>
                      <a:pt x="482" y="25"/>
                      <a:pt x="469" y="31"/>
                    </a:cubicBezTo>
                    <a:cubicBezTo>
                      <a:pt x="456" y="37"/>
                      <a:pt x="459" y="53"/>
                      <a:pt x="443" y="53"/>
                    </a:cubicBezTo>
                    <a:cubicBezTo>
                      <a:pt x="427" y="53"/>
                      <a:pt x="393" y="35"/>
                      <a:pt x="373" y="31"/>
                    </a:cubicBezTo>
                    <a:cubicBezTo>
                      <a:pt x="353" y="27"/>
                      <a:pt x="337" y="33"/>
                      <a:pt x="325" y="31"/>
                    </a:cubicBezTo>
                    <a:cubicBezTo>
                      <a:pt x="313" y="29"/>
                      <a:pt x="313" y="25"/>
                      <a:pt x="303" y="21"/>
                    </a:cubicBezTo>
                    <a:cubicBezTo>
                      <a:pt x="293" y="17"/>
                      <a:pt x="284" y="0"/>
                      <a:pt x="267" y="9"/>
                    </a:cubicBezTo>
                    <a:cubicBezTo>
                      <a:pt x="250" y="18"/>
                      <a:pt x="225" y="69"/>
                      <a:pt x="203" y="73"/>
                    </a:cubicBezTo>
                    <a:cubicBezTo>
                      <a:pt x="181" y="77"/>
                      <a:pt x="163" y="35"/>
                      <a:pt x="133" y="31"/>
                    </a:cubicBezTo>
                    <a:cubicBezTo>
                      <a:pt x="103" y="27"/>
                      <a:pt x="39" y="33"/>
                      <a:pt x="23" y="49"/>
                    </a:cubicBezTo>
                    <a:cubicBezTo>
                      <a:pt x="7" y="65"/>
                      <a:pt x="40" y="96"/>
                      <a:pt x="37" y="127"/>
                    </a:cubicBezTo>
                    <a:cubicBezTo>
                      <a:pt x="34" y="158"/>
                      <a:pt x="6" y="186"/>
                      <a:pt x="3" y="233"/>
                    </a:cubicBezTo>
                    <a:cubicBezTo>
                      <a:pt x="0" y="280"/>
                      <a:pt x="5" y="363"/>
                      <a:pt x="19" y="409"/>
                    </a:cubicBezTo>
                    <a:cubicBezTo>
                      <a:pt x="33" y="455"/>
                      <a:pt x="71" y="490"/>
                      <a:pt x="85" y="51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40C040"/>
                  </a:gs>
                  <a:gs pos="100000">
                    <a:srgbClr val="006600"/>
                  </a:gs>
                </a:gsLst>
                <a:lin ang="5400000" scaled="1"/>
              </a:gradFill>
              <a:ln w="9525">
                <a:solidFill>
                  <a:srgbClr val="003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Freeform 499"/>
              <p:cNvSpPr>
                <a:spLocks/>
              </p:cNvSpPr>
              <p:nvPr/>
            </p:nvSpPr>
            <p:spPr bwMode="auto">
              <a:xfrm>
                <a:off x="1382" y="3143"/>
                <a:ext cx="354" cy="515"/>
              </a:xfrm>
              <a:custGeom>
                <a:avLst/>
                <a:gdLst>
                  <a:gd name="T0" fmla="*/ 0 w 354"/>
                  <a:gd name="T1" fmla="*/ 3 h 515"/>
                  <a:gd name="T2" fmla="*/ 64 w 354"/>
                  <a:gd name="T3" fmla="*/ 11 h 515"/>
                  <a:gd name="T4" fmla="*/ 176 w 354"/>
                  <a:gd name="T5" fmla="*/ 71 h 515"/>
                  <a:gd name="T6" fmla="*/ 288 w 354"/>
                  <a:gd name="T7" fmla="*/ 163 h 515"/>
                  <a:gd name="T8" fmla="*/ 346 w 354"/>
                  <a:gd name="T9" fmla="*/ 313 h 515"/>
                  <a:gd name="T10" fmla="*/ 336 w 354"/>
                  <a:gd name="T11" fmla="*/ 403 h 515"/>
                  <a:gd name="T12" fmla="*/ 272 w 354"/>
                  <a:gd name="T13" fmla="*/ 515 h 5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54"/>
                  <a:gd name="T22" fmla="*/ 0 h 515"/>
                  <a:gd name="T23" fmla="*/ 354 w 354"/>
                  <a:gd name="T24" fmla="*/ 515 h 5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54" h="515">
                    <a:moveTo>
                      <a:pt x="0" y="3"/>
                    </a:moveTo>
                    <a:cubicBezTo>
                      <a:pt x="11" y="4"/>
                      <a:pt x="35" y="0"/>
                      <a:pt x="64" y="11"/>
                    </a:cubicBezTo>
                    <a:cubicBezTo>
                      <a:pt x="93" y="22"/>
                      <a:pt x="139" y="46"/>
                      <a:pt x="176" y="71"/>
                    </a:cubicBezTo>
                    <a:cubicBezTo>
                      <a:pt x="213" y="96"/>
                      <a:pt x="260" y="123"/>
                      <a:pt x="288" y="163"/>
                    </a:cubicBezTo>
                    <a:cubicBezTo>
                      <a:pt x="316" y="203"/>
                      <a:pt x="338" y="273"/>
                      <a:pt x="346" y="313"/>
                    </a:cubicBezTo>
                    <a:cubicBezTo>
                      <a:pt x="354" y="353"/>
                      <a:pt x="348" y="369"/>
                      <a:pt x="336" y="403"/>
                    </a:cubicBezTo>
                    <a:cubicBezTo>
                      <a:pt x="324" y="437"/>
                      <a:pt x="285" y="492"/>
                      <a:pt x="272" y="515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" name="Freeform 500"/>
              <p:cNvSpPr>
                <a:spLocks/>
              </p:cNvSpPr>
              <p:nvPr/>
            </p:nvSpPr>
            <p:spPr bwMode="auto">
              <a:xfrm>
                <a:off x="1658" y="3120"/>
                <a:ext cx="56" cy="162"/>
              </a:xfrm>
              <a:custGeom>
                <a:avLst/>
                <a:gdLst>
                  <a:gd name="T0" fmla="*/ 22 w 56"/>
                  <a:gd name="T1" fmla="*/ 0 h 162"/>
                  <a:gd name="T2" fmla="*/ 52 w 56"/>
                  <a:gd name="T3" fmla="*/ 78 h 162"/>
                  <a:gd name="T4" fmla="*/ 0 w 56"/>
                  <a:gd name="T5" fmla="*/ 162 h 162"/>
                  <a:gd name="T6" fmla="*/ 0 60000 65536"/>
                  <a:gd name="T7" fmla="*/ 0 60000 65536"/>
                  <a:gd name="T8" fmla="*/ 0 60000 65536"/>
                  <a:gd name="T9" fmla="*/ 0 w 56"/>
                  <a:gd name="T10" fmla="*/ 0 h 162"/>
                  <a:gd name="T11" fmla="*/ 56 w 56"/>
                  <a:gd name="T12" fmla="*/ 162 h 1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6" h="162">
                    <a:moveTo>
                      <a:pt x="22" y="0"/>
                    </a:moveTo>
                    <a:cubicBezTo>
                      <a:pt x="27" y="13"/>
                      <a:pt x="56" y="51"/>
                      <a:pt x="52" y="78"/>
                    </a:cubicBezTo>
                    <a:cubicBezTo>
                      <a:pt x="48" y="105"/>
                      <a:pt x="11" y="145"/>
                      <a:pt x="0" y="162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" name="Freeform 501"/>
              <p:cNvSpPr>
                <a:spLocks/>
              </p:cNvSpPr>
              <p:nvPr/>
            </p:nvSpPr>
            <p:spPr bwMode="auto">
              <a:xfrm>
                <a:off x="1680" y="3176"/>
                <a:ext cx="150" cy="170"/>
              </a:xfrm>
              <a:custGeom>
                <a:avLst/>
                <a:gdLst>
                  <a:gd name="T0" fmla="*/ 0 w 150"/>
                  <a:gd name="T1" fmla="*/ 88 h 170"/>
                  <a:gd name="T2" fmla="*/ 50 w 150"/>
                  <a:gd name="T3" fmla="*/ 30 h 170"/>
                  <a:gd name="T4" fmla="*/ 130 w 150"/>
                  <a:gd name="T5" fmla="*/ 10 h 170"/>
                  <a:gd name="T6" fmla="*/ 144 w 150"/>
                  <a:gd name="T7" fmla="*/ 88 h 170"/>
                  <a:gd name="T8" fmla="*/ 96 w 150"/>
                  <a:gd name="T9" fmla="*/ 136 h 170"/>
                  <a:gd name="T10" fmla="*/ 54 w 150"/>
                  <a:gd name="T11" fmla="*/ 146 h 170"/>
                  <a:gd name="T12" fmla="*/ 30 w 150"/>
                  <a:gd name="T13" fmla="*/ 170 h 1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0"/>
                  <a:gd name="T22" fmla="*/ 0 h 170"/>
                  <a:gd name="T23" fmla="*/ 150 w 150"/>
                  <a:gd name="T24" fmla="*/ 170 h 17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0" h="170">
                    <a:moveTo>
                      <a:pt x="0" y="88"/>
                    </a:moveTo>
                    <a:cubicBezTo>
                      <a:pt x="8" y="78"/>
                      <a:pt x="28" y="43"/>
                      <a:pt x="50" y="30"/>
                    </a:cubicBezTo>
                    <a:cubicBezTo>
                      <a:pt x="72" y="17"/>
                      <a:pt x="114" y="0"/>
                      <a:pt x="130" y="10"/>
                    </a:cubicBezTo>
                    <a:cubicBezTo>
                      <a:pt x="146" y="20"/>
                      <a:pt x="150" y="67"/>
                      <a:pt x="144" y="88"/>
                    </a:cubicBezTo>
                    <a:cubicBezTo>
                      <a:pt x="138" y="109"/>
                      <a:pt x="111" y="126"/>
                      <a:pt x="96" y="136"/>
                    </a:cubicBezTo>
                    <a:cubicBezTo>
                      <a:pt x="81" y="146"/>
                      <a:pt x="65" y="140"/>
                      <a:pt x="54" y="146"/>
                    </a:cubicBezTo>
                    <a:cubicBezTo>
                      <a:pt x="43" y="152"/>
                      <a:pt x="35" y="165"/>
                      <a:pt x="30" y="170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" name="Freeform 502"/>
              <p:cNvSpPr>
                <a:spLocks/>
              </p:cNvSpPr>
              <p:nvPr/>
            </p:nvSpPr>
            <p:spPr bwMode="auto">
              <a:xfrm>
                <a:off x="1824" y="3216"/>
                <a:ext cx="118" cy="190"/>
              </a:xfrm>
              <a:custGeom>
                <a:avLst/>
                <a:gdLst>
                  <a:gd name="T0" fmla="*/ 0 w 118"/>
                  <a:gd name="T1" fmla="*/ 0 h 190"/>
                  <a:gd name="T2" fmla="*/ 30 w 118"/>
                  <a:gd name="T3" fmla="*/ 42 h 190"/>
                  <a:gd name="T4" fmla="*/ 96 w 118"/>
                  <a:gd name="T5" fmla="*/ 96 h 190"/>
                  <a:gd name="T6" fmla="*/ 118 w 118"/>
                  <a:gd name="T7" fmla="*/ 190 h 19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8"/>
                  <a:gd name="T13" fmla="*/ 0 h 190"/>
                  <a:gd name="T14" fmla="*/ 118 w 118"/>
                  <a:gd name="T15" fmla="*/ 190 h 19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8" h="190">
                    <a:moveTo>
                      <a:pt x="0" y="0"/>
                    </a:moveTo>
                    <a:cubicBezTo>
                      <a:pt x="5" y="7"/>
                      <a:pt x="14" y="26"/>
                      <a:pt x="30" y="42"/>
                    </a:cubicBezTo>
                    <a:cubicBezTo>
                      <a:pt x="46" y="58"/>
                      <a:pt x="81" y="71"/>
                      <a:pt x="96" y="96"/>
                    </a:cubicBezTo>
                    <a:cubicBezTo>
                      <a:pt x="111" y="121"/>
                      <a:pt x="114" y="171"/>
                      <a:pt x="118" y="190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" name="Freeform 503"/>
              <p:cNvSpPr>
                <a:spLocks/>
              </p:cNvSpPr>
              <p:nvPr/>
            </p:nvSpPr>
            <p:spPr bwMode="auto">
              <a:xfrm>
                <a:off x="1806" y="3138"/>
                <a:ext cx="114" cy="73"/>
              </a:xfrm>
              <a:custGeom>
                <a:avLst/>
                <a:gdLst>
                  <a:gd name="T0" fmla="*/ 0 w 114"/>
                  <a:gd name="T1" fmla="*/ 0 h 73"/>
                  <a:gd name="T2" fmla="*/ 52 w 114"/>
                  <a:gd name="T3" fmla="*/ 68 h 73"/>
                  <a:gd name="T4" fmla="*/ 114 w 114"/>
                  <a:gd name="T5" fmla="*/ 30 h 73"/>
                  <a:gd name="T6" fmla="*/ 0 60000 65536"/>
                  <a:gd name="T7" fmla="*/ 0 60000 65536"/>
                  <a:gd name="T8" fmla="*/ 0 60000 65536"/>
                  <a:gd name="T9" fmla="*/ 0 w 114"/>
                  <a:gd name="T10" fmla="*/ 0 h 73"/>
                  <a:gd name="T11" fmla="*/ 114 w 114"/>
                  <a:gd name="T12" fmla="*/ 73 h 7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4" h="73">
                    <a:moveTo>
                      <a:pt x="0" y="0"/>
                    </a:moveTo>
                    <a:cubicBezTo>
                      <a:pt x="9" y="11"/>
                      <a:pt x="33" y="63"/>
                      <a:pt x="52" y="68"/>
                    </a:cubicBezTo>
                    <a:cubicBezTo>
                      <a:pt x="71" y="73"/>
                      <a:pt x="101" y="38"/>
                      <a:pt x="114" y="30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" name="Freeform 504"/>
              <p:cNvSpPr>
                <a:spLocks/>
              </p:cNvSpPr>
              <p:nvPr/>
            </p:nvSpPr>
            <p:spPr bwMode="auto">
              <a:xfrm>
                <a:off x="1838" y="3382"/>
                <a:ext cx="60" cy="168"/>
              </a:xfrm>
              <a:custGeom>
                <a:avLst/>
                <a:gdLst>
                  <a:gd name="T0" fmla="*/ 0 w 60"/>
                  <a:gd name="T1" fmla="*/ 0 h 168"/>
                  <a:gd name="T2" fmla="*/ 44 w 60"/>
                  <a:gd name="T3" fmla="*/ 60 h 168"/>
                  <a:gd name="T4" fmla="*/ 60 w 60"/>
                  <a:gd name="T5" fmla="*/ 168 h 168"/>
                  <a:gd name="T6" fmla="*/ 0 60000 65536"/>
                  <a:gd name="T7" fmla="*/ 0 60000 65536"/>
                  <a:gd name="T8" fmla="*/ 0 60000 65536"/>
                  <a:gd name="T9" fmla="*/ 0 w 60"/>
                  <a:gd name="T10" fmla="*/ 0 h 168"/>
                  <a:gd name="T11" fmla="*/ 60 w 60"/>
                  <a:gd name="T12" fmla="*/ 168 h 1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0" h="168">
                    <a:moveTo>
                      <a:pt x="0" y="0"/>
                    </a:moveTo>
                    <a:cubicBezTo>
                      <a:pt x="7" y="9"/>
                      <a:pt x="34" y="32"/>
                      <a:pt x="44" y="60"/>
                    </a:cubicBezTo>
                    <a:cubicBezTo>
                      <a:pt x="54" y="88"/>
                      <a:pt x="57" y="146"/>
                      <a:pt x="60" y="168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" name="Freeform 505"/>
              <p:cNvSpPr>
                <a:spLocks/>
              </p:cNvSpPr>
              <p:nvPr/>
            </p:nvSpPr>
            <p:spPr bwMode="auto">
              <a:xfrm>
                <a:off x="1702" y="3354"/>
                <a:ext cx="114" cy="276"/>
              </a:xfrm>
              <a:custGeom>
                <a:avLst/>
                <a:gdLst>
                  <a:gd name="T0" fmla="*/ 0 w 114"/>
                  <a:gd name="T1" fmla="*/ 0 h 276"/>
                  <a:gd name="T2" fmla="*/ 28 w 114"/>
                  <a:gd name="T3" fmla="*/ 40 h 276"/>
                  <a:gd name="T4" fmla="*/ 100 w 114"/>
                  <a:gd name="T5" fmla="*/ 80 h 276"/>
                  <a:gd name="T6" fmla="*/ 112 w 114"/>
                  <a:gd name="T7" fmla="*/ 168 h 276"/>
                  <a:gd name="T8" fmla="*/ 96 w 114"/>
                  <a:gd name="T9" fmla="*/ 276 h 2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4"/>
                  <a:gd name="T16" fmla="*/ 0 h 276"/>
                  <a:gd name="T17" fmla="*/ 114 w 114"/>
                  <a:gd name="T18" fmla="*/ 276 h 2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4" h="276">
                    <a:moveTo>
                      <a:pt x="0" y="0"/>
                    </a:moveTo>
                    <a:cubicBezTo>
                      <a:pt x="5" y="7"/>
                      <a:pt x="11" y="27"/>
                      <a:pt x="28" y="40"/>
                    </a:cubicBezTo>
                    <a:cubicBezTo>
                      <a:pt x="45" y="53"/>
                      <a:pt x="86" y="59"/>
                      <a:pt x="100" y="80"/>
                    </a:cubicBezTo>
                    <a:cubicBezTo>
                      <a:pt x="114" y="101"/>
                      <a:pt x="113" y="135"/>
                      <a:pt x="112" y="168"/>
                    </a:cubicBezTo>
                    <a:cubicBezTo>
                      <a:pt x="111" y="201"/>
                      <a:pt x="99" y="254"/>
                      <a:pt x="96" y="276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" name="Freeform 506"/>
              <p:cNvSpPr>
                <a:spLocks/>
              </p:cNvSpPr>
              <p:nvPr/>
            </p:nvSpPr>
            <p:spPr bwMode="auto">
              <a:xfrm>
                <a:off x="1584" y="3552"/>
                <a:ext cx="96" cy="48"/>
              </a:xfrm>
              <a:custGeom>
                <a:avLst/>
                <a:gdLst>
                  <a:gd name="T0" fmla="*/ 96 w 96"/>
                  <a:gd name="T1" fmla="*/ 0 h 48"/>
                  <a:gd name="T2" fmla="*/ 46 w 96"/>
                  <a:gd name="T3" fmla="*/ 38 h 48"/>
                  <a:gd name="T4" fmla="*/ 0 w 96"/>
                  <a:gd name="T5" fmla="*/ 48 h 48"/>
                  <a:gd name="T6" fmla="*/ 0 60000 65536"/>
                  <a:gd name="T7" fmla="*/ 0 60000 65536"/>
                  <a:gd name="T8" fmla="*/ 0 60000 65536"/>
                  <a:gd name="T9" fmla="*/ 0 w 96"/>
                  <a:gd name="T10" fmla="*/ 0 h 48"/>
                  <a:gd name="T11" fmla="*/ 96 w 96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6" h="48">
                    <a:moveTo>
                      <a:pt x="96" y="0"/>
                    </a:moveTo>
                    <a:cubicBezTo>
                      <a:pt x="88" y="6"/>
                      <a:pt x="62" y="30"/>
                      <a:pt x="46" y="38"/>
                    </a:cubicBezTo>
                    <a:cubicBezTo>
                      <a:pt x="30" y="46"/>
                      <a:pt x="10" y="46"/>
                      <a:pt x="0" y="48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" name="Freeform 507"/>
              <p:cNvSpPr>
                <a:spLocks/>
              </p:cNvSpPr>
              <p:nvPr/>
            </p:nvSpPr>
            <p:spPr bwMode="auto">
              <a:xfrm>
                <a:off x="1390" y="3206"/>
                <a:ext cx="98" cy="394"/>
              </a:xfrm>
              <a:custGeom>
                <a:avLst/>
                <a:gdLst>
                  <a:gd name="T0" fmla="*/ 0 w 98"/>
                  <a:gd name="T1" fmla="*/ 0 h 394"/>
                  <a:gd name="T2" fmla="*/ 56 w 98"/>
                  <a:gd name="T3" fmla="*/ 48 h 394"/>
                  <a:gd name="T4" fmla="*/ 84 w 98"/>
                  <a:gd name="T5" fmla="*/ 108 h 394"/>
                  <a:gd name="T6" fmla="*/ 72 w 98"/>
                  <a:gd name="T7" fmla="*/ 196 h 394"/>
                  <a:gd name="T8" fmla="*/ 40 w 98"/>
                  <a:gd name="T9" fmla="*/ 272 h 394"/>
                  <a:gd name="T10" fmla="*/ 98 w 98"/>
                  <a:gd name="T11" fmla="*/ 394 h 39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8"/>
                  <a:gd name="T19" fmla="*/ 0 h 394"/>
                  <a:gd name="T20" fmla="*/ 98 w 98"/>
                  <a:gd name="T21" fmla="*/ 394 h 39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8" h="394">
                    <a:moveTo>
                      <a:pt x="0" y="0"/>
                    </a:moveTo>
                    <a:cubicBezTo>
                      <a:pt x="9" y="8"/>
                      <a:pt x="42" y="30"/>
                      <a:pt x="56" y="48"/>
                    </a:cubicBezTo>
                    <a:cubicBezTo>
                      <a:pt x="70" y="66"/>
                      <a:pt x="81" y="83"/>
                      <a:pt x="84" y="108"/>
                    </a:cubicBezTo>
                    <a:cubicBezTo>
                      <a:pt x="87" y="133"/>
                      <a:pt x="79" y="169"/>
                      <a:pt x="72" y="196"/>
                    </a:cubicBezTo>
                    <a:cubicBezTo>
                      <a:pt x="65" y="223"/>
                      <a:pt x="36" y="239"/>
                      <a:pt x="40" y="272"/>
                    </a:cubicBezTo>
                    <a:cubicBezTo>
                      <a:pt x="44" y="305"/>
                      <a:pt x="86" y="369"/>
                      <a:pt x="98" y="394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" name="Freeform 508"/>
              <p:cNvSpPr>
                <a:spLocks/>
              </p:cNvSpPr>
              <p:nvPr/>
            </p:nvSpPr>
            <p:spPr bwMode="auto">
              <a:xfrm>
                <a:off x="1424" y="3216"/>
                <a:ext cx="208" cy="448"/>
              </a:xfrm>
              <a:custGeom>
                <a:avLst/>
                <a:gdLst>
                  <a:gd name="T0" fmla="*/ 112 w 208"/>
                  <a:gd name="T1" fmla="*/ 0 h 448"/>
                  <a:gd name="T2" fmla="*/ 112 w 208"/>
                  <a:gd name="T3" fmla="*/ 96 h 448"/>
                  <a:gd name="T4" fmla="*/ 18 w 208"/>
                  <a:gd name="T5" fmla="*/ 210 h 448"/>
                  <a:gd name="T6" fmla="*/ 16 w 208"/>
                  <a:gd name="T7" fmla="*/ 336 h 448"/>
                  <a:gd name="T8" fmla="*/ 112 w 208"/>
                  <a:gd name="T9" fmla="*/ 432 h 448"/>
                  <a:gd name="T10" fmla="*/ 208 w 208"/>
                  <a:gd name="T11" fmla="*/ 432 h 4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8"/>
                  <a:gd name="T19" fmla="*/ 0 h 448"/>
                  <a:gd name="T20" fmla="*/ 208 w 208"/>
                  <a:gd name="T21" fmla="*/ 448 h 4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8" h="448">
                    <a:moveTo>
                      <a:pt x="112" y="0"/>
                    </a:moveTo>
                    <a:cubicBezTo>
                      <a:pt x="120" y="32"/>
                      <a:pt x="128" y="61"/>
                      <a:pt x="112" y="96"/>
                    </a:cubicBezTo>
                    <a:cubicBezTo>
                      <a:pt x="96" y="131"/>
                      <a:pt x="34" y="170"/>
                      <a:pt x="18" y="210"/>
                    </a:cubicBezTo>
                    <a:cubicBezTo>
                      <a:pt x="2" y="250"/>
                      <a:pt x="0" y="299"/>
                      <a:pt x="16" y="336"/>
                    </a:cubicBezTo>
                    <a:cubicBezTo>
                      <a:pt x="32" y="373"/>
                      <a:pt x="80" y="416"/>
                      <a:pt x="112" y="432"/>
                    </a:cubicBezTo>
                    <a:cubicBezTo>
                      <a:pt x="144" y="448"/>
                      <a:pt x="176" y="440"/>
                      <a:pt x="208" y="432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" name="Freeform 509"/>
              <p:cNvSpPr>
                <a:spLocks/>
              </p:cNvSpPr>
              <p:nvPr/>
            </p:nvSpPr>
            <p:spPr bwMode="auto">
              <a:xfrm>
                <a:off x="1362" y="3290"/>
                <a:ext cx="113" cy="132"/>
              </a:xfrm>
              <a:custGeom>
                <a:avLst/>
                <a:gdLst>
                  <a:gd name="T0" fmla="*/ 0 w 113"/>
                  <a:gd name="T1" fmla="*/ 0 h 132"/>
                  <a:gd name="T2" fmla="*/ 100 w 113"/>
                  <a:gd name="T3" fmla="*/ 76 h 132"/>
                  <a:gd name="T4" fmla="*/ 80 w 113"/>
                  <a:gd name="T5" fmla="*/ 132 h 132"/>
                  <a:gd name="T6" fmla="*/ 0 60000 65536"/>
                  <a:gd name="T7" fmla="*/ 0 60000 65536"/>
                  <a:gd name="T8" fmla="*/ 0 60000 65536"/>
                  <a:gd name="T9" fmla="*/ 0 w 113"/>
                  <a:gd name="T10" fmla="*/ 0 h 132"/>
                  <a:gd name="T11" fmla="*/ 113 w 113"/>
                  <a:gd name="T12" fmla="*/ 132 h 1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3" h="132">
                    <a:moveTo>
                      <a:pt x="0" y="0"/>
                    </a:moveTo>
                    <a:cubicBezTo>
                      <a:pt x="17" y="13"/>
                      <a:pt x="87" y="54"/>
                      <a:pt x="100" y="76"/>
                    </a:cubicBezTo>
                    <a:cubicBezTo>
                      <a:pt x="113" y="98"/>
                      <a:pt x="84" y="120"/>
                      <a:pt x="80" y="132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" name="Freeform 510"/>
              <p:cNvSpPr>
                <a:spLocks/>
              </p:cNvSpPr>
              <p:nvPr/>
            </p:nvSpPr>
            <p:spPr bwMode="auto">
              <a:xfrm>
                <a:off x="1488" y="3306"/>
                <a:ext cx="114" cy="294"/>
              </a:xfrm>
              <a:custGeom>
                <a:avLst/>
                <a:gdLst>
                  <a:gd name="T0" fmla="*/ 114 w 114"/>
                  <a:gd name="T1" fmla="*/ 0 h 294"/>
                  <a:gd name="T2" fmla="*/ 48 w 114"/>
                  <a:gd name="T3" fmla="*/ 102 h 294"/>
                  <a:gd name="T4" fmla="*/ 14 w 114"/>
                  <a:gd name="T5" fmla="*/ 176 h 294"/>
                  <a:gd name="T6" fmla="*/ 0 w 114"/>
                  <a:gd name="T7" fmla="*/ 294 h 2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4"/>
                  <a:gd name="T13" fmla="*/ 0 h 294"/>
                  <a:gd name="T14" fmla="*/ 114 w 114"/>
                  <a:gd name="T15" fmla="*/ 294 h 29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4" h="294">
                    <a:moveTo>
                      <a:pt x="114" y="0"/>
                    </a:moveTo>
                    <a:cubicBezTo>
                      <a:pt x="102" y="17"/>
                      <a:pt x="65" y="73"/>
                      <a:pt x="48" y="102"/>
                    </a:cubicBezTo>
                    <a:cubicBezTo>
                      <a:pt x="31" y="131"/>
                      <a:pt x="22" y="144"/>
                      <a:pt x="14" y="176"/>
                    </a:cubicBezTo>
                    <a:cubicBezTo>
                      <a:pt x="6" y="208"/>
                      <a:pt x="3" y="270"/>
                      <a:pt x="0" y="294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" name="Freeform 511"/>
              <p:cNvSpPr>
                <a:spLocks/>
              </p:cNvSpPr>
              <p:nvPr/>
            </p:nvSpPr>
            <p:spPr bwMode="auto">
              <a:xfrm>
                <a:off x="1542" y="3378"/>
                <a:ext cx="92" cy="12"/>
              </a:xfrm>
              <a:custGeom>
                <a:avLst/>
                <a:gdLst>
                  <a:gd name="T0" fmla="*/ 0 w 92"/>
                  <a:gd name="T1" fmla="*/ 12 h 12"/>
                  <a:gd name="T2" fmla="*/ 56 w 92"/>
                  <a:gd name="T3" fmla="*/ 0 h 12"/>
                  <a:gd name="T4" fmla="*/ 92 w 92"/>
                  <a:gd name="T5" fmla="*/ 12 h 12"/>
                  <a:gd name="T6" fmla="*/ 0 60000 65536"/>
                  <a:gd name="T7" fmla="*/ 0 60000 65536"/>
                  <a:gd name="T8" fmla="*/ 0 60000 65536"/>
                  <a:gd name="T9" fmla="*/ 0 w 92"/>
                  <a:gd name="T10" fmla="*/ 0 h 12"/>
                  <a:gd name="T11" fmla="*/ 92 w 92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2" h="12">
                    <a:moveTo>
                      <a:pt x="0" y="12"/>
                    </a:moveTo>
                    <a:cubicBezTo>
                      <a:pt x="9" y="11"/>
                      <a:pt x="41" y="0"/>
                      <a:pt x="56" y="0"/>
                    </a:cubicBezTo>
                    <a:cubicBezTo>
                      <a:pt x="71" y="0"/>
                      <a:pt x="85" y="10"/>
                      <a:pt x="92" y="12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" name="Freeform 512"/>
              <p:cNvSpPr>
                <a:spLocks/>
              </p:cNvSpPr>
              <p:nvPr/>
            </p:nvSpPr>
            <p:spPr bwMode="auto">
              <a:xfrm>
                <a:off x="1504" y="3430"/>
                <a:ext cx="224" cy="234"/>
              </a:xfrm>
              <a:custGeom>
                <a:avLst/>
                <a:gdLst>
                  <a:gd name="T0" fmla="*/ 114 w 224"/>
                  <a:gd name="T1" fmla="*/ 0 h 234"/>
                  <a:gd name="T2" fmla="*/ 32 w 224"/>
                  <a:gd name="T3" fmla="*/ 74 h 234"/>
                  <a:gd name="T4" fmla="*/ 32 w 224"/>
                  <a:gd name="T5" fmla="*/ 122 h 234"/>
                  <a:gd name="T6" fmla="*/ 32 w 224"/>
                  <a:gd name="T7" fmla="*/ 218 h 234"/>
                  <a:gd name="T8" fmla="*/ 224 w 224"/>
                  <a:gd name="T9" fmla="*/ 218 h 2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4"/>
                  <a:gd name="T16" fmla="*/ 0 h 234"/>
                  <a:gd name="T17" fmla="*/ 224 w 224"/>
                  <a:gd name="T18" fmla="*/ 234 h 2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4" h="234">
                    <a:moveTo>
                      <a:pt x="114" y="0"/>
                    </a:moveTo>
                    <a:cubicBezTo>
                      <a:pt x="100" y="13"/>
                      <a:pt x="46" y="54"/>
                      <a:pt x="32" y="74"/>
                    </a:cubicBezTo>
                    <a:cubicBezTo>
                      <a:pt x="18" y="94"/>
                      <a:pt x="32" y="98"/>
                      <a:pt x="32" y="122"/>
                    </a:cubicBezTo>
                    <a:cubicBezTo>
                      <a:pt x="32" y="146"/>
                      <a:pt x="0" y="202"/>
                      <a:pt x="32" y="218"/>
                    </a:cubicBezTo>
                    <a:cubicBezTo>
                      <a:pt x="64" y="234"/>
                      <a:pt x="144" y="226"/>
                      <a:pt x="224" y="218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" name="Freeform 513"/>
              <p:cNvSpPr>
                <a:spLocks/>
              </p:cNvSpPr>
              <p:nvPr/>
            </p:nvSpPr>
            <p:spPr bwMode="auto">
              <a:xfrm>
                <a:off x="1581" y="3453"/>
                <a:ext cx="100" cy="102"/>
              </a:xfrm>
              <a:custGeom>
                <a:avLst/>
                <a:gdLst>
                  <a:gd name="T0" fmla="*/ 99 w 100"/>
                  <a:gd name="T1" fmla="*/ 3 h 102"/>
                  <a:gd name="T2" fmla="*/ 41 w 100"/>
                  <a:gd name="T3" fmla="*/ 61 h 102"/>
                  <a:gd name="T4" fmla="*/ 3 w 100"/>
                  <a:gd name="T5" fmla="*/ 99 h 102"/>
                  <a:gd name="T6" fmla="*/ 61 w 100"/>
                  <a:gd name="T7" fmla="*/ 81 h 102"/>
                  <a:gd name="T8" fmla="*/ 99 w 100"/>
                  <a:gd name="T9" fmla="*/ 3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0"/>
                  <a:gd name="T16" fmla="*/ 0 h 102"/>
                  <a:gd name="T17" fmla="*/ 100 w 100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0" h="102">
                    <a:moveTo>
                      <a:pt x="99" y="3"/>
                    </a:moveTo>
                    <a:cubicBezTo>
                      <a:pt x="96" y="0"/>
                      <a:pt x="57" y="45"/>
                      <a:pt x="41" y="61"/>
                    </a:cubicBezTo>
                    <a:cubicBezTo>
                      <a:pt x="25" y="77"/>
                      <a:pt x="0" y="96"/>
                      <a:pt x="3" y="99"/>
                    </a:cubicBezTo>
                    <a:cubicBezTo>
                      <a:pt x="6" y="102"/>
                      <a:pt x="45" y="97"/>
                      <a:pt x="61" y="81"/>
                    </a:cubicBezTo>
                    <a:cubicBezTo>
                      <a:pt x="77" y="65"/>
                      <a:pt x="100" y="9"/>
                      <a:pt x="99" y="3"/>
                    </a:cubicBezTo>
                    <a:close/>
                  </a:path>
                </a:pathLst>
              </a:custGeom>
              <a:solidFill>
                <a:srgbClr val="006600"/>
              </a:solidFill>
              <a:ln w="9525">
                <a:solidFill>
                  <a:srgbClr val="003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" name="Freeform 514"/>
              <p:cNvSpPr>
                <a:spLocks/>
              </p:cNvSpPr>
              <p:nvPr/>
            </p:nvSpPr>
            <p:spPr bwMode="auto">
              <a:xfrm>
                <a:off x="1665" y="3113"/>
                <a:ext cx="186" cy="180"/>
              </a:xfrm>
              <a:custGeom>
                <a:avLst/>
                <a:gdLst>
                  <a:gd name="T0" fmla="*/ 137 w 186"/>
                  <a:gd name="T1" fmla="*/ 29 h 180"/>
                  <a:gd name="T2" fmla="*/ 73 w 186"/>
                  <a:gd name="T3" fmla="*/ 9 h 180"/>
                  <a:gd name="T4" fmla="*/ 5 w 186"/>
                  <a:gd name="T5" fmla="*/ 5 h 180"/>
                  <a:gd name="T6" fmla="*/ 41 w 186"/>
                  <a:gd name="T7" fmla="*/ 37 h 180"/>
                  <a:gd name="T8" fmla="*/ 45 w 186"/>
                  <a:gd name="T9" fmla="*/ 65 h 180"/>
                  <a:gd name="T10" fmla="*/ 53 w 186"/>
                  <a:gd name="T11" fmla="*/ 101 h 180"/>
                  <a:gd name="T12" fmla="*/ 76 w 186"/>
                  <a:gd name="T13" fmla="*/ 88 h 180"/>
                  <a:gd name="T14" fmla="*/ 137 w 186"/>
                  <a:gd name="T15" fmla="*/ 81 h 180"/>
                  <a:gd name="T16" fmla="*/ 153 w 186"/>
                  <a:gd name="T17" fmla="*/ 101 h 180"/>
                  <a:gd name="T18" fmla="*/ 153 w 186"/>
                  <a:gd name="T19" fmla="*/ 173 h 180"/>
                  <a:gd name="T20" fmla="*/ 161 w 186"/>
                  <a:gd name="T21" fmla="*/ 141 h 180"/>
                  <a:gd name="T22" fmla="*/ 181 w 186"/>
                  <a:gd name="T23" fmla="*/ 141 h 180"/>
                  <a:gd name="T24" fmla="*/ 169 w 186"/>
                  <a:gd name="T25" fmla="*/ 105 h 180"/>
                  <a:gd name="T26" fmla="*/ 181 w 186"/>
                  <a:gd name="T27" fmla="*/ 89 h 180"/>
                  <a:gd name="T28" fmla="*/ 137 w 186"/>
                  <a:gd name="T29" fmla="*/ 29 h 18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86"/>
                  <a:gd name="T46" fmla="*/ 0 h 180"/>
                  <a:gd name="T47" fmla="*/ 186 w 186"/>
                  <a:gd name="T48" fmla="*/ 180 h 18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86" h="180">
                    <a:moveTo>
                      <a:pt x="137" y="29"/>
                    </a:moveTo>
                    <a:cubicBezTo>
                      <a:pt x="119" y="16"/>
                      <a:pt x="95" y="13"/>
                      <a:pt x="73" y="9"/>
                    </a:cubicBezTo>
                    <a:cubicBezTo>
                      <a:pt x="51" y="5"/>
                      <a:pt x="10" y="0"/>
                      <a:pt x="5" y="5"/>
                    </a:cubicBezTo>
                    <a:cubicBezTo>
                      <a:pt x="0" y="10"/>
                      <a:pt x="34" y="27"/>
                      <a:pt x="41" y="37"/>
                    </a:cubicBezTo>
                    <a:cubicBezTo>
                      <a:pt x="48" y="47"/>
                      <a:pt x="43" y="54"/>
                      <a:pt x="45" y="65"/>
                    </a:cubicBezTo>
                    <a:cubicBezTo>
                      <a:pt x="47" y="76"/>
                      <a:pt x="48" y="97"/>
                      <a:pt x="53" y="101"/>
                    </a:cubicBezTo>
                    <a:cubicBezTo>
                      <a:pt x="58" y="105"/>
                      <a:pt x="62" y="91"/>
                      <a:pt x="76" y="88"/>
                    </a:cubicBezTo>
                    <a:cubicBezTo>
                      <a:pt x="90" y="85"/>
                      <a:pt x="124" y="79"/>
                      <a:pt x="137" y="81"/>
                    </a:cubicBezTo>
                    <a:cubicBezTo>
                      <a:pt x="150" y="83"/>
                      <a:pt x="150" y="86"/>
                      <a:pt x="153" y="101"/>
                    </a:cubicBezTo>
                    <a:cubicBezTo>
                      <a:pt x="156" y="116"/>
                      <a:pt x="152" y="166"/>
                      <a:pt x="153" y="173"/>
                    </a:cubicBezTo>
                    <a:cubicBezTo>
                      <a:pt x="154" y="180"/>
                      <a:pt x="156" y="146"/>
                      <a:pt x="161" y="141"/>
                    </a:cubicBezTo>
                    <a:cubicBezTo>
                      <a:pt x="166" y="136"/>
                      <a:pt x="180" y="147"/>
                      <a:pt x="181" y="141"/>
                    </a:cubicBezTo>
                    <a:cubicBezTo>
                      <a:pt x="182" y="135"/>
                      <a:pt x="169" y="114"/>
                      <a:pt x="169" y="105"/>
                    </a:cubicBezTo>
                    <a:cubicBezTo>
                      <a:pt x="169" y="96"/>
                      <a:pt x="186" y="102"/>
                      <a:pt x="181" y="89"/>
                    </a:cubicBezTo>
                    <a:cubicBezTo>
                      <a:pt x="176" y="76"/>
                      <a:pt x="155" y="42"/>
                      <a:pt x="137" y="29"/>
                    </a:cubicBezTo>
                    <a:close/>
                  </a:path>
                </a:pathLst>
              </a:custGeom>
              <a:solidFill>
                <a:srgbClr val="006600"/>
              </a:solidFill>
              <a:ln w="9525">
                <a:solidFill>
                  <a:srgbClr val="003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8" name="Freeform 515"/>
            <p:cNvSpPr>
              <a:spLocks/>
            </p:cNvSpPr>
            <p:nvPr/>
          </p:nvSpPr>
          <p:spPr bwMode="auto">
            <a:xfrm>
              <a:off x="2670" y="3462"/>
              <a:ext cx="406" cy="135"/>
            </a:xfrm>
            <a:custGeom>
              <a:avLst/>
              <a:gdLst>
                <a:gd name="T0" fmla="*/ 0 w 406"/>
                <a:gd name="T1" fmla="*/ 0 h 135"/>
                <a:gd name="T2" fmla="*/ 44 w 406"/>
                <a:gd name="T3" fmla="*/ 64 h 135"/>
                <a:gd name="T4" fmla="*/ 168 w 406"/>
                <a:gd name="T5" fmla="*/ 124 h 135"/>
                <a:gd name="T6" fmla="*/ 316 w 406"/>
                <a:gd name="T7" fmla="*/ 128 h 135"/>
                <a:gd name="T8" fmla="*/ 402 w 406"/>
                <a:gd name="T9" fmla="*/ 90 h 135"/>
                <a:gd name="T10" fmla="*/ 292 w 406"/>
                <a:gd name="T11" fmla="*/ 112 h 135"/>
                <a:gd name="T12" fmla="*/ 232 w 406"/>
                <a:gd name="T13" fmla="*/ 116 h 135"/>
                <a:gd name="T14" fmla="*/ 120 w 406"/>
                <a:gd name="T15" fmla="*/ 88 h 135"/>
                <a:gd name="T16" fmla="*/ 68 w 406"/>
                <a:gd name="T17" fmla="*/ 72 h 135"/>
                <a:gd name="T18" fmla="*/ 4 w 406"/>
                <a:gd name="T19" fmla="*/ 0 h 1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6"/>
                <a:gd name="T31" fmla="*/ 0 h 135"/>
                <a:gd name="T32" fmla="*/ 406 w 406"/>
                <a:gd name="T33" fmla="*/ 135 h 1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6" h="135">
                  <a:moveTo>
                    <a:pt x="0" y="0"/>
                  </a:moveTo>
                  <a:cubicBezTo>
                    <a:pt x="7" y="11"/>
                    <a:pt x="16" y="43"/>
                    <a:pt x="44" y="64"/>
                  </a:cubicBezTo>
                  <a:cubicBezTo>
                    <a:pt x="72" y="85"/>
                    <a:pt x="123" y="113"/>
                    <a:pt x="168" y="124"/>
                  </a:cubicBezTo>
                  <a:cubicBezTo>
                    <a:pt x="213" y="135"/>
                    <a:pt x="277" y="134"/>
                    <a:pt x="316" y="128"/>
                  </a:cubicBezTo>
                  <a:cubicBezTo>
                    <a:pt x="355" y="122"/>
                    <a:pt x="406" y="93"/>
                    <a:pt x="402" y="90"/>
                  </a:cubicBezTo>
                  <a:cubicBezTo>
                    <a:pt x="398" y="87"/>
                    <a:pt x="320" y="108"/>
                    <a:pt x="292" y="112"/>
                  </a:cubicBezTo>
                  <a:cubicBezTo>
                    <a:pt x="264" y="116"/>
                    <a:pt x="261" y="120"/>
                    <a:pt x="232" y="116"/>
                  </a:cubicBezTo>
                  <a:cubicBezTo>
                    <a:pt x="203" y="112"/>
                    <a:pt x="147" y="95"/>
                    <a:pt x="120" y="88"/>
                  </a:cubicBezTo>
                  <a:cubicBezTo>
                    <a:pt x="93" y="81"/>
                    <a:pt x="87" y="87"/>
                    <a:pt x="68" y="72"/>
                  </a:cubicBezTo>
                  <a:cubicBezTo>
                    <a:pt x="49" y="57"/>
                    <a:pt x="17" y="15"/>
                    <a:pt x="4" y="0"/>
                  </a:cubicBezTo>
                </a:path>
              </a:pathLst>
            </a:custGeom>
            <a:gradFill rotWithShape="1">
              <a:gsLst>
                <a:gs pos="0">
                  <a:srgbClr val="003A00"/>
                </a:gs>
                <a:gs pos="100000">
                  <a:srgbClr val="003A00"/>
                </a:gs>
              </a:gsLst>
              <a:lin ang="5400000" scaled="1"/>
            </a:gradFill>
            <a:ln w="3175">
              <a:solidFill>
                <a:srgbClr val="003A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6" name="Group 496"/>
          <p:cNvGrpSpPr>
            <a:grpSpLocks/>
          </p:cNvGrpSpPr>
          <p:nvPr/>
        </p:nvGrpSpPr>
        <p:grpSpPr bwMode="auto">
          <a:xfrm>
            <a:off x="4786314" y="1643050"/>
            <a:ext cx="1285884" cy="1285884"/>
            <a:chOff x="2640" y="3024"/>
            <a:chExt cx="598" cy="575"/>
          </a:xfrm>
        </p:grpSpPr>
        <p:grpSp>
          <p:nvGrpSpPr>
            <p:cNvPr id="47" name="Group 497"/>
            <p:cNvGrpSpPr>
              <a:grpSpLocks/>
            </p:cNvGrpSpPr>
            <p:nvPr/>
          </p:nvGrpSpPr>
          <p:grpSpPr bwMode="auto">
            <a:xfrm>
              <a:off x="2640" y="3024"/>
              <a:ext cx="598" cy="575"/>
              <a:chOff x="1355" y="3089"/>
              <a:chExt cx="598" cy="575"/>
            </a:xfrm>
          </p:grpSpPr>
          <p:sp>
            <p:nvSpPr>
              <p:cNvPr id="49" name="Freeform 498"/>
              <p:cNvSpPr>
                <a:spLocks/>
              </p:cNvSpPr>
              <p:nvPr/>
            </p:nvSpPr>
            <p:spPr bwMode="auto">
              <a:xfrm>
                <a:off x="1355" y="3089"/>
                <a:ext cx="598" cy="572"/>
              </a:xfrm>
              <a:custGeom>
                <a:avLst/>
                <a:gdLst>
                  <a:gd name="T0" fmla="*/ 85 w 598"/>
                  <a:gd name="T1" fmla="*/ 511 h 572"/>
                  <a:gd name="T2" fmla="*/ 275 w 598"/>
                  <a:gd name="T3" fmla="*/ 569 h 572"/>
                  <a:gd name="T4" fmla="*/ 507 w 598"/>
                  <a:gd name="T5" fmla="*/ 493 h 572"/>
                  <a:gd name="T6" fmla="*/ 591 w 598"/>
                  <a:gd name="T7" fmla="*/ 305 h 572"/>
                  <a:gd name="T8" fmla="*/ 551 w 598"/>
                  <a:gd name="T9" fmla="*/ 113 h 572"/>
                  <a:gd name="T10" fmla="*/ 567 w 598"/>
                  <a:gd name="T11" fmla="*/ 65 h 572"/>
                  <a:gd name="T12" fmla="*/ 565 w 598"/>
                  <a:gd name="T13" fmla="*/ 31 h 572"/>
                  <a:gd name="T14" fmla="*/ 519 w 598"/>
                  <a:gd name="T15" fmla="*/ 17 h 572"/>
                  <a:gd name="T16" fmla="*/ 469 w 598"/>
                  <a:gd name="T17" fmla="*/ 31 h 572"/>
                  <a:gd name="T18" fmla="*/ 443 w 598"/>
                  <a:gd name="T19" fmla="*/ 53 h 572"/>
                  <a:gd name="T20" fmla="*/ 373 w 598"/>
                  <a:gd name="T21" fmla="*/ 31 h 572"/>
                  <a:gd name="T22" fmla="*/ 325 w 598"/>
                  <a:gd name="T23" fmla="*/ 31 h 572"/>
                  <a:gd name="T24" fmla="*/ 303 w 598"/>
                  <a:gd name="T25" fmla="*/ 21 h 572"/>
                  <a:gd name="T26" fmla="*/ 267 w 598"/>
                  <a:gd name="T27" fmla="*/ 9 h 572"/>
                  <a:gd name="T28" fmla="*/ 203 w 598"/>
                  <a:gd name="T29" fmla="*/ 73 h 572"/>
                  <a:gd name="T30" fmla="*/ 133 w 598"/>
                  <a:gd name="T31" fmla="*/ 31 h 572"/>
                  <a:gd name="T32" fmla="*/ 23 w 598"/>
                  <a:gd name="T33" fmla="*/ 49 h 572"/>
                  <a:gd name="T34" fmla="*/ 37 w 598"/>
                  <a:gd name="T35" fmla="*/ 127 h 572"/>
                  <a:gd name="T36" fmla="*/ 3 w 598"/>
                  <a:gd name="T37" fmla="*/ 233 h 572"/>
                  <a:gd name="T38" fmla="*/ 19 w 598"/>
                  <a:gd name="T39" fmla="*/ 409 h 572"/>
                  <a:gd name="T40" fmla="*/ 85 w 598"/>
                  <a:gd name="T41" fmla="*/ 511 h 57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98"/>
                  <a:gd name="T64" fmla="*/ 0 h 572"/>
                  <a:gd name="T65" fmla="*/ 598 w 598"/>
                  <a:gd name="T66" fmla="*/ 572 h 57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98" h="572">
                    <a:moveTo>
                      <a:pt x="85" y="511"/>
                    </a:moveTo>
                    <a:cubicBezTo>
                      <a:pt x="133" y="537"/>
                      <a:pt x="205" y="572"/>
                      <a:pt x="275" y="569"/>
                    </a:cubicBezTo>
                    <a:cubicBezTo>
                      <a:pt x="345" y="566"/>
                      <a:pt x="454" y="537"/>
                      <a:pt x="507" y="493"/>
                    </a:cubicBezTo>
                    <a:cubicBezTo>
                      <a:pt x="560" y="449"/>
                      <a:pt x="584" y="368"/>
                      <a:pt x="591" y="305"/>
                    </a:cubicBezTo>
                    <a:cubicBezTo>
                      <a:pt x="598" y="242"/>
                      <a:pt x="555" y="153"/>
                      <a:pt x="551" y="113"/>
                    </a:cubicBezTo>
                    <a:cubicBezTo>
                      <a:pt x="547" y="73"/>
                      <a:pt x="565" y="79"/>
                      <a:pt x="567" y="65"/>
                    </a:cubicBezTo>
                    <a:cubicBezTo>
                      <a:pt x="569" y="51"/>
                      <a:pt x="573" y="39"/>
                      <a:pt x="565" y="31"/>
                    </a:cubicBezTo>
                    <a:cubicBezTo>
                      <a:pt x="557" y="23"/>
                      <a:pt x="535" y="17"/>
                      <a:pt x="519" y="17"/>
                    </a:cubicBezTo>
                    <a:cubicBezTo>
                      <a:pt x="503" y="17"/>
                      <a:pt x="482" y="25"/>
                      <a:pt x="469" y="31"/>
                    </a:cubicBezTo>
                    <a:cubicBezTo>
                      <a:pt x="456" y="37"/>
                      <a:pt x="459" y="53"/>
                      <a:pt x="443" y="53"/>
                    </a:cubicBezTo>
                    <a:cubicBezTo>
                      <a:pt x="427" y="53"/>
                      <a:pt x="393" y="35"/>
                      <a:pt x="373" y="31"/>
                    </a:cubicBezTo>
                    <a:cubicBezTo>
                      <a:pt x="353" y="27"/>
                      <a:pt x="337" y="33"/>
                      <a:pt x="325" y="31"/>
                    </a:cubicBezTo>
                    <a:cubicBezTo>
                      <a:pt x="313" y="29"/>
                      <a:pt x="313" y="25"/>
                      <a:pt x="303" y="21"/>
                    </a:cubicBezTo>
                    <a:cubicBezTo>
                      <a:pt x="293" y="17"/>
                      <a:pt x="284" y="0"/>
                      <a:pt x="267" y="9"/>
                    </a:cubicBezTo>
                    <a:cubicBezTo>
                      <a:pt x="250" y="18"/>
                      <a:pt x="225" y="69"/>
                      <a:pt x="203" y="73"/>
                    </a:cubicBezTo>
                    <a:cubicBezTo>
                      <a:pt x="181" y="77"/>
                      <a:pt x="163" y="35"/>
                      <a:pt x="133" y="31"/>
                    </a:cubicBezTo>
                    <a:cubicBezTo>
                      <a:pt x="103" y="27"/>
                      <a:pt x="39" y="33"/>
                      <a:pt x="23" y="49"/>
                    </a:cubicBezTo>
                    <a:cubicBezTo>
                      <a:pt x="7" y="65"/>
                      <a:pt x="40" y="96"/>
                      <a:pt x="37" y="127"/>
                    </a:cubicBezTo>
                    <a:cubicBezTo>
                      <a:pt x="34" y="158"/>
                      <a:pt x="6" y="186"/>
                      <a:pt x="3" y="233"/>
                    </a:cubicBezTo>
                    <a:cubicBezTo>
                      <a:pt x="0" y="280"/>
                      <a:pt x="5" y="363"/>
                      <a:pt x="19" y="409"/>
                    </a:cubicBezTo>
                    <a:cubicBezTo>
                      <a:pt x="33" y="455"/>
                      <a:pt x="71" y="490"/>
                      <a:pt x="85" y="51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40C040"/>
                  </a:gs>
                  <a:gs pos="100000">
                    <a:srgbClr val="006600"/>
                  </a:gs>
                </a:gsLst>
                <a:lin ang="5400000" scaled="1"/>
              </a:gradFill>
              <a:ln w="9525">
                <a:solidFill>
                  <a:srgbClr val="003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" name="Freeform 499"/>
              <p:cNvSpPr>
                <a:spLocks/>
              </p:cNvSpPr>
              <p:nvPr/>
            </p:nvSpPr>
            <p:spPr bwMode="auto">
              <a:xfrm>
                <a:off x="1382" y="3143"/>
                <a:ext cx="354" cy="515"/>
              </a:xfrm>
              <a:custGeom>
                <a:avLst/>
                <a:gdLst>
                  <a:gd name="T0" fmla="*/ 0 w 354"/>
                  <a:gd name="T1" fmla="*/ 3 h 515"/>
                  <a:gd name="T2" fmla="*/ 64 w 354"/>
                  <a:gd name="T3" fmla="*/ 11 h 515"/>
                  <a:gd name="T4" fmla="*/ 176 w 354"/>
                  <a:gd name="T5" fmla="*/ 71 h 515"/>
                  <a:gd name="T6" fmla="*/ 288 w 354"/>
                  <a:gd name="T7" fmla="*/ 163 h 515"/>
                  <a:gd name="T8" fmla="*/ 346 w 354"/>
                  <a:gd name="T9" fmla="*/ 313 h 515"/>
                  <a:gd name="T10" fmla="*/ 336 w 354"/>
                  <a:gd name="T11" fmla="*/ 403 h 515"/>
                  <a:gd name="T12" fmla="*/ 272 w 354"/>
                  <a:gd name="T13" fmla="*/ 515 h 5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54"/>
                  <a:gd name="T22" fmla="*/ 0 h 515"/>
                  <a:gd name="T23" fmla="*/ 354 w 354"/>
                  <a:gd name="T24" fmla="*/ 515 h 5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54" h="515">
                    <a:moveTo>
                      <a:pt x="0" y="3"/>
                    </a:moveTo>
                    <a:cubicBezTo>
                      <a:pt x="11" y="4"/>
                      <a:pt x="35" y="0"/>
                      <a:pt x="64" y="11"/>
                    </a:cubicBezTo>
                    <a:cubicBezTo>
                      <a:pt x="93" y="22"/>
                      <a:pt x="139" y="46"/>
                      <a:pt x="176" y="71"/>
                    </a:cubicBezTo>
                    <a:cubicBezTo>
                      <a:pt x="213" y="96"/>
                      <a:pt x="260" y="123"/>
                      <a:pt x="288" y="163"/>
                    </a:cubicBezTo>
                    <a:cubicBezTo>
                      <a:pt x="316" y="203"/>
                      <a:pt x="338" y="273"/>
                      <a:pt x="346" y="313"/>
                    </a:cubicBezTo>
                    <a:cubicBezTo>
                      <a:pt x="354" y="353"/>
                      <a:pt x="348" y="369"/>
                      <a:pt x="336" y="403"/>
                    </a:cubicBezTo>
                    <a:cubicBezTo>
                      <a:pt x="324" y="437"/>
                      <a:pt x="285" y="492"/>
                      <a:pt x="272" y="515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" name="Freeform 500"/>
              <p:cNvSpPr>
                <a:spLocks/>
              </p:cNvSpPr>
              <p:nvPr/>
            </p:nvSpPr>
            <p:spPr bwMode="auto">
              <a:xfrm>
                <a:off x="1658" y="3120"/>
                <a:ext cx="56" cy="162"/>
              </a:xfrm>
              <a:custGeom>
                <a:avLst/>
                <a:gdLst>
                  <a:gd name="T0" fmla="*/ 22 w 56"/>
                  <a:gd name="T1" fmla="*/ 0 h 162"/>
                  <a:gd name="T2" fmla="*/ 52 w 56"/>
                  <a:gd name="T3" fmla="*/ 78 h 162"/>
                  <a:gd name="T4" fmla="*/ 0 w 56"/>
                  <a:gd name="T5" fmla="*/ 162 h 162"/>
                  <a:gd name="T6" fmla="*/ 0 60000 65536"/>
                  <a:gd name="T7" fmla="*/ 0 60000 65536"/>
                  <a:gd name="T8" fmla="*/ 0 60000 65536"/>
                  <a:gd name="T9" fmla="*/ 0 w 56"/>
                  <a:gd name="T10" fmla="*/ 0 h 162"/>
                  <a:gd name="T11" fmla="*/ 56 w 56"/>
                  <a:gd name="T12" fmla="*/ 162 h 1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6" h="162">
                    <a:moveTo>
                      <a:pt x="22" y="0"/>
                    </a:moveTo>
                    <a:cubicBezTo>
                      <a:pt x="27" y="13"/>
                      <a:pt x="56" y="51"/>
                      <a:pt x="52" y="78"/>
                    </a:cubicBezTo>
                    <a:cubicBezTo>
                      <a:pt x="48" y="105"/>
                      <a:pt x="11" y="145"/>
                      <a:pt x="0" y="162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" name="Freeform 501"/>
              <p:cNvSpPr>
                <a:spLocks/>
              </p:cNvSpPr>
              <p:nvPr/>
            </p:nvSpPr>
            <p:spPr bwMode="auto">
              <a:xfrm>
                <a:off x="1680" y="3176"/>
                <a:ext cx="150" cy="170"/>
              </a:xfrm>
              <a:custGeom>
                <a:avLst/>
                <a:gdLst>
                  <a:gd name="T0" fmla="*/ 0 w 150"/>
                  <a:gd name="T1" fmla="*/ 88 h 170"/>
                  <a:gd name="T2" fmla="*/ 50 w 150"/>
                  <a:gd name="T3" fmla="*/ 30 h 170"/>
                  <a:gd name="T4" fmla="*/ 130 w 150"/>
                  <a:gd name="T5" fmla="*/ 10 h 170"/>
                  <a:gd name="T6" fmla="*/ 144 w 150"/>
                  <a:gd name="T7" fmla="*/ 88 h 170"/>
                  <a:gd name="T8" fmla="*/ 96 w 150"/>
                  <a:gd name="T9" fmla="*/ 136 h 170"/>
                  <a:gd name="T10" fmla="*/ 54 w 150"/>
                  <a:gd name="T11" fmla="*/ 146 h 170"/>
                  <a:gd name="T12" fmla="*/ 30 w 150"/>
                  <a:gd name="T13" fmla="*/ 170 h 1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0"/>
                  <a:gd name="T22" fmla="*/ 0 h 170"/>
                  <a:gd name="T23" fmla="*/ 150 w 150"/>
                  <a:gd name="T24" fmla="*/ 170 h 17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0" h="170">
                    <a:moveTo>
                      <a:pt x="0" y="88"/>
                    </a:moveTo>
                    <a:cubicBezTo>
                      <a:pt x="8" y="78"/>
                      <a:pt x="28" y="43"/>
                      <a:pt x="50" y="30"/>
                    </a:cubicBezTo>
                    <a:cubicBezTo>
                      <a:pt x="72" y="17"/>
                      <a:pt x="114" y="0"/>
                      <a:pt x="130" y="10"/>
                    </a:cubicBezTo>
                    <a:cubicBezTo>
                      <a:pt x="146" y="20"/>
                      <a:pt x="150" y="67"/>
                      <a:pt x="144" y="88"/>
                    </a:cubicBezTo>
                    <a:cubicBezTo>
                      <a:pt x="138" y="109"/>
                      <a:pt x="111" y="126"/>
                      <a:pt x="96" y="136"/>
                    </a:cubicBezTo>
                    <a:cubicBezTo>
                      <a:pt x="81" y="146"/>
                      <a:pt x="65" y="140"/>
                      <a:pt x="54" y="146"/>
                    </a:cubicBezTo>
                    <a:cubicBezTo>
                      <a:pt x="43" y="152"/>
                      <a:pt x="35" y="165"/>
                      <a:pt x="30" y="170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" name="Freeform 502"/>
              <p:cNvSpPr>
                <a:spLocks/>
              </p:cNvSpPr>
              <p:nvPr/>
            </p:nvSpPr>
            <p:spPr bwMode="auto">
              <a:xfrm>
                <a:off x="1824" y="3216"/>
                <a:ext cx="118" cy="190"/>
              </a:xfrm>
              <a:custGeom>
                <a:avLst/>
                <a:gdLst>
                  <a:gd name="T0" fmla="*/ 0 w 118"/>
                  <a:gd name="T1" fmla="*/ 0 h 190"/>
                  <a:gd name="T2" fmla="*/ 30 w 118"/>
                  <a:gd name="T3" fmla="*/ 42 h 190"/>
                  <a:gd name="T4" fmla="*/ 96 w 118"/>
                  <a:gd name="T5" fmla="*/ 96 h 190"/>
                  <a:gd name="T6" fmla="*/ 118 w 118"/>
                  <a:gd name="T7" fmla="*/ 190 h 19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8"/>
                  <a:gd name="T13" fmla="*/ 0 h 190"/>
                  <a:gd name="T14" fmla="*/ 118 w 118"/>
                  <a:gd name="T15" fmla="*/ 190 h 19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8" h="190">
                    <a:moveTo>
                      <a:pt x="0" y="0"/>
                    </a:moveTo>
                    <a:cubicBezTo>
                      <a:pt x="5" y="7"/>
                      <a:pt x="14" y="26"/>
                      <a:pt x="30" y="42"/>
                    </a:cubicBezTo>
                    <a:cubicBezTo>
                      <a:pt x="46" y="58"/>
                      <a:pt x="81" y="71"/>
                      <a:pt x="96" y="96"/>
                    </a:cubicBezTo>
                    <a:cubicBezTo>
                      <a:pt x="111" y="121"/>
                      <a:pt x="114" y="171"/>
                      <a:pt x="118" y="190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" name="Freeform 503"/>
              <p:cNvSpPr>
                <a:spLocks/>
              </p:cNvSpPr>
              <p:nvPr/>
            </p:nvSpPr>
            <p:spPr bwMode="auto">
              <a:xfrm>
                <a:off x="1806" y="3138"/>
                <a:ext cx="114" cy="73"/>
              </a:xfrm>
              <a:custGeom>
                <a:avLst/>
                <a:gdLst>
                  <a:gd name="T0" fmla="*/ 0 w 114"/>
                  <a:gd name="T1" fmla="*/ 0 h 73"/>
                  <a:gd name="T2" fmla="*/ 52 w 114"/>
                  <a:gd name="T3" fmla="*/ 68 h 73"/>
                  <a:gd name="T4" fmla="*/ 114 w 114"/>
                  <a:gd name="T5" fmla="*/ 30 h 73"/>
                  <a:gd name="T6" fmla="*/ 0 60000 65536"/>
                  <a:gd name="T7" fmla="*/ 0 60000 65536"/>
                  <a:gd name="T8" fmla="*/ 0 60000 65536"/>
                  <a:gd name="T9" fmla="*/ 0 w 114"/>
                  <a:gd name="T10" fmla="*/ 0 h 73"/>
                  <a:gd name="T11" fmla="*/ 114 w 114"/>
                  <a:gd name="T12" fmla="*/ 73 h 7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4" h="73">
                    <a:moveTo>
                      <a:pt x="0" y="0"/>
                    </a:moveTo>
                    <a:cubicBezTo>
                      <a:pt x="9" y="11"/>
                      <a:pt x="33" y="63"/>
                      <a:pt x="52" y="68"/>
                    </a:cubicBezTo>
                    <a:cubicBezTo>
                      <a:pt x="71" y="73"/>
                      <a:pt x="101" y="38"/>
                      <a:pt x="114" y="30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" name="Freeform 504"/>
              <p:cNvSpPr>
                <a:spLocks/>
              </p:cNvSpPr>
              <p:nvPr/>
            </p:nvSpPr>
            <p:spPr bwMode="auto">
              <a:xfrm>
                <a:off x="1838" y="3382"/>
                <a:ext cx="60" cy="168"/>
              </a:xfrm>
              <a:custGeom>
                <a:avLst/>
                <a:gdLst>
                  <a:gd name="T0" fmla="*/ 0 w 60"/>
                  <a:gd name="T1" fmla="*/ 0 h 168"/>
                  <a:gd name="T2" fmla="*/ 44 w 60"/>
                  <a:gd name="T3" fmla="*/ 60 h 168"/>
                  <a:gd name="T4" fmla="*/ 60 w 60"/>
                  <a:gd name="T5" fmla="*/ 168 h 168"/>
                  <a:gd name="T6" fmla="*/ 0 60000 65536"/>
                  <a:gd name="T7" fmla="*/ 0 60000 65536"/>
                  <a:gd name="T8" fmla="*/ 0 60000 65536"/>
                  <a:gd name="T9" fmla="*/ 0 w 60"/>
                  <a:gd name="T10" fmla="*/ 0 h 168"/>
                  <a:gd name="T11" fmla="*/ 60 w 60"/>
                  <a:gd name="T12" fmla="*/ 168 h 1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0" h="168">
                    <a:moveTo>
                      <a:pt x="0" y="0"/>
                    </a:moveTo>
                    <a:cubicBezTo>
                      <a:pt x="7" y="9"/>
                      <a:pt x="34" y="32"/>
                      <a:pt x="44" y="60"/>
                    </a:cubicBezTo>
                    <a:cubicBezTo>
                      <a:pt x="54" y="88"/>
                      <a:pt x="57" y="146"/>
                      <a:pt x="60" y="168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" name="Freeform 505"/>
              <p:cNvSpPr>
                <a:spLocks/>
              </p:cNvSpPr>
              <p:nvPr/>
            </p:nvSpPr>
            <p:spPr bwMode="auto">
              <a:xfrm>
                <a:off x="1702" y="3354"/>
                <a:ext cx="114" cy="276"/>
              </a:xfrm>
              <a:custGeom>
                <a:avLst/>
                <a:gdLst>
                  <a:gd name="T0" fmla="*/ 0 w 114"/>
                  <a:gd name="T1" fmla="*/ 0 h 276"/>
                  <a:gd name="T2" fmla="*/ 28 w 114"/>
                  <a:gd name="T3" fmla="*/ 40 h 276"/>
                  <a:gd name="T4" fmla="*/ 100 w 114"/>
                  <a:gd name="T5" fmla="*/ 80 h 276"/>
                  <a:gd name="T6" fmla="*/ 112 w 114"/>
                  <a:gd name="T7" fmla="*/ 168 h 276"/>
                  <a:gd name="T8" fmla="*/ 96 w 114"/>
                  <a:gd name="T9" fmla="*/ 276 h 2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4"/>
                  <a:gd name="T16" fmla="*/ 0 h 276"/>
                  <a:gd name="T17" fmla="*/ 114 w 114"/>
                  <a:gd name="T18" fmla="*/ 276 h 2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4" h="276">
                    <a:moveTo>
                      <a:pt x="0" y="0"/>
                    </a:moveTo>
                    <a:cubicBezTo>
                      <a:pt x="5" y="7"/>
                      <a:pt x="11" y="27"/>
                      <a:pt x="28" y="40"/>
                    </a:cubicBezTo>
                    <a:cubicBezTo>
                      <a:pt x="45" y="53"/>
                      <a:pt x="86" y="59"/>
                      <a:pt x="100" y="80"/>
                    </a:cubicBezTo>
                    <a:cubicBezTo>
                      <a:pt x="114" y="101"/>
                      <a:pt x="113" y="135"/>
                      <a:pt x="112" y="168"/>
                    </a:cubicBezTo>
                    <a:cubicBezTo>
                      <a:pt x="111" y="201"/>
                      <a:pt x="99" y="254"/>
                      <a:pt x="96" y="276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" name="Freeform 506"/>
              <p:cNvSpPr>
                <a:spLocks/>
              </p:cNvSpPr>
              <p:nvPr/>
            </p:nvSpPr>
            <p:spPr bwMode="auto">
              <a:xfrm>
                <a:off x="1584" y="3552"/>
                <a:ext cx="96" cy="48"/>
              </a:xfrm>
              <a:custGeom>
                <a:avLst/>
                <a:gdLst>
                  <a:gd name="T0" fmla="*/ 96 w 96"/>
                  <a:gd name="T1" fmla="*/ 0 h 48"/>
                  <a:gd name="T2" fmla="*/ 46 w 96"/>
                  <a:gd name="T3" fmla="*/ 38 h 48"/>
                  <a:gd name="T4" fmla="*/ 0 w 96"/>
                  <a:gd name="T5" fmla="*/ 48 h 48"/>
                  <a:gd name="T6" fmla="*/ 0 60000 65536"/>
                  <a:gd name="T7" fmla="*/ 0 60000 65536"/>
                  <a:gd name="T8" fmla="*/ 0 60000 65536"/>
                  <a:gd name="T9" fmla="*/ 0 w 96"/>
                  <a:gd name="T10" fmla="*/ 0 h 48"/>
                  <a:gd name="T11" fmla="*/ 96 w 96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6" h="48">
                    <a:moveTo>
                      <a:pt x="96" y="0"/>
                    </a:moveTo>
                    <a:cubicBezTo>
                      <a:pt x="88" y="6"/>
                      <a:pt x="62" y="30"/>
                      <a:pt x="46" y="38"/>
                    </a:cubicBezTo>
                    <a:cubicBezTo>
                      <a:pt x="30" y="46"/>
                      <a:pt x="10" y="46"/>
                      <a:pt x="0" y="48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" name="Freeform 507"/>
              <p:cNvSpPr>
                <a:spLocks/>
              </p:cNvSpPr>
              <p:nvPr/>
            </p:nvSpPr>
            <p:spPr bwMode="auto">
              <a:xfrm>
                <a:off x="1390" y="3206"/>
                <a:ext cx="98" cy="394"/>
              </a:xfrm>
              <a:custGeom>
                <a:avLst/>
                <a:gdLst>
                  <a:gd name="T0" fmla="*/ 0 w 98"/>
                  <a:gd name="T1" fmla="*/ 0 h 394"/>
                  <a:gd name="T2" fmla="*/ 56 w 98"/>
                  <a:gd name="T3" fmla="*/ 48 h 394"/>
                  <a:gd name="T4" fmla="*/ 84 w 98"/>
                  <a:gd name="T5" fmla="*/ 108 h 394"/>
                  <a:gd name="T6" fmla="*/ 72 w 98"/>
                  <a:gd name="T7" fmla="*/ 196 h 394"/>
                  <a:gd name="T8" fmla="*/ 40 w 98"/>
                  <a:gd name="T9" fmla="*/ 272 h 394"/>
                  <a:gd name="T10" fmla="*/ 98 w 98"/>
                  <a:gd name="T11" fmla="*/ 394 h 39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8"/>
                  <a:gd name="T19" fmla="*/ 0 h 394"/>
                  <a:gd name="T20" fmla="*/ 98 w 98"/>
                  <a:gd name="T21" fmla="*/ 394 h 39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8" h="394">
                    <a:moveTo>
                      <a:pt x="0" y="0"/>
                    </a:moveTo>
                    <a:cubicBezTo>
                      <a:pt x="9" y="8"/>
                      <a:pt x="42" y="30"/>
                      <a:pt x="56" y="48"/>
                    </a:cubicBezTo>
                    <a:cubicBezTo>
                      <a:pt x="70" y="66"/>
                      <a:pt x="81" y="83"/>
                      <a:pt x="84" y="108"/>
                    </a:cubicBezTo>
                    <a:cubicBezTo>
                      <a:pt x="87" y="133"/>
                      <a:pt x="79" y="169"/>
                      <a:pt x="72" y="196"/>
                    </a:cubicBezTo>
                    <a:cubicBezTo>
                      <a:pt x="65" y="223"/>
                      <a:pt x="36" y="239"/>
                      <a:pt x="40" y="272"/>
                    </a:cubicBezTo>
                    <a:cubicBezTo>
                      <a:pt x="44" y="305"/>
                      <a:pt x="86" y="369"/>
                      <a:pt x="98" y="394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" name="Freeform 508"/>
              <p:cNvSpPr>
                <a:spLocks/>
              </p:cNvSpPr>
              <p:nvPr/>
            </p:nvSpPr>
            <p:spPr bwMode="auto">
              <a:xfrm>
                <a:off x="1424" y="3216"/>
                <a:ext cx="208" cy="448"/>
              </a:xfrm>
              <a:custGeom>
                <a:avLst/>
                <a:gdLst>
                  <a:gd name="T0" fmla="*/ 112 w 208"/>
                  <a:gd name="T1" fmla="*/ 0 h 448"/>
                  <a:gd name="T2" fmla="*/ 112 w 208"/>
                  <a:gd name="T3" fmla="*/ 96 h 448"/>
                  <a:gd name="T4" fmla="*/ 18 w 208"/>
                  <a:gd name="T5" fmla="*/ 210 h 448"/>
                  <a:gd name="T6" fmla="*/ 16 w 208"/>
                  <a:gd name="T7" fmla="*/ 336 h 448"/>
                  <a:gd name="T8" fmla="*/ 112 w 208"/>
                  <a:gd name="T9" fmla="*/ 432 h 448"/>
                  <a:gd name="T10" fmla="*/ 208 w 208"/>
                  <a:gd name="T11" fmla="*/ 432 h 4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8"/>
                  <a:gd name="T19" fmla="*/ 0 h 448"/>
                  <a:gd name="T20" fmla="*/ 208 w 208"/>
                  <a:gd name="T21" fmla="*/ 448 h 4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8" h="448">
                    <a:moveTo>
                      <a:pt x="112" y="0"/>
                    </a:moveTo>
                    <a:cubicBezTo>
                      <a:pt x="120" y="32"/>
                      <a:pt x="128" y="61"/>
                      <a:pt x="112" y="96"/>
                    </a:cubicBezTo>
                    <a:cubicBezTo>
                      <a:pt x="96" y="131"/>
                      <a:pt x="34" y="170"/>
                      <a:pt x="18" y="210"/>
                    </a:cubicBezTo>
                    <a:cubicBezTo>
                      <a:pt x="2" y="250"/>
                      <a:pt x="0" y="299"/>
                      <a:pt x="16" y="336"/>
                    </a:cubicBezTo>
                    <a:cubicBezTo>
                      <a:pt x="32" y="373"/>
                      <a:pt x="80" y="416"/>
                      <a:pt x="112" y="432"/>
                    </a:cubicBezTo>
                    <a:cubicBezTo>
                      <a:pt x="144" y="448"/>
                      <a:pt x="176" y="440"/>
                      <a:pt x="208" y="432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" name="Freeform 509"/>
              <p:cNvSpPr>
                <a:spLocks/>
              </p:cNvSpPr>
              <p:nvPr/>
            </p:nvSpPr>
            <p:spPr bwMode="auto">
              <a:xfrm>
                <a:off x="1362" y="3290"/>
                <a:ext cx="113" cy="132"/>
              </a:xfrm>
              <a:custGeom>
                <a:avLst/>
                <a:gdLst>
                  <a:gd name="T0" fmla="*/ 0 w 113"/>
                  <a:gd name="T1" fmla="*/ 0 h 132"/>
                  <a:gd name="T2" fmla="*/ 100 w 113"/>
                  <a:gd name="T3" fmla="*/ 76 h 132"/>
                  <a:gd name="T4" fmla="*/ 80 w 113"/>
                  <a:gd name="T5" fmla="*/ 132 h 132"/>
                  <a:gd name="T6" fmla="*/ 0 60000 65536"/>
                  <a:gd name="T7" fmla="*/ 0 60000 65536"/>
                  <a:gd name="T8" fmla="*/ 0 60000 65536"/>
                  <a:gd name="T9" fmla="*/ 0 w 113"/>
                  <a:gd name="T10" fmla="*/ 0 h 132"/>
                  <a:gd name="T11" fmla="*/ 113 w 113"/>
                  <a:gd name="T12" fmla="*/ 132 h 1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3" h="132">
                    <a:moveTo>
                      <a:pt x="0" y="0"/>
                    </a:moveTo>
                    <a:cubicBezTo>
                      <a:pt x="17" y="13"/>
                      <a:pt x="87" y="54"/>
                      <a:pt x="100" y="76"/>
                    </a:cubicBezTo>
                    <a:cubicBezTo>
                      <a:pt x="113" y="98"/>
                      <a:pt x="84" y="120"/>
                      <a:pt x="80" y="132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" name="Freeform 510"/>
              <p:cNvSpPr>
                <a:spLocks/>
              </p:cNvSpPr>
              <p:nvPr/>
            </p:nvSpPr>
            <p:spPr bwMode="auto">
              <a:xfrm>
                <a:off x="1488" y="3306"/>
                <a:ext cx="114" cy="294"/>
              </a:xfrm>
              <a:custGeom>
                <a:avLst/>
                <a:gdLst>
                  <a:gd name="T0" fmla="*/ 114 w 114"/>
                  <a:gd name="T1" fmla="*/ 0 h 294"/>
                  <a:gd name="T2" fmla="*/ 48 w 114"/>
                  <a:gd name="T3" fmla="*/ 102 h 294"/>
                  <a:gd name="T4" fmla="*/ 14 w 114"/>
                  <a:gd name="T5" fmla="*/ 176 h 294"/>
                  <a:gd name="T6" fmla="*/ 0 w 114"/>
                  <a:gd name="T7" fmla="*/ 294 h 2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4"/>
                  <a:gd name="T13" fmla="*/ 0 h 294"/>
                  <a:gd name="T14" fmla="*/ 114 w 114"/>
                  <a:gd name="T15" fmla="*/ 294 h 29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4" h="294">
                    <a:moveTo>
                      <a:pt x="114" y="0"/>
                    </a:moveTo>
                    <a:cubicBezTo>
                      <a:pt x="102" y="17"/>
                      <a:pt x="65" y="73"/>
                      <a:pt x="48" y="102"/>
                    </a:cubicBezTo>
                    <a:cubicBezTo>
                      <a:pt x="31" y="131"/>
                      <a:pt x="22" y="144"/>
                      <a:pt x="14" y="176"/>
                    </a:cubicBezTo>
                    <a:cubicBezTo>
                      <a:pt x="6" y="208"/>
                      <a:pt x="3" y="270"/>
                      <a:pt x="0" y="294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" name="Freeform 511"/>
              <p:cNvSpPr>
                <a:spLocks/>
              </p:cNvSpPr>
              <p:nvPr/>
            </p:nvSpPr>
            <p:spPr bwMode="auto">
              <a:xfrm>
                <a:off x="1542" y="3378"/>
                <a:ext cx="92" cy="12"/>
              </a:xfrm>
              <a:custGeom>
                <a:avLst/>
                <a:gdLst>
                  <a:gd name="T0" fmla="*/ 0 w 92"/>
                  <a:gd name="T1" fmla="*/ 12 h 12"/>
                  <a:gd name="T2" fmla="*/ 56 w 92"/>
                  <a:gd name="T3" fmla="*/ 0 h 12"/>
                  <a:gd name="T4" fmla="*/ 92 w 92"/>
                  <a:gd name="T5" fmla="*/ 12 h 12"/>
                  <a:gd name="T6" fmla="*/ 0 60000 65536"/>
                  <a:gd name="T7" fmla="*/ 0 60000 65536"/>
                  <a:gd name="T8" fmla="*/ 0 60000 65536"/>
                  <a:gd name="T9" fmla="*/ 0 w 92"/>
                  <a:gd name="T10" fmla="*/ 0 h 12"/>
                  <a:gd name="T11" fmla="*/ 92 w 92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2" h="12">
                    <a:moveTo>
                      <a:pt x="0" y="12"/>
                    </a:moveTo>
                    <a:cubicBezTo>
                      <a:pt x="9" y="11"/>
                      <a:pt x="41" y="0"/>
                      <a:pt x="56" y="0"/>
                    </a:cubicBezTo>
                    <a:cubicBezTo>
                      <a:pt x="71" y="0"/>
                      <a:pt x="85" y="10"/>
                      <a:pt x="92" y="12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" name="Freeform 512"/>
              <p:cNvSpPr>
                <a:spLocks/>
              </p:cNvSpPr>
              <p:nvPr/>
            </p:nvSpPr>
            <p:spPr bwMode="auto">
              <a:xfrm>
                <a:off x="1504" y="3430"/>
                <a:ext cx="224" cy="234"/>
              </a:xfrm>
              <a:custGeom>
                <a:avLst/>
                <a:gdLst>
                  <a:gd name="T0" fmla="*/ 114 w 224"/>
                  <a:gd name="T1" fmla="*/ 0 h 234"/>
                  <a:gd name="T2" fmla="*/ 32 w 224"/>
                  <a:gd name="T3" fmla="*/ 74 h 234"/>
                  <a:gd name="T4" fmla="*/ 32 w 224"/>
                  <a:gd name="T5" fmla="*/ 122 h 234"/>
                  <a:gd name="T6" fmla="*/ 32 w 224"/>
                  <a:gd name="T7" fmla="*/ 218 h 234"/>
                  <a:gd name="T8" fmla="*/ 224 w 224"/>
                  <a:gd name="T9" fmla="*/ 218 h 2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4"/>
                  <a:gd name="T16" fmla="*/ 0 h 234"/>
                  <a:gd name="T17" fmla="*/ 224 w 224"/>
                  <a:gd name="T18" fmla="*/ 234 h 2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4" h="234">
                    <a:moveTo>
                      <a:pt x="114" y="0"/>
                    </a:moveTo>
                    <a:cubicBezTo>
                      <a:pt x="100" y="13"/>
                      <a:pt x="46" y="54"/>
                      <a:pt x="32" y="74"/>
                    </a:cubicBezTo>
                    <a:cubicBezTo>
                      <a:pt x="18" y="94"/>
                      <a:pt x="32" y="98"/>
                      <a:pt x="32" y="122"/>
                    </a:cubicBezTo>
                    <a:cubicBezTo>
                      <a:pt x="32" y="146"/>
                      <a:pt x="0" y="202"/>
                      <a:pt x="32" y="218"/>
                    </a:cubicBezTo>
                    <a:cubicBezTo>
                      <a:pt x="64" y="234"/>
                      <a:pt x="144" y="226"/>
                      <a:pt x="224" y="218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" name="Freeform 513"/>
              <p:cNvSpPr>
                <a:spLocks/>
              </p:cNvSpPr>
              <p:nvPr/>
            </p:nvSpPr>
            <p:spPr bwMode="auto">
              <a:xfrm>
                <a:off x="1581" y="3453"/>
                <a:ext cx="100" cy="102"/>
              </a:xfrm>
              <a:custGeom>
                <a:avLst/>
                <a:gdLst>
                  <a:gd name="T0" fmla="*/ 99 w 100"/>
                  <a:gd name="T1" fmla="*/ 3 h 102"/>
                  <a:gd name="T2" fmla="*/ 41 w 100"/>
                  <a:gd name="T3" fmla="*/ 61 h 102"/>
                  <a:gd name="T4" fmla="*/ 3 w 100"/>
                  <a:gd name="T5" fmla="*/ 99 h 102"/>
                  <a:gd name="T6" fmla="*/ 61 w 100"/>
                  <a:gd name="T7" fmla="*/ 81 h 102"/>
                  <a:gd name="T8" fmla="*/ 99 w 100"/>
                  <a:gd name="T9" fmla="*/ 3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0"/>
                  <a:gd name="T16" fmla="*/ 0 h 102"/>
                  <a:gd name="T17" fmla="*/ 100 w 100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0" h="102">
                    <a:moveTo>
                      <a:pt x="99" y="3"/>
                    </a:moveTo>
                    <a:cubicBezTo>
                      <a:pt x="96" y="0"/>
                      <a:pt x="57" y="45"/>
                      <a:pt x="41" y="61"/>
                    </a:cubicBezTo>
                    <a:cubicBezTo>
                      <a:pt x="25" y="77"/>
                      <a:pt x="0" y="96"/>
                      <a:pt x="3" y="99"/>
                    </a:cubicBezTo>
                    <a:cubicBezTo>
                      <a:pt x="6" y="102"/>
                      <a:pt x="45" y="97"/>
                      <a:pt x="61" y="81"/>
                    </a:cubicBezTo>
                    <a:cubicBezTo>
                      <a:pt x="77" y="65"/>
                      <a:pt x="100" y="9"/>
                      <a:pt x="99" y="3"/>
                    </a:cubicBezTo>
                    <a:close/>
                  </a:path>
                </a:pathLst>
              </a:custGeom>
              <a:solidFill>
                <a:srgbClr val="006600"/>
              </a:solidFill>
              <a:ln w="9525">
                <a:solidFill>
                  <a:srgbClr val="003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" name="Freeform 514"/>
              <p:cNvSpPr>
                <a:spLocks/>
              </p:cNvSpPr>
              <p:nvPr/>
            </p:nvSpPr>
            <p:spPr bwMode="auto">
              <a:xfrm>
                <a:off x="1665" y="3113"/>
                <a:ext cx="186" cy="180"/>
              </a:xfrm>
              <a:custGeom>
                <a:avLst/>
                <a:gdLst>
                  <a:gd name="T0" fmla="*/ 137 w 186"/>
                  <a:gd name="T1" fmla="*/ 29 h 180"/>
                  <a:gd name="T2" fmla="*/ 73 w 186"/>
                  <a:gd name="T3" fmla="*/ 9 h 180"/>
                  <a:gd name="T4" fmla="*/ 5 w 186"/>
                  <a:gd name="T5" fmla="*/ 5 h 180"/>
                  <a:gd name="T6" fmla="*/ 41 w 186"/>
                  <a:gd name="T7" fmla="*/ 37 h 180"/>
                  <a:gd name="T8" fmla="*/ 45 w 186"/>
                  <a:gd name="T9" fmla="*/ 65 h 180"/>
                  <a:gd name="T10" fmla="*/ 53 w 186"/>
                  <a:gd name="T11" fmla="*/ 101 h 180"/>
                  <a:gd name="T12" fmla="*/ 76 w 186"/>
                  <a:gd name="T13" fmla="*/ 88 h 180"/>
                  <a:gd name="T14" fmla="*/ 137 w 186"/>
                  <a:gd name="T15" fmla="*/ 81 h 180"/>
                  <a:gd name="T16" fmla="*/ 153 w 186"/>
                  <a:gd name="T17" fmla="*/ 101 h 180"/>
                  <a:gd name="T18" fmla="*/ 153 w 186"/>
                  <a:gd name="T19" fmla="*/ 173 h 180"/>
                  <a:gd name="T20" fmla="*/ 161 w 186"/>
                  <a:gd name="T21" fmla="*/ 141 h 180"/>
                  <a:gd name="T22" fmla="*/ 181 w 186"/>
                  <a:gd name="T23" fmla="*/ 141 h 180"/>
                  <a:gd name="T24" fmla="*/ 169 w 186"/>
                  <a:gd name="T25" fmla="*/ 105 h 180"/>
                  <a:gd name="T26" fmla="*/ 181 w 186"/>
                  <a:gd name="T27" fmla="*/ 89 h 180"/>
                  <a:gd name="T28" fmla="*/ 137 w 186"/>
                  <a:gd name="T29" fmla="*/ 29 h 18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86"/>
                  <a:gd name="T46" fmla="*/ 0 h 180"/>
                  <a:gd name="T47" fmla="*/ 186 w 186"/>
                  <a:gd name="T48" fmla="*/ 180 h 18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86" h="180">
                    <a:moveTo>
                      <a:pt x="137" y="29"/>
                    </a:moveTo>
                    <a:cubicBezTo>
                      <a:pt x="119" y="16"/>
                      <a:pt x="95" y="13"/>
                      <a:pt x="73" y="9"/>
                    </a:cubicBezTo>
                    <a:cubicBezTo>
                      <a:pt x="51" y="5"/>
                      <a:pt x="10" y="0"/>
                      <a:pt x="5" y="5"/>
                    </a:cubicBezTo>
                    <a:cubicBezTo>
                      <a:pt x="0" y="10"/>
                      <a:pt x="34" y="27"/>
                      <a:pt x="41" y="37"/>
                    </a:cubicBezTo>
                    <a:cubicBezTo>
                      <a:pt x="48" y="47"/>
                      <a:pt x="43" y="54"/>
                      <a:pt x="45" y="65"/>
                    </a:cubicBezTo>
                    <a:cubicBezTo>
                      <a:pt x="47" y="76"/>
                      <a:pt x="48" y="97"/>
                      <a:pt x="53" y="101"/>
                    </a:cubicBezTo>
                    <a:cubicBezTo>
                      <a:pt x="58" y="105"/>
                      <a:pt x="62" y="91"/>
                      <a:pt x="76" y="88"/>
                    </a:cubicBezTo>
                    <a:cubicBezTo>
                      <a:pt x="90" y="85"/>
                      <a:pt x="124" y="79"/>
                      <a:pt x="137" y="81"/>
                    </a:cubicBezTo>
                    <a:cubicBezTo>
                      <a:pt x="150" y="83"/>
                      <a:pt x="150" y="86"/>
                      <a:pt x="153" y="101"/>
                    </a:cubicBezTo>
                    <a:cubicBezTo>
                      <a:pt x="156" y="116"/>
                      <a:pt x="152" y="166"/>
                      <a:pt x="153" y="173"/>
                    </a:cubicBezTo>
                    <a:cubicBezTo>
                      <a:pt x="154" y="180"/>
                      <a:pt x="156" y="146"/>
                      <a:pt x="161" y="141"/>
                    </a:cubicBezTo>
                    <a:cubicBezTo>
                      <a:pt x="166" y="136"/>
                      <a:pt x="180" y="147"/>
                      <a:pt x="181" y="141"/>
                    </a:cubicBezTo>
                    <a:cubicBezTo>
                      <a:pt x="182" y="135"/>
                      <a:pt x="169" y="114"/>
                      <a:pt x="169" y="105"/>
                    </a:cubicBezTo>
                    <a:cubicBezTo>
                      <a:pt x="169" y="96"/>
                      <a:pt x="186" y="102"/>
                      <a:pt x="181" y="89"/>
                    </a:cubicBezTo>
                    <a:cubicBezTo>
                      <a:pt x="176" y="76"/>
                      <a:pt x="155" y="42"/>
                      <a:pt x="137" y="29"/>
                    </a:cubicBezTo>
                    <a:close/>
                  </a:path>
                </a:pathLst>
              </a:custGeom>
              <a:solidFill>
                <a:srgbClr val="006600"/>
              </a:solidFill>
              <a:ln w="9525">
                <a:solidFill>
                  <a:srgbClr val="003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8" name="Freeform 515"/>
            <p:cNvSpPr>
              <a:spLocks/>
            </p:cNvSpPr>
            <p:nvPr/>
          </p:nvSpPr>
          <p:spPr bwMode="auto">
            <a:xfrm>
              <a:off x="2670" y="3462"/>
              <a:ext cx="406" cy="135"/>
            </a:xfrm>
            <a:custGeom>
              <a:avLst/>
              <a:gdLst>
                <a:gd name="T0" fmla="*/ 0 w 406"/>
                <a:gd name="T1" fmla="*/ 0 h 135"/>
                <a:gd name="T2" fmla="*/ 44 w 406"/>
                <a:gd name="T3" fmla="*/ 64 h 135"/>
                <a:gd name="T4" fmla="*/ 168 w 406"/>
                <a:gd name="T5" fmla="*/ 124 h 135"/>
                <a:gd name="T6" fmla="*/ 316 w 406"/>
                <a:gd name="T7" fmla="*/ 128 h 135"/>
                <a:gd name="T8" fmla="*/ 402 w 406"/>
                <a:gd name="T9" fmla="*/ 90 h 135"/>
                <a:gd name="T10" fmla="*/ 292 w 406"/>
                <a:gd name="T11" fmla="*/ 112 h 135"/>
                <a:gd name="T12" fmla="*/ 232 w 406"/>
                <a:gd name="T13" fmla="*/ 116 h 135"/>
                <a:gd name="T14" fmla="*/ 120 w 406"/>
                <a:gd name="T15" fmla="*/ 88 h 135"/>
                <a:gd name="T16" fmla="*/ 68 w 406"/>
                <a:gd name="T17" fmla="*/ 72 h 135"/>
                <a:gd name="T18" fmla="*/ 4 w 406"/>
                <a:gd name="T19" fmla="*/ 0 h 1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6"/>
                <a:gd name="T31" fmla="*/ 0 h 135"/>
                <a:gd name="T32" fmla="*/ 406 w 406"/>
                <a:gd name="T33" fmla="*/ 135 h 1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6" h="135">
                  <a:moveTo>
                    <a:pt x="0" y="0"/>
                  </a:moveTo>
                  <a:cubicBezTo>
                    <a:pt x="7" y="11"/>
                    <a:pt x="16" y="43"/>
                    <a:pt x="44" y="64"/>
                  </a:cubicBezTo>
                  <a:cubicBezTo>
                    <a:pt x="72" y="85"/>
                    <a:pt x="123" y="113"/>
                    <a:pt x="168" y="124"/>
                  </a:cubicBezTo>
                  <a:cubicBezTo>
                    <a:pt x="213" y="135"/>
                    <a:pt x="277" y="134"/>
                    <a:pt x="316" y="128"/>
                  </a:cubicBezTo>
                  <a:cubicBezTo>
                    <a:pt x="355" y="122"/>
                    <a:pt x="406" y="93"/>
                    <a:pt x="402" y="90"/>
                  </a:cubicBezTo>
                  <a:cubicBezTo>
                    <a:pt x="398" y="87"/>
                    <a:pt x="320" y="108"/>
                    <a:pt x="292" y="112"/>
                  </a:cubicBezTo>
                  <a:cubicBezTo>
                    <a:pt x="264" y="116"/>
                    <a:pt x="261" y="120"/>
                    <a:pt x="232" y="116"/>
                  </a:cubicBezTo>
                  <a:cubicBezTo>
                    <a:pt x="203" y="112"/>
                    <a:pt x="147" y="95"/>
                    <a:pt x="120" y="88"/>
                  </a:cubicBezTo>
                  <a:cubicBezTo>
                    <a:pt x="93" y="81"/>
                    <a:pt x="87" y="87"/>
                    <a:pt x="68" y="72"/>
                  </a:cubicBezTo>
                  <a:cubicBezTo>
                    <a:pt x="49" y="57"/>
                    <a:pt x="17" y="15"/>
                    <a:pt x="4" y="0"/>
                  </a:cubicBezTo>
                </a:path>
              </a:pathLst>
            </a:custGeom>
            <a:gradFill rotWithShape="1">
              <a:gsLst>
                <a:gs pos="0">
                  <a:srgbClr val="003A00"/>
                </a:gs>
                <a:gs pos="100000">
                  <a:srgbClr val="003A00"/>
                </a:gs>
              </a:gsLst>
              <a:lin ang="5400000" scaled="1"/>
            </a:gradFill>
            <a:ln w="3175">
              <a:solidFill>
                <a:srgbClr val="003A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6" name="Group 496"/>
          <p:cNvGrpSpPr>
            <a:grpSpLocks/>
          </p:cNvGrpSpPr>
          <p:nvPr/>
        </p:nvGrpSpPr>
        <p:grpSpPr bwMode="auto">
          <a:xfrm>
            <a:off x="7000892" y="1643050"/>
            <a:ext cx="1285884" cy="1285884"/>
            <a:chOff x="2640" y="3024"/>
            <a:chExt cx="598" cy="575"/>
          </a:xfrm>
        </p:grpSpPr>
        <p:grpSp>
          <p:nvGrpSpPr>
            <p:cNvPr id="67" name="Group 497"/>
            <p:cNvGrpSpPr>
              <a:grpSpLocks/>
            </p:cNvGrpSpPr>
            <p:nvPr/>
          </p:nvGrpSpPr>
          <p:grpSpPr bwMode="auto">
            <a:xfrm>
              <a:off x="2640" y="3024"/>
              <a:ext cx="598" cy="575"/>
              <a:chOff x="1355" y="3089"/>
              <a:chExt cx="598" cy="575"/>
            </a:xfrm>
          </p:grpSpPr>
          <p:sp>
            <p:nvSpPr>
              <p:cNvPr id="69" name="Freeform 498"/>
              <p:cNvSpPr>
                <a:spLocks/>
              </p:cNvSpPr>
              <p:nvPr/>
            </p:nvSpPr>
            <p:spPr bwMode="auto">
              <a:xfrm>
                <a:off x="1355" y="3089"/>
                <a:ext cx="598" cy="572"/>
              </a:xfrm>
              <a:custGeom>
                <a:avLst/>
                <a:gdLst>
                  <a:gd name="T0" fmla="*/ 85 w 598"/>
                  <a:gd name="T1" fmla="*/ 511 h 572"/>
                  <a:gd name="T2" fmla="*/ 275 w 598"/>
                  <a:gd name="T3" fmla="*/ 569 h 572"/>
                  <a:gd name="T4" fmla="*/ 507 w 598"/>
                  <a:gd name="T5" fmla="*/ 493 h 572"/>
                  <a:gd name="T6" fmla="*/ 591 w 598"/>
                  <a:gd name="T7" fmla="*/ 305 h 572"/>
                  <a:gd name="T8" fmla="*/ 551 w 598"/>
                  <a:gd name="T9" fmla="*/ 113 h 572"/>
                  <a:gd name="T10" fmla="*/ 567 w 598"/>
                  <a:gd name="T11" fmla="*/ 65 h 572"/>
                  <a:gd name="T12" fmla="*/ 565 w 598"/>
                  <a:gd name="T13" fmla="*/ 31 h 572"/>
                  <a:gd name="T14" fmla="*/ 519 w 598"/>
                  <a:gd name="T15" fmla="*/ 17 h 572"/>
                  <a:gd name="T16" fmla="*/ 469 w 598"/>
                  <a:gd name="T17" fmla="*/ 31 h 572"/>
                  <a:gd name="T18" fmla="*/ 443 w 598"/>
                  <a:gd name="T19" fmla="*/ 53 h 572"/>
                  <a:gd name="T20" fmla="*/ 373 w 598"/>
                  <a:gd name="T21" fmla="*/ 31 h 572"/>
                  <a:gd name="T22" fmla="*/ 325 w 598"/>
                  <a:gd name="T23" fmla="*/ 31 h 572"/>
                  <a:gd name="T24" fmla="*/ 303 w 598"/>
                  <a:gd name="T25" fmla="*/ 21 h 572"/>
                  <a:gd name="T26" fmla="*/ 267 w 598"/>
                  <a:gd name="T27" fmla="*/ 9 h 572"/>
                  <a:gd name="T28" fmla="*/ 203 w 598"/>
                  <a:gd name="T29" fmla="*/ 73 h 572"/>
                  <a:gd name="T30" fmla="*/ 133 w 598"/>
                  <a:gd name="T31" fmla="*/ 31 h 572"/>
                  <a:gd name="T32" fmla="*/ 23 w 598"/>
                  <a:gd name="T33" fmla="*/ 49 h 572"/>
                  <a:gd name="T34" fmla="*/ 37 w 598"/>
                  <a:gd name="T35" fmla="*/ 127 h 572"/>
                  <a:gd name="T36" fmla="*/ 3 w 598"/>
                  <a:gd name="T37" fmla="*/ 233 h 572"/>
                  <a:gd name="T38" fmla="*/ 19 w 598"/>
                  <a:gd name="T39" fmla="*/ 409 h 572"/>
                  <a:gd name="T40" fmla="*/ 85 w 598"/>
                  <a:gd name="T41" fmla="*/ 511 h 57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98"/>
                  <a:gd name="T64" fmla="*/ 0 h 572"/>
                  <a:gd name="T65" fmla="*/ 598 w 598"/>
                  <a:gd name="T66" fmla="*/ 572 h 57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98" h="572">
                    <a:moveTo>
                      <a:pt x="85" y="511"/>
                    </a:moveTo>
                    <a:cubicBezTo>
                      <a:pt x="133" y="537"/>
                      <a:pt x="205" y="572"/>
                      <a:pt x="275" y="569"/>
                    </a:cubicBezTo>
                    <a:cubicBezTo>
                      <a:pt x="345" y="566"/>
                      <a:pt x="454" y="537"/>
                      <a:pt x="507" y="493"/>
                    </a:cubicBezTo>
                    <a:cubicBezTo>
                      <a:pt x="560" y="449"/>
                      <a:pt x="584" y="368"/>
                      <a:pt x="591" y="305"/>
                    </a:cubicBezTo>
                    <a:cubicBezTo>
                      <a:pt x="598" y="242"/>
                      <a:pt x="555" y="153"/>
                      <a:pt x="551" y="113"/>
                    </a:cubicBezTo>
                    <a:cubicBezTo>
                      <a:pt x="547" y="73"/>
                      <a:pt x="565" y="79"/>
                      <a:pt x="567" y="65"/>
                    </a:cubicBezTo>
                    <a:cubicBezTo>
                      <a:pt x="569" y="51"/>
                      <a:pt x="573" y="39"/>
                      <a:pt x="565" y="31"/>
                    </a:cubicBezTo>
                    <a:cubicBezTo>
                      <a:pt x="557" y="23"/>
                      <a:pt x="535" y="17"/>
                      <a:pt x="519" y="17"/>
                    </a:cubicBezTo>
                    <a:cubicBezTo>
                      <a:pt x="503" y="17"/>
                      <a:pt x="482" y="25"/>
                      <a:pt x="469" y="31"/>
                    </a:cubicBezTo>
                    <a:cubicBezTo>
                      <a:pt x="456" y="37"/>
                      <a:pt x="459" y="53"/>
                      <a:pt x="443" y="53"/>
                    </a:cubicBezTo>
                    <a:cubicBezTo>
                      <a:pt x="427" y="53"/>
                      <a:pt x="393" y="35"/>
                      <a:pt x="373" y="31"/>
                    </a:cubicBezTo>
                    <a:cubicBezTo>
                      <a:pt x="353" y="27"/>
                      <a:pt x="337" y="33"/>
                      <a:pt x="325" y="31"/>
                    </a:cubicBezTo>
                    <a:cubicBezTo>
                      <a:pt x="313" y="29"/>
                      <a:pt x="313" y="25"/>
                      <a:pt x="303" y="21"/>
                    </a:cubicBezTo>
                    <a:cubicBezTo>
                      <a:pt x="293" y="17"/>
                      <a:pt x="284" y="0"/>
                      <a:pt x="267" y="9"/>
                    </a:cubicBezTo>
                    <a:cubicBezTo>
                      <a:pt x="250" y="18"/>
                      <a:pt x="225" y="69"/>
                      <a:pt x="203" y="73"/>
                    </a:cubicBezTo>
                    <a:cubicBezTo>
                      <a:pt x="181" y="77"/>
                      <a:pt x="163" y="35"/>
                      <a:pt x="133" y="31"/>
                    </a:cubicBezTo>
                    <a:cubicBezTo>
                      <a:pt x="103" y="27"/>
                      <a:pt x="39" y="33"/>
                      <a:pt x="23" y="49"/>
                    </a:cubicBezTo>
                    <a:cubicBezTo>
                      <a:pt x="7" y="65"/>
                      <a:pt x="40" y="96"/>
                      <a:pt x="37" y="127"/>
                    </a:cubicBezTo>
                    <a:cubicBezTo>
                      <a:pt x="34" y="158"/>
                      <a:pt x="6" y="186"/>
                      <a:pt x="3" y="233"/>
                    </a:cubicBezTo>
                    <a:cubicBezTo>
                      <a:pt x="0" y="280"/>
                      <a:pt x="5" y="363"/>
                      <a:pt x="19" y="409"/>
                    </a:cubicBezTo>
                    <a:cubicBezTo>
                      <a:pt x="33" y="455"/>
                      <a:pt x="71" y="490"/>
                      <a:pt x="85" y="51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40C040"/>
                  </a:gs>
                  <a:gs pos="100000">
                    <a:srgbClr val="006600"/>
                  </a:gs>
                </a:gsLst>
                <a:lin ang="5400000" scaled="1"/>
              </a:gradFill>
              <a:ln w="9525">
                <a:solidFill>
                  <a:srgbClr val="003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" name="Freeform 499"/>
              <p:cNvSpPr>
                <a:spLocks/>
              </p:cNvSpPr>
              <p:nvPr/>
            </p:nvSpPr>
            <p:spPr bwMode="auto">
              <a:xfrm>
                <a:off x="1382" y="3143"/>
                <a:ext cx="354" cy="515"/>
              </a:xfrm>
              <a:custGeom>
                <a:avLst/>
                <a:gdLst>
                  <a:gd name="T0" fmla="*/ 0 w 354"/>
                  <a:gd name="T1" fmla="*/ 3 h 515"/>
                  <a:gd name="T2" fmla="*/ 64 w 354"/>
                  <a:gd name="T3" fmla="*/ 11 h 515"/>
                  <a:gd name="T4" fmla="*/ 176 w 354"/>
                  <a:gd name="T5" fmla="*/ 71 h 515"/>
                  <a:gd name="T6" fmla="*/ 288 w 354"/>
                  <a:gd name="T7" fmla="*/ 163 h 515"/>
                  <a:gd name="T8" fmla="*/ 346 w 354"/>
                  <a:gd name="T9" fmla="*/ 313 h 515"/>
                  <a:gd name="T10" fmla="*/ 336 w 354"/>
                  <a:gd name="T11" fmla="*/ 403 h 515"/>
                  <a:gd name="T12" fmla="*/ 272 w 354"/>
                  <a:gd name="T13" fmla="*/ 515 h 5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54"/>
                  <a:gd name="T22" fmla="*/ 0 h 515"/>
                  <a:gd name="T23" fmla="*/ 354 w 354"/>
                  <a:gd name="T24" fmla="*/ 515 h 5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54" h="515">
                    <a:moveTo>
                      <a:pt x="0" y="3"/>
                    </a:moveTo>
                    <a:cubicBezTo>
                      <a:pt x="11" y="4"/>
                      <a:pt x="35" y="0"/>
                      <a:pt x="64" y="11"/>
                    </a:cubicBezTo>
                    <a:cubicBezTo>
                      <a:pt x="93" y="22"/>
                      <a:pt x="139" y="46"/>
                      <a:pt x="176" y="71"/>
                    </a:cubicBezTo>
                    <a:cubicBezTo>
                      <a:pt x="213" y="96"/>
                      <a:pt x="260" y="123"/>
                      <a:pt x="288" y="163"/>
                    </a:cubicBezTo>
                    <a:cubicBezTo>
                      <a:pt x="316" y="203"/>
                      <a:pt x="338" y="273"/>
                      <a:pt x="346" y="313"/>
                    </a:cubicBezTo>
                    <a:cubicBezTo>
                      <a:pt x="354" y="353"/>
                      <a:pt x="348" y="369"/>
                      <a:pt x="336" y="403"/>
                    </a:cubicBezTo>
                    <a:cubicBezTo>
                      <a:pt x="324" y="437"/>
                      <a:pt x="285" y="492"/>
                      <a:pt x="272" y="515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" name="Freeform 500"/>
              <p:cNvSpPr>
                <a:spLocks/>
              </p:cNvSpPr>
              <p:nvPr/>
            </p:nvSpPr>
            <p:spPr bwMode="auto">
              <a:xfrm>
                <a:off x="1658" y="3120"/>
                <a:ext cx="56" cy="162"/>
              </a:xfrm>
              <a:custGeom>
                <a:avLst/>
                <a:gdLst>
                  <a:gd name="T0" fmla="*/ 22 w 56"/>
                  <a:gd name="T1" fmla="*/ 0 h 162"/>
                  <a:gd name="T2" fmla="*/ 52 w 56"/>
                  <a:gd name="T3" fmla="*/ 78 h 162"/>
                  <a:gd name="T4" fmla="*/ 0 w 56"/>
                  <a:gd name="T5" fmla="*/ 162 h 162"/>
                  <a:gd name="T6" fmla="*/ 0 60000 65536"/>
                  <a:gd name="T7" fmla="*/ 0 60000 65536"/>
                  <a:gd name="T8" fmla="*/ 0 60000 65536"/>
                  <a:gd name="T9" fmla="*/ 0 w 56"/>
                  <a:gd name="T10" fmla="*/ 0 h 162"/>
                  <a:gd name="T11" fmla="*/ 56 w 56"/>
                  <a:gd name="T12" fmla="*/ 162 h 1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6" h="162">
                    <a:moveTo>
                      <a:pt x="22" y="0"/>
                    </a:moveTo>
                    <a:cubicBezTo>
                      <a:pt x="27" y="13"/>
                      <a:pt x="56" y="51"/>
                      <a:pt x="52" y="78"/>
                    </a:cubicBezTo>
                    <a:cubicBezTo>
                      <a:pt x="48" y="105"/>
                      <a:pt x="11" y="145"/>
                      <a:pt x="0" y="162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" name="Freeform 501"/>
              <p:cNvSpPr>
                <a:spLocks/>
              </p:cNvSpPr>
              <p:nvPr/>
            </p:nvSpPr>
            <p:spPr bwMode="auto">
              <a:xfrm>
                <a:off x="1680" y="3176"/>
                <a:ext cx="150" cy="170"/>
              </a:xfrm>
              <a:custGeom>
                <a:avLst/>
                <a:gdLst>
                  <a:gd name="T0" fmla="*/ 0 w 150"/>
                  <a:gd name="T1" fmla="*/ 88 h 170"/>
                  <a:gd name="T2" fmla="*/ 50 w 150"/>
                  <a:gd name="T3" fmla="*/ 30 h 170"/>
                  <a:gd name="T4" fmla="*/ 130 w 150"/>
                  <a:gd name="T5" fmla="*/ 10 h 170"/>
                  <a:gd name="T6" fmla="*/ 144 w 150"/>
                  <a:gd name="T7" fmla="*/ 88 h 170"/>
                  <a:gd name="T8" fmla="*/ 96 w 150"/>
                  <a:gd name="T9" fmla="*/ 136 h 170"/>
                  <a:gd name="T10" fmla="*/ 54 w 150"/>
                  <a:gd name="T11" fmla="*/ 146 h 170"/>
                  <a:gd name="T12" fmla="*/ 30 w 150"/>
                  <a:gd name="T13" fmla="*/ 170 h 1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0"/>
                  <a:gd name="T22" fmla="*/ 0 h 170"/>
                  <a:gd name="T23" fmla="*/ 150 w 150"/>
                  <a:gd name="T24" fmla="*/ 170 h 17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0" h="170">
                    <a:moveTo>
                      <a:pt x="0" y="88"/>
                    </a:moveTo>
                    <a:cubicBezTo>
                      <a:pt x="8" y="78"/>
                      <a:pt x="28" y="43"/>
                      <a:pt x="50" y="30"/>
                    </a:cubicBezTo>
                    <a:cubicBezTo>
                      <a:pt x="72" y="17"/>
                      <a:pt x="114" y="0"/>
                      <a:pt x="130" y="10"/>
                    </a:cubicBezTo>
                    <a:cubicBezTo>
                      <a:pt x="146" y="20"/>
                      <a:pt x="150" y="67"/>
                      <a:pt x="144" y="88"/>
                    </a:cubicBezTo>
                    <a:cubicBezTo>
                      <a:pt x="138" y="109"/>
                      <a:pt x="111" y="126"/>
                      <a:pt x="96" y="136"/>
                    </a:cubicBezTo>
                    <a:cubicBezTo>
                      <a:pt x="81" y="146"/>
                      <a:pt x="65" y="140"/>
                      <a:pt x="54" y="146"/>
                    </a:cubicBezTo>
                    <a:cubicBezTo>
                      <a:pt x="43" y="152"/>
                      <a:pt x="35" y="165"/>
                      <a:pt x="30" y="170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" name="Freeform 502"/>
              <p:cNvSpPr>
                <a:spLocks/>
              </p:cNvSpPr>
              <p:nvPr/>
            </p:nvSpPr>
            <p:spPr bwMode="auto">
              <a:xfrm>
                <a:off x="1824" y="3216"/>
                <a:ext cx="118" cy="190"/>
              </a:xfrm>
              <a:custGeom>
                <a:avLst/>
                <a:gdLst>
                  <a:gd name="T0" fmla="*/ 0 w 118"/>
                  <a:gd name="T1" fmla="*/ 0 h 190"/>
                  <a:gd name="T2" fmla="*/ 30 w 118"/>
                  <a:gd name="T3" fmla="*/ 42 h 190"/>
                  <a:gd name="T4" fmla="*/ 96 w 118"/>
                  <a:gd name="T5" fmla="*/ 96 h 190"/>
                  <a:gd name="T6" fmla="*/ 118 w 118"/>
                  <a:gd name="T7" fmla="*/ 190 h 19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8"/>
                  <a:gd name="T13" fmla="*/ 0 h 190"/>
                  <a:gd name="T14" fmla="*/ 118 w 118"/>
                  <a:gd name="T15" fmla="*/ 190 h 19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8" h="190">
                    <a:moveTo>
                      <a:pt x="0" y="0"/>
                    </a:moveTo>
                    <a:cubicBezTo>
                      <a:pt x="5" y="7"/>
                      <a:pt x="14" y="26"/>
                      <a:pt x="30" y="42"/>
                    </a:cubicBezTo>
                    <a:cubicBezTo>
                      <a:pt x="46" y="58"/>
                      <a:pt x="81" y="71"/>
                      <a:pt x="96" y="96"/>
                    </a:cubicBezTo>
                    <a:cubicBezTo>
                      <a:pt x="111" y="121"/>
                      <a:pt x="114" y="171"/>
                      <a:pt x="118" y="190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" name="Freeform 503"/>
              <p:cNvSpPr>
                <a:spLocks/>
              </p:cNvSpPr>
              <p:nvPr/>
            </p:nvSpPr>
            <p:spPr bwMode="auto">
              <a:xfrm>
                <a:off x="1806" y="3138"/>
                <a:ext cx="114" cy="73"/>
              </a:xfrm>
              <a:custGeom>
                <a:avLst/>
                <a:gdLst>
                  <a:gd name="T0" fmla="*/ 0 w 114"/>
                  <a:gd name="T1" fmla="*/ 0 h 73"/>
                  <a:gd name="T2" fmla="*/ 52 w 114"/>
                  <a:gd name="T3" fmla="*/ 68 h 73"/>
                  <a:gd name="T4" fmla="*/ 114 w 114"/>
                  <a:gd name="T5" fmla="*/ 30 h 73"/>
                  <a:gd name="T6" fmla="*/ 0 60000 65536"/>
                  <a:gd name="T7" fmla="*/ 0 60000 65536"/>
                  <a:gd name="T8" fmla="*/ 0 60000 65536"/>
                  <a:gd name="T9" fmla="*/ 0 w 114"/>
                  <a:gd name="T10" fmla="*/ 0 h 73"/>
                  <a:gd name="T11" fmla="*/ 114 w 114"/>
                  <a:gd name="T12" fmla="*/ 73 h 7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4" h="73">
                    <a:moveTo>
                      <a:pt x="0" y="0"/>
                    </a:moveTo>
                    <a:cubicBezTo>
                      <a:pt x="9" y="11"/>
                      <a:pt x="33" y="63"/>
                      <a:pt x="52" y="68"/>
                    </a:cubicBezTo>
                    <a:cubicBezTo>
                      <a:pt x="71" y="73"/>
                      <a:pt x="101" y="38"/>
                      <a:pt x="114" y="30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" name="Freeform 504"/>
              <p:cNvSpPr>
                <a:spLocks/>
              </p:cNvSpPr>
              <p:nvPr/>
            </p:nvSpPr>
            <p:spPr bwMode="auto">
              <a:xfrm>
                <a:off x="1838" y="3382"/>
                <a:ext cx="60" cy="168"/>
              </a:xfrm>
              <a:custGeom>
                <a:avLst/>
                <a:gdLst>
                  <a:gd name="T0" fmla="*/ 0 w 60"/>
                  <a:gd name="T1" fmla="*/ 0 h 168"/>
                  <a:gd name="T2" fmla="*/ 44 w 60"/>
                  <a:gd name="T3" fmla="*/ 60 h 168"/>
                  <a:gd name="T4" fmla="*/ 60 w 60"/>
                  <a:gd name="T5" fmla="*/ 168 h 168"/>
                  <a:gd name="T6" fmla="*/ 0 60000 65536"/>
                  <a:gd name="T7" fmla="*/ 0 60000 65536"/>
                  <a:gd name="T8" fmla="*/ 0 60000 65536"/>
                  <a:gd name="T9" fmla="*/ 0 w 60"/>
                  <a:gd name="T10" fmla="*/ 0 h 168"/>
                  <a:gd name="T11" fmla="*/ 60 w 60"/>
                  <a:gd name="T12" fmla="*/ 168 h 1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0" h="168">
                    <a:moveTo>
                      <a:pt x="0" y="0"/>
                    </a:moveTo>
                    <a:cubicBezTo>
                      <a:pt x="7" y="9"/>
                      <a:pt x="34" y="32"/>
                      <a:pt x="44" y="60"/>
                    </a:cubicBezTo>
                    <a:cubicBezTo>
                      <a:pt x="54" y="88"/>
                      <a:pt x="57" y="146"/>
                      <a:pt x="60" y="168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" name="Freeform 505"/>
              <p:cNvSpPr>
                <a:spLocks/>
              </p:cNvSpPr>
              <p:nvPr/>
            </p:nvSpPr>
            <p:spPr bwMode="auto">
              <a:xfrm>
                <a:off x="1702" y="3354"/>
                <a:ext cx="114" cy="276"/>
              </a:xfrm>
              <a:custGeom>
                <a:avLst/>
                <a:gdLst>
                  <a:gd name="T0" fmla="*/ 0 w 114"/>
                  <a:gd name="T1" fmla="*/ 0 h 276"/>
                  <a:gd name="T2" fmla="*/ 28 w 114"/>
                  <a:gd name="T3" fmla="*/ 40 h 276"/>
                  <a:gd name="T4" fmla="*/ 100 w 114"/>
                  <a:gd name="T5" fmla="*/ 80 h 276"/>
                  <a:gd name="T6" fmla="*/ 112 w 114"/>
                  <a:gd name="T7" fmla="*/ 168 h 276"/>
                  <a:gd name="T8" fmla="*/ 96 w 114"/>
                  <a:gd name="T9" fmla="*/ 276 h 2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4"/>
                  <a:gd name="T16" fmla="*/ 0 h 276"/>
                  <a:gd name="T17" fmla="*/ 114 w 114"/>
                  <a:gd name="T18" fmla="*/ 276 h 2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4" h="276">
                    <a:moveTo>
                      <a:pt x="0" y="0"/>
                    </a:moveTo>
                    <a:cubicBezTo>
                      <a:pt x="5" y="7"/>
                      <a:pt x="11" y="27"/>
                      <a:pt x="28" y="40"/>
                    </a:cubicBezTo>
                    <a:cubicBezTo>
                      <a:pt x="45" y="53"/>
                      <a:pt x="86" y="59"/>
                      <a:pt x="100" y="80"/>
                    </a:cubicBezTo>
                    <a:cubicBezTo>
                      <a:pt x="114" y="101"/>
                      <a:pt x="113" y="135"/>
                      <a:pt x="112" y="168"/>
                    </a:cubicBezTo>
                    <a:cubicBezTo>
                      <a:pt x="111" y="201"/>
                      <a:pt x="99" y="254"/>
                      <a:pt x="96" y="276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" name="Freeform 506"/>
              <p:cNvSpPr>
                <a:spLocks/>
              </p:cNvSpPr>
              <p:nvPr/>
            </p:nvSpPr>
            <p:spPr bwMode="auto">
              <a:xfrm>
                <a:off x="1584" y="3552"/>
                <a:ext cx="96" cy="48"/>
              </a:xfrm>
              <a:custGeom>
                <a:avLst/>
                <a:gdLst>
                  <a:gd name="T0" fmla="*/ 96 w 96"/>
                  <a:gd name="T1" fmla="*/ 0 h 48"/>
                  <a:gd name="T2" fmla="*/ 46 w 96"/>
                  <a:gd name="T3" fmla="*/ 38 h 48"/>
                  <a:gd name="T4" fmla="*/ 0 w 96"/>
                  <a:gd name="T5" fmla="*/ 48 h 48"/>
                  <a:gd name="T6" fmla="*/ 0 60000 65536"/>
                  <a:gd name="T7" fmla="*/ 0 60000 65536"/>
                  <a:gd name="T8" fmla="*/ 0 60000 65536"/>
                  <a:gd name="T9" fmla="*/ 0 w 96"/>
                  <a:gd name="T10" fmla="*/ 0 h 48"/>
                  <a:gd name="T11" fmla="*/ 96 w 96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6" h="48">
                    <a:moveTo>
                      <a:pt x="96" y="0"/>
                    </a:moveTo>
                    <a:cubicBezTo>
                      <a:pt x="88" y="6"/>
                      <a:pt x="62" y="30"/>
                      <a:pt x="46" y="38"/>
                    </a:cubicBezTo>
                    <a:cubicBezTo>
                      <a:pt x="30" y="46"/>
                      <a:pt x="10" y="46"/>
                      <a:pt x="0" y="48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" name="Freeform 507"/>
              <p:cNvSpPr>
                <a:spLocks/>
              </p:cNvSpPr>
              <p:nvPr/>
            </p:nvSpPr>
            <p:spPr bwMode="auto">
              <a:xfrm>
                <a:off x="1390" y="3206"/>
                <a:ext cx="98" cy="394"/>
              </a:xfrm>
              <a:custGeom>
                <a:avLst/>
                <a:gdLst>
                  <a:gd name="T0" fmla="*/ 0 w 98"/>
                  <a:gd name="T1" fmla="*/ 0 h 394"/>
                  <a:gd name="T2" fmla="*/ 56 w 98"/>
                  <a:gd name="T3" fmla="*/ 48 h 394"/>
                  <a:gd name="T4" fmla="*/ 84 w 98"/>
                  <a:gd name="T5" fmla="*/ 108 h 394"/>
                  <a:gd name="T6" fmla="*/ 72 w 98"/>
                  <a:gd name="T7" fmla="*/ 196 h 394"/>
                  <a:gd name="T8" fmla="*/ 40 w 98"/>
                  <a:gd name="T9" fmla="*/ 272 h 394"/>
                  <a:gd name="T10" fmla="*/ 98 w 98"/>
                  <a:gd name="T11" fmla="*/ 394 h 39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8"/>
                  <a:gd name="T19" fmla="*/ 0 h 394"/>
                  <a:gd name="T20" fmla="*/ 98 w 98"/>
                  <a:gd name="T21" fmla="*/ 394 h 39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8" h="394">
                    <a:moveTo>
                      <a:pt x="0" y="0"/>
                    </a:moveTo>
                    <a:cubicBezTo>
                      <a:pt x="9" y="8"/>
                      <a:pt x="42" y="30"/>
                      <a:pt x="56" y="48"/>
                    </a:cubicBezTo>
                    <a:cubicBezTo>
                      <a:pt x="70" y="66"/>
                      <a:pt x="81" y="83"/>
                      <a:pt x="84" y="108"/>
                    </a:cubicBezTo>
                    <a:cubicBezTo>
                      <a:pt x="87" y="133"/>
                      <a:pt x="79" y="169"/>
                      <a:pt x="72" y="196"/>
                    </a:cubicBezTo>
                    <a:cubicBezTo>
                      <a:pt x="65" y="223"/>
                      <a:pt x="36" y="239"/>
                      <a:pt x="40" y="272"/>
                    </a:cubicBezTo>
                    <a:cubicBezTo>
                      <a:pt x="44" y="305"/>
                      <a:pt x="86" y="369"/>
                      <a:pt x="98" y="394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" name="Freeform 508"/>
              <p:cNvSpPr>
                <a:spLocks/>
              </p:cNvSpPr>
              <p:nvPr/>
            </p:nvSpPr>
            <p:spPr bwMode="auto">
              <a:xfrm>
                <a:off x="1424" y="3216"/>
                <a:ext cx="208" cy="448"/>
              </a:xfrm>
              <a:custGeom>
                <a:avLst/>
                <a:gdLst>
                  <a:gd name="T0" fmla="*/ 112 w 208"/>
                  <a:gd name="T1" fmla="*/ 0 h 448"/>
                  <a:gd name="T2" fmla="*/ 112 w 208"/>
                  <a:gd name="T3" fmla="*/ 96 h 448"/>
                  <a:gd name="T4" fmla="*/ 18 w 208"/>
                  <a:gd name="T5" fmla="*/ 210 h 448"/>
                  <a:gd name="T6" fmla="*/ 16 w 208"/>
                  <a:gd name="T7" fmla="*/ 336 h 448"/>
                  <a:gd name="T8" fmla="*/ 112 w 208"/>
                  <a:gd name="T9" fmla="*/ 432 h 448"/>
                  <a:gd name="T10" fmla="*/ 208 w 208"/>
                  <a:gd name="T11" fmla="*/ 432 h 4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8"/>
                  <a:gd name="T19" fmla="*/ 0 h 448"/>
                  <a:gd name="T20" fmla="*/ 208 w 208"/>
                  <a:gd name="T21" fmla="*/ 448 h 4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8" h="448">
                    <a:moveTo>
                      <a:pt x="112" y="0"/>
                    </a:moveTo>
                    <a:cubicBezTo>
                      <a:pt x="120" y="32"/>
                      <a:pt x="128" y="61"/>
                      <a:pt x="112" y="96"/>
                    </a:cubicBezTo>
                    <a:cubicBezTo>
                      <a:pt x="96" y="131"/>
                      <a:pt x="34" y="170"/>
                      <a:pt x="18" y="210"/>
                    </a:cubicBezTo>
                    <a:cubicBezTo>
                      <a:pt x="2" y="250"/>
                      <a:pt x="0" y="299"/>
                      <a:pt x="16" y="336"/>
                    </a:cubicBezTo>
                    <a:cubicBezTo>
                      <a:pt x="32" y="373"/>
                      <a:pt x="80" y="416"/>
                      <a:pt x="112" y="432"/>
                    </a:cubicBezTo>
                    <a:cubicBezTo>
                      <a:pt x="144" y="448"/>
                      <a:pt x="176" y="440"/>
                      <a:pt x="208" y="432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" name="Freeform 509"/>
              <p:cNvSpPr>
                <a:spLocks/>
              </p:cNvSpPr>
              <p:nvPr/>
            </p:nvSpPr>
            <p:spPr bwMode="auto">
              <a:xfrm>
                <a:off x="1362" y="3290"/>
                <a:ext cx="113" cy="132"/>
              </a:xfrm>
              <a:custGeom>
                <a:avLst/>
                <a:gdLst>
                  <a:gd name="T0" fmla="*/ 0 w 113"/>
                  <a:gd name="T1" fmla="*/ 0 h 132"/>
                  <a:gd name="T2" fmla="*/ 100 w 113"/>
                  <a:gd name="T3" fmla="*/ 76 h 132"/>
                  <a:gd name="T4" fmla="*/ 80 w 113"/>
                  <a:gd name="T5" fmla="*/ 132 h 132"/>
                  <a:gd name="T6" fmla="*/ 0 60000 65536"/>
                  <a:gd name="T7" fmla="*/ 0 60000 65536"/>
                  <a:gd name="T8" fmla="*/ 0 60000 65536"/>
                  <a:gd name="T9" fmla="*/ 0 w 113"/>
                  <a:gd name="T10" fmla="*/ 0 h 132"/>
                  <a:gd name="T11" fmla="*/ 113 w 113"/>
                  <a:gd name="T12" fmla="*/ 132 h 1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3" h="132">
                    <a:moveTo>
                      <a:pt x="0" y="0"/>
                    </a:moveTo>
                    <a:cubicBezTo>
                      <a:pt x="17" y="13"/>
                      <a:pt x="87" y="54"/>
                      <a:pt x="100" y="76"/>
                    </a:cubicBezTo>
                    <a:cubicBezTo>
                      <a:pt x="113" y="98"/>
                      <a:pt x="84" y="120"/>
                      <a:pt x="80" y="132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" name="Freeform 510"/>
              <p:cNvSpPr>
                <a:spLocks/>
              </p:cNvSpPr>
              <p:nvPr/>
            </p:nvSpPr>
            <p:spPr bwMode="auto">
              <a:xfrm>
                <a:off x="1488" y="3306"/>
                <a:ext cx="114" cy="294"/>
              </a:xfrm>
              <a:custGeom>
                <a:avLst/>
                <a:gdLst>
                  <a:gd name="T0" fmla="*/ 114 w 114"/>
                  <a:gd name="T1" fmla="*/ 0 h 294"/>
                  <a:gd name="T2" fmla="*/ 48 w 114"/>
                  <a:gd name="T3" fmla="*/ 102 h 294"/>
                  <a:gd name="T4" fmla="*/ 14 w 114"/>
                  <a:gd name="T5" fmla="*/ 176 h 294"/>
                  <a:gd name="T6" fmla="*/ 0 w 114"/>
                  <a:gd name="T7" fmla="*/ 294 h 2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4"/>
                  <a:gd name="T13" fmla="*/ 0 h 294"/>
                  <a:gd name="T14" fmla="*/ 114 w 114"/>
                  <a:gd name="T15" fmla="*/ 294 h 29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4" h="294">
                    <a:moveTo>
                      <a:pt x="114" y="0"/>
                    </a:moveTo>
                    <a:cubicBezTo>
                      <a:pt x="102" y="17"/>
                      <a:pt x="65" y="73"/>
                      <a:pt x="48" y="102"/>
                    </a:cubicBezTo>
                    <a:cubicBezTo>
                      <a:pt x="31" y="131"/>
                      <a:pt x="22" y="144"/>
                      <a:pt x="14" y="176"/>
                    </a:cubicBezTo>
                    <a:cubicBezTo>
                      <a:pt x="6" y="208"/>
                      <a:pt x="3" y="270"/>
                      <a:pt x="0" y="294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" name="Freeform 511"/>
              <p:cNvSpPr>
                <a:spLocks/>
              </p:cNvSpPr>
              <p:nvPr/>
            </p:nvSpPr>
            <p:spPr bwMode="auto">
              <a:xfrm>
                <a:off x="1542" y="3378"/>
                <a:ext cx="92" cy="12"/>
              </a:xfrm>
              <a:custGeom>
                <a:avLst/>
                <a:gdLst>
                  <a:gd name="T0" fmla="*/ 0 w 92"/>
                  <a:gd name="T1" fmla="*/ 12 h 12"/>
                  <a:gd name="T2" fmla="*/ 56 w 92"/>
                  <a:gd name="T3" fmla="*/ 0 h 12"/>
                  <a:gd name="T4" fmla="*/ 92 w 92"/>
                  <a:gd name="T5" fmla="*/ 12 h 12"/>
                  <a:gd name="T6" fmla="*/ 0 60000 65536"/>
                  <a:gd name="T7" fmla="*/ 0 60000 65536"/>
                  <a:gd name="T8" fmla="*/ 0 60000 65536"/>
                  <a:gd name="T9" fmla="*/ 0 w 92"/>
                  <a:gd name="T10" fmla="*/ 0 h 12"/>
                  <a:gd name="T11" fmla="*/ 92 w 92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2" h="12">
                    <a:moveTo>
                      <a:pt x="0" y="12"/>
                    </a:moveTo>
                    <a:cubicBezTo>
                      <a:pt x="9" y="11"/>
                      <a:pt x="41" y="0"/>
                      <a:pt x="56" y="0"/>
                    </a:cubicBezTo>
                    <a:cubicBezTo>
                      <a:pt x="71" y="0"/>
                      <a:pt x="85" y="10"/>
                      <a:pt x="92" y="12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" name="Freeform 512"/>
              <p:cNvSpPr>
                <a:spLocks/>
              </p:cNvSpPr>
              <p:nvPr/>
            </p:nvSpPr>
            <p:spPr bwMode="auto">
              <a:xfrm>
                <a:off x="1504" y="3430"/>
                <a:ext cx="224" cy="234"/>
              </a:xfrm>
              <a:custGeom>
                <a:avLst/>
                <a:gdLst>
                  <a:gd name="T0" fmla="*/ 114 w 224"/>
                  <a:gd name="T1" fmla="*/ 0 h 234"/>
                  <a:gd name="T2" fmla="*/ 32 w 224"/>
                  <a:gd name="T3" fmla="*/ 74 h 234"/>
                  <a:gd name="T4" fmla="*/ 32 w 224"/>
                  <a:gd name="T5" fmla="*/ 122 h 234"/>
                  <a:gd name="T6" fmla="*/ 32 w 224"/>
                  <a:gd name="T7" fmla="*/ 218 h 234"/>
                  <a:gd name="T8" fmla="*/ 224 w 224"/>
                  <a:gd name="T9" fmla="*/ 218 h 2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4"/>
                  <a:gd name="T16" fmla="*/ 0 h 234"/>
                  <a:gd name="T17" fmla="*/ 224 w 224"/>
                  <a:gd name="T18" fmla="*/ 234 h 2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4" h="234">
                    <a:moveTo>
                      <a:pt x="114" y="0"/>
                    </a:moveTo>
                    <a:cubicBezTo>
                      <a:pt x="100" y="13"/>
                      <a:pt x="46" y="54"/>
                      <a:pt x="32" y="74"/>
                    </a:cubicBezTo>
                    <a:cubicBezTo>
                      <a:pt x="18" y="94"/>
                      <a:pt x="32" y="98"/>
                      <a:pt x="32" y="122"/>
                    </a:cubicBezTo>
                    <a:cubicBezTo>
                      <a:pt x="32" y="146"/>
                      <a:pt x="0" y="202"/>
                      <a:pt x="32" y="218"/>
                    </a:cubicBezTo>
                    <a:cubicBezTo>
                      <a:pt x="64" y="234"/>
                      <a:pt x="144" y="226"/>
                      <a:pt x="224" y="218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4" name="Freeform 513"/>
              <p:cNvSpPr>
                <a:spLocks/>
              </p:cNvSpPr>
              <p:nvPr/>
            </p:nvSpPr>
            <p:spPr bwMode="auto">
              <a:xfrm>
                <a:off x="1581" y="3453"/>
                <a:ext cx="100" cy="102"/>
              </a:xfrm>
              <a:custGeom>
                <a:avLst/>
                <a:gdLst>
                  <a:gd name="T0" fmla="*/ 99 w 100"/>
                  <a:gd name="T1" fmla="*/ 3 h 102"/>
                  <a:gd name="T2" fmla="*/ 41 w 100"/>
                  <a:gd name="T3" fmla="*/ 61 h 102"/>
                  <a:gd name="T4" fmla="*/ 3 w 100"/>
                  <a:gd name="T5" fmla="*/ 99 h 102"/>
                  <a:gd name="T6" fmla="*/ 61 w 100"/>
                  <a:gd name="T7" fmla="*/ 81 h 102"/>
                  <a:gd name="T8" fmla="*/ 99 w 100"/>
                  <a:gd name="T9" fmla="*/ 3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0"/>
                  <a:gd name="T16" fmla="*/ 0 h 102"/>
                  <a:gd name="T17" fmla="*/ 100 w 100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0" h="102">
                    <a:moveTo>
                      <a:pt x="99" y="3"/>
                    </a:moveTo>
                    <a:cubicBezTo>
                      <a:pt x="96" y="0"/>
                      <a:pt x="57" y="45"/>
                      <a:pt x="41" y="61"/>
                    </a:cubicBezTo>
                    <a:cubicBezTo>
                      <a:pt x="25" y="77"/>
                      <a:pt x="0" y="96"/>
                      <a:pt x="3" y="99"/>
                    </a:cubicBezTo>
                    <a:cubicBezTo>
                      <a:pt x="6" y="102"/>
                      <a:pt x="45" y="97"/>
                      <a:pt x="61" y="81"/>
                    </a:cubicBezTo>
                    <a:cubicBezTo>
                      <a:pt x="77" y="65"/>
                      <a:pt x="100" y="9"/>
                      <a:pt x="99" y="3"/>
                    </a:cubicBezTo>
                    <a:close/>
                  </a:path>
                </a:pathLst>
              </a:custGeom>
              <a:solidFill>
                <a:srgbClr val="006600"/>
              </a:solidFill>
              <a:ln w="9525">
                <a:solidFill>
                  <a:srgbClr val="003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" name="Freeform 514"/>
              <p:cNvSpPr>
                <a:spLocks/>
              </p:cNvSpPr>
              <p:nvPr/>
            </p:nvSpPr>
            <p:spPr bwMode="auto">
              <a:xfrm>
                <a:off x="1665" y="3113"/>
                <a:ext cx="186" cy="180"/>
              </a:xfrm>
              <a:custGeom>
                <a:avLst/>
                <a:gdLst>
                  <a:gd name="T0" fmla="*/ 137 w 186"/>
                  <a:gd name="T1" fmla="*/ 29 h 180"/>
                  <a:gd name="T2" fmla="*/ 73 w 186"/>
                  <a:gd name="T3" fmla="*/ 9 h 180"/>
                  <a:gd name="T4" fmla="*/ 5 w 186"/>
                  <a:gd name="T5" fmla="*/ 5 h 180"/>
                  <a:gd name="T6" fmla="*/ 41 w 186"/>
                  <a:gd name="T7" fmla="*/ 37 h 180"/>
                  <a:gd name="T8" fmla="*/ 45 w 186"/>
                  <a:gd name="T9" fmla="*/ 65 h 180"/>
                  <a:gd name="T10" fmla="*/ 53 w 186"/>
                  <a:gd name="T11" fmla="*/ 101 h 180"/>
                  <a:gd name="T12" fmla="*/ 76 w 186"/>
                  <a:gd name="T13" fmla="*/ 88 h 180"/>
                  <a:gd name="T14" fmla="*/ 137 w 186"/>
                  <a:gd name="T15" fmla="*/ 81 h 180"/>
                  <a:gd name="T16" fmla="*/ 153 w 186"/>
                  <a:gd name="T17" fmla="*/ 101 h 180"/>
                  <a:gd name="T18" fmla="*/ 153 w 186"/>
                  <a:gd name="T19" fmla="*/ 173 h 180"/>
                  <a:gd name="T20" fmla="*/ 161 w 186"/>
                  <a:gd name="T21" fmla="*/ 141 h 180"/>
                  <a:gd name="T22" fmla="*/ 181 w 186"/>
                  <a:gd name="T23" fmla="*/ 141 h 180"/>
                  <a:gd name="T24" fmla="*/ 169 w 186"/>
                  <a:gd name="T25" fmla="*/ 105 h 180"/>
                  <a:gd name="T26" fmla="*/ 181 w 186"/>
                  <a:gd name="T27" fmla="*/ 89 h 180"/>
                  <a:gd name="T28" fmla="*/ 137 w 186"/>
                  <a:gd name="T29" fmla="*/ 29 h 18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86"/>
                  <a:gd name="T46" fmla="*/ 0 h 180"/>
                  <a:gd name="T47" fmla="*/ 186 w 186"/>
                  <a:gd name="T48" fmla="*/ 180 h 18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86" h="180">
                    <a:moveTo>
                      <a:pt x="137" y="29"/>
                    </a:moveTo>
                    <a:cubicBezTo>
                      <a:pt x="119" y="16"/>
                      <a:pt x="95" y="13"/>
                      <a:pt x="73" y="9"/>
                    </a:cubicBezTo>
                    <a:cubicBezTo>
                      <a:pt x="51" y="5"/>
                      <a:pt x="10" y="0"/>
                      <a:pt x="5" y="5"/>
                    </a:cubicBezTo>
                    <a:cubicBezTo>
                      <a:pt x="0" y="10"/>
                      <a:pt x="34" y="27"/>
                      <a:pt x="41" y="37"/>
                    </a:cubicBezTo>
                    <a:cubicBezTo>
                      <a:pt x="48" y="47"/>
                      <a:pt x="43" y="54"/>
                      <a:pt x="45" y="65"/>
                    </a:cubicBezTo>
                    <a:cubicBezTo>
                      <a:pt x="47" y="76"/>
                      <a:pt x="48" y="97"/>
                      <a:pt x="53" y="101"/>
                    </a:cubicBezTo>
                    <a:cubicBezTo>
                      <a:pt x="58" y="105"/>
                      <a:pt x="62" y="91"/>
                      <a:pt x="76" y="88"/>
                    </a:cubicBezTo>
                    <a:cubicBezTo>
                      <a:pt x="90" y="85"/>
                      <a:pt x="124" y="79"/>
                      <a:pt x="137" y="81"/>
                    </a:cubicBezTo>
                    <a:cubicBezTo>
                      <a:pt x="150" y="83"/>
                      <a:pt x="150" y="86"/>
                      <a:pt x="153" y="101"/>
                    </a:cubicBezTo>
                    <a:cubicBezTo>
                      <a:pt x="156" y="116"/>
                      <a:pt x="152" y="166"/>
                      <a:pt x="153" y="173"/>
                    </a:cubicBezTo>
                    <a:cubicBezTo>
                      <a:pt x="154" y="180"/>
                      <a:pt x="156" y="146"/>
                      <a:pt x="161" y="141"/>
                    </a:cubicBezTo>
                    <a:cubicBezTo>
                      <a:pt x="166" y="136"/>
                      <a:pt x="180" y="147"/>
                      <a:pt x="181" y="141"/>
                    </a:cubicBezTo>
                    <a:cubicBezTo>
                      <a:pt x="182" y="135"/>
                      <a:pt x="169" y="114"/>
                      <a:pt x="169" y="105"/>
                    </a:cubicBezTo>
                    <a:cubicBezTo>
                      <a:pt x="169" y="96"/>
                      <a:pt x="186" y="102"/>
                      <a:pt x="181" y="89"/>
                    </a:cubicBezTo>
                    <a:cubicBezTo>
                      <a:pt x="176" y="76"/>
                      <a:pt x="155" y="42"/>
                      <a:pt x="137" y="29"/>
                    </a:cubicBezTo>
                    <a:close/>
                  </a:path>
                </a:pathLst>
              </a:custGeom>
              <a:solidFill>
                <a:srgbClr val="006600"/>
              </a:solidFill>
              <a:ln w="9525">
                <a:solidFill>
                  <a:srgbClr val="003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8" name="Freeform 515"/>
            <p:cNvSpPr>
              <a:spLocks/>
            </p:cNvSpPr>
            <p:nvPr/>
          </p:nvSpPr>
          <p:spPr bwMode="auto">
            <a:xfrm>
              <a:off x="2670" y="3462"/>
              <a:ext cx="406" cy="135"/>
            </a:xfrm>
            <a:custGeom>
              <a:avLst/>
              <a:gdLst>
                <a:gd name="T0" fmla="*/ 0 w 406"/>
                <a:gd name="T1" fmla="*/ 0 h 135"/>
                <a:gd name="T2" fmla="*/ 44 w 406"/>
                <a:gd name="T3" fmla="*/ 64 h 135"/>
                <a:gd name="T4" fmla="*/ 168 w 406"/>
                <a:gd name="T5" fmla="*/ 124 h 135"/>
                <a:gd name="T6" fmla="*/ 316 w 406"/>
                <a:gd name="T7" fmla="*/ 128 h 135"/>
                <a:gd name="T8" fmla="*/ 402 w 406"/>
                <a:gd name="T9" fmla="*/ 90 h 135"/>
                <a:gd name="T10" fmla="*/ 292 w 406"/>
                <a:gd name="T11" fmla="*/ 112 h 135"/>
                <a:gd name="T12" fmla="*/ 232 w 406"/>
                <a:gd name="T13" fmla="*/ 116 h 135"/>
                <a:gd name="T14" fmla="*/ 120 w 406"/>
                <a:gd name="T15" fmla="*/ 88 h 135"/>
                <a:gd name="T16" fmla="*/ 68 w 406"/>
                <a:gd name="T17" fmla="*/ 72 h 135"/>
                <a:gd name="T18" fmla="*/ 4 w 406"/>
                <a:gd name="T19" fmla="*/ 0 h 1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6"/>
                <a:gd name="T31" fmla="*/ 0 h 135"/>
                <a:gd name="T32" fmla="*/ 406 w 406"/>
                <a:gd name="T33" fmla="*/ 135 h 1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6" h="135">
                  <a:moveTo>
                    <a:pt x="0" y="0"/>
                  </a:moveTo>
                  <a:cubicBezTo>
                    <a:pt x="7" y="11"/>
                    <a:pt x="16" y="43"/>
                    <a:pt x="44" y="64"/>
                  </a:cubicBezTo>
                  <a:cubicBezTo>
                    <a:pt x="72" y="85"/>
                    <a:pt x="123" y="113"/>
                    <a:pt x="168" y="124"/>
                  </a:cubicBezTo>
                  <a:cubicBezTo>
                    <a:pt x="213" y="135"/>
                    <a:pt x="277" y="134"/>
                    <a:pt x="316" y="128"/>
                  </a:cubicBezTo>
                  <a:cubicBezTo>
                    <a:pt x="355" y="122"/>
                    <a:pt x="406" y="93"/>
                    <a:pt x="402" y="90"/>
                  </a:cubicBezTo>
                  <a:cubicBezTo>
                    <a:pt x="398" y="87"/>
                    <a:pt x="320" y="108"/>
                    <a:pt x="292" y="112"/>
                  </a:cubicBezTo>
                  <a:cubicBezTo>
                    <a:pt x="264" y="116"/>
                    <a:pt x="261" y="120"/>
                    <a:pt x="232" y="116"/>
                  </a:cubicBezTo>
                  <a:cubicBezTo>
                    <a:pt x="203" y="112"/>
                    <a:pt x="147" y="95"/>
                    <a:pt x="120" y="88"/>
                  </a:cubicBezTo>
                  <a:cubicBezTo>
                    <a:pt x="93" y="81"/>
                    <a:pt x="87" y="87"/>
                    <a:pt x="68" y="72"/>
                  </a:cubicBezTo>
                  <a:cubicBezTo>
                    <a:pt x="49" y="57"/>
                    <a:pt x="17" y="15"/>
                    <a:pt x="4" y="0"/>
                  </a:cubicBezTo>
                </a:path>
              </a:pathLst>
            </a:custGeom>
            <a:gradFill rotWithShape="1">
              <a:gsLst>
                <a:gs pos="0">
                  <a:srgbClr val="003A00"/>
                </a:gs>
                <a:gs pos="100000">
                  <a:srgbClr val="003A00"/>
                </a:gs>
              </a:gsLst>
              <a:lin ang="5400000" scaled="1"/>
            </a:gradFill>
            <a:ln w="3175">
              <a:solidFill>
                <a:srgbClr val="003A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106</TotalTime>
  <Words>485</Words>
  <Application>Microsoft Office PowerPoint</Application>
  <PresentationFormat>Экран (4:3)</PresentationFormat>
  <Paragraphs>133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Открытая</vt:lpstr>
      <vt:lpstr>В одной шеренге стояло         мальчиков. Сколько мальчиков в двух таких шеренгах?</vt:lpstr>
      <vt:lpstr>В вазе стояло по 3 цветка. Сколько цветов в 7 таких вазах?</vt:lpstr>
      <vt:lpstr>Тетрадь стоит 4 рубля. Сколько стоят 6 таких тетрадей?</vt:lpstr>
      <vt:lpstr>На тарелке … Сколько … ?</vt:lpstr>
      <vt:lpstr>Тетрадь стоит 5 рублей. Сколько стоят 4 таких тетради?</vt:lpstr>
      <vt:lpstr>В одной ложке 6 граммов соли.  Сколько …?</vt:lpstr>
      <vt:lpstr>В пакете … Сколько …..?</vt:lpstr>
      <vt:lpstr>На столе стояли ….</vt:lpstr>
      <vt:lpstr>Кочан капусты весит 3 кг.</vt:lpstr>
      <vt:lpstr>Найди вместимость  5 трёх литровых банок?</vt:lpstr>
      <vt:lpstr>Реши задачи </vt:lpstr>
      <vt:lpstr>Сколько роз в 3 таких вазах?</vt:lpstr>
      <vt:lpstr>Сколько апельсинов в 2 таких ящиках?</vt:lpstr>
      <vt:lpstr>Запиши решение задач</vt:lpstr>
      <vt:lpstr>Сколько рыб в 6 таких связках?</vt:lpstr>
      <vt:lpstr>Масса одного карася 3 кг.</vt:lpstr>
      <vt:lpstr>В одно ведро вмещается 7 литров воды.</vt:lpstr>
      <vt:lpstr>Одно полотенце стоит 20 рублей.</vt:lpstr>
      <vt:lpstr>Составь  и реши задачу.</vt:lpstr>
      <vt:lpstr>Одно полотенце стоит 20 рублей. Сколько стоят 4 таких полотенца?</vt:lpstr>
      <vt:lpstr>В одно ведро вмещается 7 литров воды. Сколько литров воды в 6 таких вёдрах?</vt:lpstr>
      <vt:lpstr>Масса одного карася 3 кг. Какова масса 7 таких карасей?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дом</cp:lastModifiedBy>
  <cp:revision>15</cp:revision>
  <dcterms:created xsi:type="dcterms:W3CDTF">2013-03-04T14:40:30Z</dcterms:created>
  <dcterms:modified xsi:type="dcterms:W3CDTF">2014-01-20T14:03:01Z</dcterms:modified>
</cp:coreProperties>
</file>