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ABC7A5-884E-40C3-981B-10793C7D3E82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4DC00-A01C-4D0B-8023-3CE459E35F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ABC7A5-884E-40C3-981B-10793C7D3E82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4DC00-A01C-4D0B-8023-3CE459E35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ABC7A5-884E-40C3-981B-10793C7D3E82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4DC00-A01C-4D0B-8023-3CE459E35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ABC7A5-884E-40C3-981B-10793C7D3E82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4DC00-A01C-4D0B-8023-3CE459E35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ABC7A5-884E-40C3-981B-10793C7D3E82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4DC00-A01C-4D0B-8023-3CE459E35F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ABC7A5-884E-40C3-981B-10793C7D3E82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4DC00-A01C-4D0B-8023-3CE459E35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ABC7A5-884E-40C3-981B-10793C7D3E82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4DC00-A01C-4D0B-8023-3CE459E35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ABC7A5-884E-40C3-981B-10793C7D3E82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4DC00-A01C-4D0B-8023-3CE459E35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ABC7A5-884E-40C3-981B-10793C7D3E82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4DC00-A01C-4D0B-8023-3CE459E35F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ABC7A5-884E-40C3-981B-10793C7D3E82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4DC00-A01C-4D0B-8023-3CE459E35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ABC7A5-884E-40C3-981B-10793C7D3E82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B4DC00-A01C-4D0B-8023-3CE459E35F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9ABC7A5-884E-40C3-981B-10793C7D3E82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EB4DC00-A01C-4D0B-8023-3CE459E35F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Портфолио   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у</a:t>
            </a:r>
            <a:r>
              <a:rPr lang="ru-RU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ченика начальной школы.</a:t>
            </a:r>
            <a:endParaRPr lang="ru-RU" sz="4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170" name="Picture 2" descr="http://www.randolph.k12.nc.us/schools/southmnt/Teachers/t1williams/PublishingImages/school%20supplies%2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643158"/>
            <a:ext cx="3905250" cy="421484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357290" y="2357430"/>
            <a:ext cx="392909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Когда вам трудно жить без друга</a:t>
            </a:r>
          </a:p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И вы не видите успех,</a:t>
            </a:r>
          </a:p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Научит собирать заслуги                    </a:t>
            </a:r>
          </a:p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Порт-Филя, -</a:t>
            </a:r>
          </a:p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                       это мой портрет. </a:t>
            </a:r>
          </a:p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                       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портфолио - Татьяна Евгеньевна Епифанов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3429000"/>
            <a:ext cx="3143239" cy="3429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Портфолио -</a:t>
            </a:r>
            <a:endParaRPr lang="ru-RU" sz="5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    это новая форма контроля и оценки достижений учащегося, как средство мотивации личностного развития.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8vNxKka6rak.jpg"/>
          <p:cNvPicPr>
            <a:picLocks noChangeAspect="1"/>
          </p:cNvPicPr>
          <p:nvPr/>
        </p:nvPicPr>
        <p:blipFill>
          <a:blip r:embed="rId2">
            <a:lum/>
          </a:blip>
          <a:stretch>
            <a:fillRect/>
          </a:stretch>
        </p:blipFill>
        <p:spPr>
          <a:xfrm>
            <a:off x="7382929" y="0"/>
            <a:ext cx="1761071" cy="2214554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Цель «портфолио»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428736"/>
            <a:ext cx="7498080" cy="48006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представить отчёт по процессу образования учащихся, увидеть  «картину»  значимых образовательных результатов  в  целом,</a:t>
            </a:r>
          </a:p>
          <a:p>
            <a:pPr lvl="0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обеспечить отслеживание индивидуального прогресса ученика в широком образовательном    контексте,  </a:t>
            </a:r>
          </a:p>
          <a:p>
            <a:pPr lvl="0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продемонстрировать    его    способности практически применять приобретенные знания и умения.</a:t>
            </a:r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47336048-38802677-zna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0" y="4681728"/>
            <a:ext cx="1524000" cy="217627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Задачи: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поддерживать высокую учебную мотивацию учащихся;</a:t>
            </a:r>
          </a:p>
          <a:p>
            <a:pPr lvl="0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поощрять их активность и самостоятельность, расширять возможности обучения и самообучения;</a:t>
            </a:r>
          </a:p>
          <a:p>
            <a:pPr lvl="0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развивать навыки рефлексивной и оценочной (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самооценочной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) деятельности учащихся;</a:t>
            </a:r>
          </a:p>
          <a:p>
            <a:pPr lvl="0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формировать умение учиться - ставить цели, планировать и организовывать собственную учебную деятельность.</a:t>
            </a:r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u="sng" dirty="0" smtClean="0"/>
              <a:t> </a:t>
            </a:r>
            <a:r>
              <a:rPr lang="ru-RU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Оформление </a:t>
            </a:r>
            <a:r>
              <a:rPr lang="ru-RU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</a:t>
            </a:r>
            <a:r>
              <a:rPr lang="ru-RU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портфолио».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Портфолио оформляет  ученик под руководством классного руководителя и родителей в соответствии со структурой, принятой в  школе.</a:t>
            </a:r>
          </a:p>
          <a:p>
            <a:pPr lvl="0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При оформлении портфолио должны соблюдаться следующие требования: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-систематичность и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регулярность ведения портфолио ;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-достоверность сведений, представленных в портфолио;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-аккуратность и эстетичность оформления;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-разборчивость при ведении записей;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-целостность и эстетическая завершенность представленных материалов;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-наглядность;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-сохранность портфолио.</a:t>
            </a:r>
          </a:p>
          <a:p>
            <a:endParaRPr lang="ru-RU" dirty="0"/>
          </a:p>
        </p:txBody>
      </p:sp>
      <p:pic>
        <p:nvPicPr>
          <p:cNvPr id="5" name="Рисунок 4" descr="informat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4572008"/>
            <a:ext cx="2786082" cy="2285992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2-englez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4786322"/>
            <a:ext cx="2071670" cy="207167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Структура и содержание «портфолио».</a:t>
            </a: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«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ТИТУЛЬНЫЙ ЛИСТ».</a:t>
            </a:r>
          </a:p>
          <a:p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РАЗДЕЛ «МОЙ МИР».(«Моя семья», «Мои увлечения», «Я – ученик»).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РАЗДЕЛ «МОЯ УЧЁБА».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РАЗДЕЛ «МНЕ ИНТЕРЕСНО».</a:t>
            </a:r>
          </a:p>
          <a:p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РАЗДЕЛ «МОЁ ТВОРЧЕСТВО».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РАЗДЕЛ «МОИ ДОСТИЖЕНИЯ».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РАЗДЕЛ «ОТЗЫВЫ И ПОЖЕЛАНИЯ».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0_46fe8_874ddce0_X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1000108"/>
            <a:ext cx="7429552" cy="585789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Основной смысл портфолио.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Показать ВСЁ, на что способен каждый ученик!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144</TotalTime>
  <Words>203</Words>
  <Application>Microsoft Office PowerPoint</Application>
  <PresentationFormat>Экран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Портфолио   </vt:lpstr>
      <vt:lpstr>Портфолио -</vt:lpstr>
      <vt:lpstr>Цель «портфолио»: </vt:lpstr>
      <vt:lpstr>Задачи: </vt:lpstr>
      <vt:lpstr> Оформление «портфолио». </vt:lpstr>
      <vt:lpstr>Структура и содержание «портфолио». </vt:lpstr>
      <vt:lpstr>Основной смысл портфолио.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Портфолио</dc:title>
  <dc:creator>USSR</dc:creator>
  <cp:lastModifiedBy>USSR</cp:lastModifiedBy>
  <cp:revision>19</cp:revision>
  <dcterms:created xsi:type="dcterms:W3CDTF">2013-02-22T07:09:03Z</dcterms:created>
  <dcterms:modified xsi:type="dcterms:W3CDTF">2013-04-17T16:05:22Z</dcterms:modified>
</cp:coreProperties>
</file>