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2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57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E28F8D-10CA-433F-AE87-2356F0B947E4}" type="datetimeFigureOut">
              <a:rPr lang="ru-RU"/>
              <a:pPr>
                <a:defRPr/>
              </a:pPr>
              <a:t>10.08.2011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BB00C6-F836-41EB-8493-2FB199EF9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5D9994-6FD3-401B-883B-7E1D6B35F4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0C3083-A179-48B2-BB78-E14E6AD2DE23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90AB82-E21D-4813-9379-3AD9AE889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3B0B-5769-42F5-9D55-70D0BE0BDF18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FE20-1539-46A3-AB11-0BE3A4238E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07277-814B-40F5-93A2-53AD52B89280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5CB53E4-5140-4FBB-B2A4-539264C08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A590-BD7C-45E8-A28C-82E60381B721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3563-0FBD-4EC6-B475-5513428E8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8FA896-3A91-4FB5-BC6E-B27FFD016437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6E836A-B822-43D8-820E-2E0F5B57C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9F57-D69E-40E9-BF0D-976823600A81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D3DA-7761-4A3D-9205-AAE8011B19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7E28-1C8A-435F-A3AF-E21381925AA8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4D0B-08B6-4268-951D-D0A94287B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1AC6-1D24-4A4B-8115-CA021FAC51DC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4D0B-CA79-4B45-9BA2-19EC40BA6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28B4-3274-4D67-A156-68A1066EE4DF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679B-53EF-4AB7-938D-9E6172B56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5FC6-760A-477C-98F8-E40BB8E68BC6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FA68-A81E-4B9D-BBDC-F994E2AE9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F20AA0-72F6-482C-A65B-F23E9F4CA4ED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80383-65C7-47B7-82EC-C65961EA2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5F2680-E6C2-472D-9140-1AE74A1C5921}" type="datetimeFigureOut">
              <a:rPr lang="ru-RU"/>
              <a:pPr>
                <a:defRPr/>
              </a:pPr>
              <a:t>10.08.2011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C4A818E-E89A-456A-BCDD-993E60AFC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00" r:id="rId9"/>
    <p:sldLayoutId id="2147483697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Тема : «Кубань –многонациональ-ный край.»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урок в 1 классе по теме : «Семейные традиции».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Рябцева Алла Николаевна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учитель начальных классов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Кубанская свадьба</a:t>
            </a:r>
            <a:endParaRPr lang="ru-RU" dirty="0"/>
          </a:p>
        </p:txBody>
      </p:sp>
      <p:pic>
        <p:nvPicPr>
          <p:cNvPr id="30722" name="Picture 2" descr="C:\Users\Admin\Documents\Scanned Documents\Рисунок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990" y="1609725"/>
            <a:ext cx="6265419" cy="4846638"/>
          </a:xfrm>
          <a:prstGeom prst="rect">
            <a:avLst/>
          </a:prstGeom>
          <a:noFill/>
        </p:spPr>
      </p:pic>
      <p:pic>
        <p:nvPicPr>
          <p:cNvPr id="4" name="Picture 2" descr="C:\Users\Admin\Documents\Scanned Documents\Рисунок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26541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Добрые соседи</a:t>
            </a:r>
            <a:br>
              <a:rPr lang="ru-RU" dirty="0" smtClean="0"/>
            </a:br>
            <a:r>
              <a:rPr lang="ru-RU" dirty="0" err="1" smtClean="0"/>
              <a:t>адыгея</a:t>
            </a:r>
            <a:endParaRPr lang="ru-RU" dirty="0"/>
          </a:p>
        </p:txBody>
      </p:sp>
      <p:pic>
        <p:nvPicPr>
          <p:cNvPr id="1026" name="Picture 2" descr="C:\Users\Admin\Pictures\65628130182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Танцы </a:t>
            </a:r>
            <a:r>
              <a:rPr lang="ru-RU" dirty="0" err="1" smtClean="0"/>
              <a:t>Адыгов</a:t>
            </a:r>
            <a:endParaRPr lang="ru-RU" dirty="0"/>
          </a:p>
        </p:txBody>
      </p:sp>
      <p:pic>
        <p:nvPicPr>
          <p:cNvPr id="2050" name="Picture 2" descr="C:\Users\Admin\Pictures\1_8_radm_840897876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669" y="2500306"/>
            <a:ext cx="450608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i="1" dirty="0" smtClean="0"/>
              <a:t>Тот, кто не уважает обычаи своего народа,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не хранит их в своем сердце, тот позорит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не только свой народ, но, прежде всего,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не уважает самого себя, свой род,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своих древних предков</a:t>
            </a:r>
            <a:endParaRPr lang="ru-RU" sz="14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Рисунок 3" descr="C:\Users\Admin\Pictures\казаки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286000"/>
            <a:ext cx="5286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родной край</a:t>
            </a:r>
            <a:endParaRPr lang="ru-RU" dirty="0"/>
          </a:p>
        </p:txBody>
      </p:sp>
      <p:pic>
        <p:nvPicPr>
          <p:cNvPr id="3074" name="Picture 2" descr="C:\Users\Admin\Pictures\iCA107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928934"/>
            <a:ext cx="278608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Кубань -ты такая разная.</a:t>
            </a:r>
            <a:endParaRPr lang="ru-RU" dirty="0"/>
          </a:p>
        </p:txBody>
      </p:sp>
      <p:pic>
        <p:nvPicPr>
          <p:cNvPr id="4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609725"/>
            <a:ext cx="6215106" cy="231934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429125"/>
            <a:ext cx="6643688" cy="2000250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Герб    Краснодарского края</a:t>
            </a:r>
            <a:br>
              <a:rPr lang="ru-RU" sz="2400" dirty="0" smtClean="0"/>
            </a:br>
            <a:r>
              <a:rPr lang="ru-RU" sz="2400" dirty="0" smtClean="0"/>
              <a:t>                       Памятник черноморцам, высадившимся в Тамани 25 августа 1792г</a:t>
            </a:r>
            <a:endParaRPr lang="ru-RU" sz="2400" dirty="0"/>
          </a:p>
        </p:txBody>
      </p:sp>
      <p:pic>
        <p:nvPicPr>
          <p:cNvPr id="8195" name="Содержимое 3" descr="http://festival.1september.ru/articles/500357/Image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00188"/>
            <a:ext cx="2882900" cy="4846637"/>
          </a:xfrm>
        </p:spPr>
      </p:pic>
      <p:pic>
        <p:nvPicPr>
          <p:cNvPr id="8196" name="Рисунок 3" descr="http://festival.1september.ru/articles/500357/Imag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2143125"/>
            <a:ext cx="30337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Казаки и казачки Кубани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219" name="Содержимое 3" descr="http://festival.1september.ru/articles/531475/im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643063"/>
            <a:ext cx="5857875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Уважительное отношение к старшим</a:t>
            </a:r>
            <a:endParaRPr lang="ru-RU" dirty="0"/>
          </a:p>
        </p:txBody>
      </p:sp>
      <p:pic>
        <p:nvPicPr>
          <p:cNvPr id="10243" name="Picture 4" descr="C:\Users\Admin\Pictures\казаки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2714625" cy="3571875"/>
          </a:xfrm>
          <a:noFill/>
        </p:spPr>
      </p:pic>
      <p:pic>
        <p:nvPicPr>
          <p:cNvPr id="10244" name="Рисунок 5" descr="История казачества неотделима от истории Дома Романовых. Как мы знаем, во многом усилиями   казаков эта династия взошла на престол в 1613 г., и на казаков она опиралась все три   столетия, в течение которых правила Россией. Поэтому бережное отношение к памяти   императоров, императриц и членов их семей у большинства казаков носит почти родственный   характер. Фото: Великая Эпо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643063"/>
            <a:ext cx="3857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Уважение к женщине</a:t>
            </a:r>
            <a:endParaRPr lang="ru-RU" dirty="0"/>
          </a:p>
        </p:txBody>
      </p:sp>
      <p:pic>
        <p:nvPicPr>
          <p:cNvPr id="11267" name="Picture 2" descr="C:\Users\Admin\Pictures\казак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3286125" cy="4846637"/>
          </a:xfrm>
          <a:noFill/>
        </p:spPr>
      </p:pic>
      <p:pic>
        <p:nvPicPr>
          <p:cNvPr id="11268" name="Picture 3" descr="C:\Users\Admin\Pictures\казаки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1571625"/>
            <a:ext cx="37766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Отношение к казачьей среде</a:t>
            </a:r>
            <a:endParaRPr lang="ru-RU" dirty="0"/>
          </a:p>
        </p:txBody>
      </p:sp>
      <p:pic>
        <p:nvPicPr>
          <p:cNvPr id="12291" name="Picture 2" descr="C:\Users\Admin\Pictures\каза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143125"/>
            <a:ext cx="5000625" cy="3357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Слава казака</a:t>
            </a:r>
            <a:endParaRPr lang="ru-RU" dirty="0"/>
          </a:p>
        </p:txBody>
      </p:sp>
      <p:pic>
        <p:nvPicPr>
          <p:cNvPr id="13315" name="Picture 2" descr="C:\Users\Admin\Pictures\каза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43063"/>
            <a:ext cx="3673475" cy="2378075"/>
          </a:xfrm>
          <a:noFill/>
        </p:spPr>
      </p:pic>
      <p:pic>
        <p:nvPicPr>
          <p:cNvPr id="13316" name="Picture 3" descr="C:\Users\Admin\Pictures\казак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106738"/>
            <a:ext cx="3643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Казаки и гости</a:t>
            </a:r>
            <a:endParaRPr lang="ru-RU" dirty="0"/>
          </a:p>
        </p:txBody>
      </p:sp>
      <p:pic>
        <p:nvPicPr>
          <p:cNvPr id="14339" name="Picture 2" descr="C:\Users\Admin\Pictures\каза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71678"/>
            <a:ext cx="3357557" cy="3286135"/>
          </a:xfrm>
          <a:noFill/>
        </p:spPr>
      </p:pic>
      <p:pic>
        <p:nvPicPr>
          <p:cNvPr id="14340" name="Picture 3" descr="C:\Users\Admin\Pictures\казаки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571744"/>
            <a:ext cx="2786083" cy="282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74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Тема : «Кубань –многонациональ-ный край.»</vt:lpstr>
      <vt:lpstr>Кубань -ты такая разная.</vt:lpstr>
      <vt:lpstr>Герб    Краснодарского края                        Памятник черноморцам, высадившимся в Тамани 25 августа 1792г</vt:lpstr>
      <vt:lpstr>Казаки и казачки Кубани </vt:lpstr>
      <vt:lpstr>Уважительное отношение к старшим</vt:lpstr>
      <vt:lpstr>Уважение к женщине</vt:lpstr>
      <vt:lpstr>Отношение к казачьей среде</vt:lpstr>
      <vt:lpstr>Слава казака</vt:lpstr>
      <vt:lpstr>Казаки и гости</vt:lpstr>
      <vt:lpstr>Кубанская свадьба</vt:lpstr>
      <vt:lpstr>Добрые соседи адыгея</vt:lpstr>
      <vt:lpstr>Танцы Адыгов</vt:lpstr>
      <vt:lpstr>Тот, кто не уважает обычаи своего народа, не хранит их в своем сердце, тот позорит не только свой народ, но, прежде всего, не уважает самого себя, свой род, своих древних предков</vt:lpstr>
      <vt:lpstr>Мой родной край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«Кубань –многонациональ-ный край.»</dc:title>
  <dc:creator>Admin</dc:creator>
  <cp:lastModifiedBy>Admin</cp:lastModifiedBy>
  <cp:revision>25</cp:revision>
  <dcterms:created xsi:type="dcterms:W3CDTF">2011-05-14T11:27:51Z</dcterms:created>
  <dcterms:modified xsi:type="dcterms:W3CDTF">2011-08-10T10:07:10Z</dcterms:modified>
</cp:coreProperties>
</file>