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5B7EF-7178-4F1B-A312-1908AC043F9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00238-F30D-419F-BAD5-3E1968710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05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0238-F30D-419F-BAD5-3E196871031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limonovo-museum.ru/toy/toy-in-creativity.html" TargetMode="External"/><Relationship Id="rId5" Type="http://schemas.openxmlformats.org/officeDocument/2006/relationships/hyperlink" Target="http://www.myrusland.ru/places_201.htm" TargetMode="External"/><Relationship Id="rId4" Type="http://schemas.openxmlformats.org/officeDocument/2006/relationships/hyperlink" Target="http://abashevo-school.narod.ru/igruschc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714356"/>
            <a:ext cx="5214974" cy="142876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Глиняные игрушки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714620"/>
            <a:ext cx="5114778" cy="25717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Автор: учитель начальных классов </a:t>
            </a:r>
          </a:p>
          <a:p>
            <a:r>
              <a:rPr lang="ru-RU" sz="1900" dirty="0" smtClean="0"/>
              <a:t>МБОУ </a:t>
            </a:r>
            <a:r>
              <a:rPr lang="ru-RU" sz="1900" dirty="0" smtClean="0"/>
              <a:t>Ичаловская </a:t>
            </a:r>
            <a:r>
              <a:rPr lang="ru-RU" sz="1900" dirty="0" err="1" smtClean="0"/>
              <a:t>оош</a:t>
            </a:r>
            <a:r>
              <a:rPr lang="ru-RU" sz="1900" dirty="0" smtClean="0"/>
              <a:t> </a:t>
            </a:r>
          </a:p>
          <a:p>
            <a:r>
              <a:rPr lang="ru-RU" sz="1900" dirty="0" smtClean="0"/>
              <a:t>Дивеевского </a:t>
            </a:r>
            <a:r>
              <a:rPr lang="ru-RU" sz="1900" dirty="0" smtClean="0"/>
              <a:t>района</a:t>
            </a:r>
            <a:endParaRPr lang="ru-RU" sz="1900" dirty="0" smtClean="0"/>
          </a:p>
          <a:p>
            <a:r>
              <a:rPr lang="ru-RU" sz="2600" smtClean="0"/>
              <a:t>Гайнова А.В.</a:t>
            </a:r>
            <a:endParaRPr lang="ru-RU" sz="2600" dirty="0" smtClean="0"/>
          </a:p>
          <a:p>
            <a:pPr algn="ctr"/>
            <a:endParaRPr lang="ru-RU" sz="2000" dirty="0" smtClean="0"/>
          </a:p>
          <a:p>
            <a:endParaRPr lang="ru-R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3500430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57686" y="2285992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Урок технологии в 3 классе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628652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2011 г.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23076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accent1"/>
                </a:solidFill>
              </a:rPr>
              <a:t>Тип урока: Изучение нового материала</a:t>
            </a:r>
            <a:r>
              <a:rPr lang="ru-RU" i="1" dirty="0" smtClean="0">
                <a:solidFill>
                  <a:schemeClr val="tx2"/>
                </a:solidFill>
              </a:rPr>
              <a:t/>
            </a:r>
            <a:br>
              <a:rPr lang="ru-RU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План урока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1"/>
                </a:solidFill>
              </a:rPr>
              <a:t>1.Введение в тему урока (презентация)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2.Ознакомление с материалами, </a:t>
            </a:r>
            <a:r>
              <a:rPr lang="ru-RU" dirty="0" err="1" smtClean="0">
                <a:solidFill>
                  <a:schemeClr val="accent1"/>
                </a:solidFill>
              </a:rPr>
              <a:t>инструментами,приспособлениями</a:t>
            </a:r>
            <a:r>
              <a:rPr lang="ru-RU" dirty="0" smtClean="0">
                <a:solidFill>
                  <a:schemeClr val="accent1"/>
                </a:solidFill>
              </a:rPr>
              <a:t> необходимые для лепки игрушек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3.Практическая часть: изготовление игрушки «жар-птица»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4. Оценивание работ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1"/>
                </a:solidFill>
              </a:rPr>
              <a:t>Н</a:t>
            </a:r>
            <a:r>
              <a:rPr lang="ru-RU" dirty="0" smtClean="0">
                <a:solidFill>
                  <a:schemeClr val="accent1"/>
                </a:solidFill>
              </a:rPr>
              <a:t>ародная глиняная игрушка</a:t>
            </a:r>
            <a:endParaRPr lang="ru-RU" dirty="0">
              <a:solidFill>
                <a:schemeClr val="accent1"/>
              </a:solidFill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4286280" cy="4929222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Завелась неведомая птица — </a:t>
            </a:r>
            <a:b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Всякий ей дивится:</a:t>
            </a:r>
            <a:b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поет и не летает, </a:t>
            </a:r>
            <a:b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Вся горит и полыхает. </a:t>
            </a:r>
            <a:b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Далеко по белу свету </a:t>
            </a:r>
            <a:b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Знают все пичугу эту, </a:t>
            </a:r>
            <a:b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Эта птица не простая, </a:t>
            </a:r>
            <a:b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Расписная, золотая. </a:t>
            </a:r>
            <a:b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Просто диво — безделушка, </a:t>
            </a:r>
            <a:b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Зовут ее народная игрушка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  <p:pic>
        <p:nvPicPr>
          <p:cNvPr id="4" name="Рисунок 3" descr="big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1214422"/>
            <a:ext cx="3286148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err="1" smtClean="0">
                <a:solidFill>
                  <a:schemeClr val="tx2"/>
                </a:solidFill>
                <a:latin typeface="+mn-lt"/>
              </a:rPr>
              <a:t>Абашевская</a:t>
            </a:r>
            <a:r>
              <a:rPr lang="ru-RU" sz="4800" i="1" dirty="0" smtClean="0">
                <a:solidFill>
                  <a:schemeClr val="tx2"/>
                </a:solidFill>
                <a:latin typeface="+mn-lt"/>
              </a:rPr>
              <a:t> игрушка</a:t>
            </a:r>
            <a:endParaRPr lang="ru-RU" sz="48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971924" cy="48463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Село Абашево большое,</a:t>
            </a: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 хоть немного здесь садов,</a:t>
            </a: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Здесь много делают игрушек</a:t>
            </a: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Для разных наших городов.</a:t>
            </a: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много разных мастеров</a:t>
            </a: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Гончарного изделия,</a:t>
            </a: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Трудолюбивый был народ,</a:t>
            </a: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Он не любил безделья</a:t>
            </a: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Лепил кто дудки, кто горшки,</a:t>
            </a: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Лепили всё на все лады,</a:t>
            </a: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</a:t>
            </a:r>
            <a:r>
              <a:rPr lang="en-US" sz="2400" b="1" dirty="0" err="1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были</a:t>
            </a:r>
            <a:r>
              <a:rPr lang="en-US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птичеки</a:t>
            </a:r>
            <a:r>
              <a:rPr lang="en-US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и </a:t>
            </a:r>
            <a:r>
              <a:rPr lang="en-US" sz="2400" b="1" dirty="0" err="1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зверьки</a:t>
            </a:r>
            <a:endParaRPr lang="ru-RU" sz="2400" b="1" dirty="0" smtClean="0">
              <a:ln w="10541" cmpd="sng">
                <a:solidFill>
                  <a:schemeClr val="tx2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Себе на счастье - без беды!</a:t>
            </a:r>
          </a:p>
          <a:p>
            <a:endParaRPr lang="ru-RU" dirty="0">
              <a:ln>
                <a:solidFill>
                  <a:schemeClr val="tx2"/>
                </a:solidFill>
              </a:ln>
            </a:endParaRPr>
          </a:p>
        </p:txBody>
      </p:sp>
      <p:pic>
        <p:nvPicPr>
          <p:cNvPr id="4" name="Рисунок 3" descr="кон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1000108"/>
            <a:ext cx="1757367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357538"/>
            <a:ext cx="2096989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20040"/>
            <a:ext cx="7643866" cy="680068"/>
          </a:xfrm>
        </p:spPr>
        <p:txBody>
          <a:bodyPr>
            <a:noAutofit/>
          </a:bodyPr>
          <a:lstStyle/>
          <a:p>
            <a:r>
              <a:rPr lang="ru-RU" sz="4400" i="1" dirty="0" err="1" smtClean="0">
                <a:solidFill>
                  <a:schemeClr val="tx2"/>
                </a:solidFill>
              </a:rPr>
              <a:t>Каргапольская</a:t>
            </a:r>
            <a:r>
              <a:rPr lang="ru-RU" sz="4400" i="1" dirty="0" smtClean="0">
                <a:solidFill>
                  <a:schemeClr val="tx2"/>
                </a:solidFill>
              </a:rPr>
              <a:t> игрушка</a:t>
            </a:r>
            <a:endParaRPr lang="ru-RU" sz="4400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7858180" cy="25717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accent1"/>
                </a:solidFill>
              </a:rPr>
              <a:t>Каргопольская</a:t>
            </a:r>
            <a:r>
              <a:rPr lang="ru-RU" sz="2000" dirty="0" smtClean="0">
                <a:solidFill>
                  <a:schemeClr val="accent1"/>
                </a:solidFill>
              </a:rPr>
              <a:t> игрушка была блеклой, неяркой: покупными красками мастер не располагал. Мел, печная сажа, цветная глина — вот и все краски. Формы фигурок архаичны, заставляющие вспомнить, «изделия людей каменного века». Действительно, фигурки баб с плоскими «скифскими» лицами, с обнаженными грудями напоминают первобытных «</a:t>
            </a:r>
            <a:r>
              <a:rPr lang="ru-RU" sz="2000" dirty="0" err="1" smtClean="0">
                <a:solidFill>
                  <a:schemeClr val="accent1"/>
                </a:solidFill>
              </a:rPr>
              <a:t>венер</a:t>
            </a:r>
            <a:r>
              <a:rPr lang="ru-RU" sz="2000" dirty="0" smtClean="0">
                <a:solidFill>
                  <a:schemeClr val="accent1"/>
                </a:solidFill>
              </a:rPr>
              <a:t>». Бесспорно, что формы северных игрушек, как и орнамент северных вышивок, уходят в глубокую древность.</a:t>
            </a:r>
          </a:p>
          <a:p>
            <a:endParaRPr lang="ru-RU" dirty="0"/>
          </a:p>
        </p:txBody>
      </p:sp>
      <p:pic>
        <p:nvPicPr>
          <p:cNvPr id="4" name="Рисунок 3" descr="ко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643314"/>
            <a:ext cx="1643074" cy="2831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карг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4744" y="3643314"/>
            <a:ext cx="3357586" cy="307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7858180" cy="608630"/>
          </a:xfrm>
        </p:spPr>
        <p:txBody>
          <a:bodyPr>
            <a:noAutofit/>
          </a:bodyPr>
          <a:lstStyle/>
          <a:p>
            <a:r>
              <a:rPr lang="ru-RU" sz="4400" i="1" dirty="0" err="1" smtClean="0">
                <a:solidFill>
                  <a:schemeClr val="tx2"/>
                </a:solidFill>
              </a:rPr>
              <a:t>Филимоновская</a:t>
            </a:r>
            <a:r>
              <a:rPr lang="ru-RU" sz="4400" i="1" dirty="0" smtClean="0">
                <a:solidFill>
                  <a:schemeClr val="tx2"/>
                </a:solidFill>
              </a:rPr>
              <a:t> игрушка</a:t>
            </a:r>
            <a:endParaRPr lang="ru-RU" sz="4400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4257676" cy="54556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 переехал засеки границу.</a:t>
            </a:r>
          </a:p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Знакомую тропинку нахожу.</a:t>
            </a:r>
          </a:p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Иду к своим любимым мастерицам,</a:t>
            </a:r>
          </a:p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в терема, я в их дома вхожу.</a:t>
            </a:r>
          </a:p>
          <a:p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Смотрю, как виртуозны, чутки руки,</a:t>
            </a:r>
          </a:p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в сердце много воли, теплоты.</a:t>
            </a:r>
          </a:p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Они, как тайна, для большой науки,</a:t>
            </a:r>
          </a:p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Игрушки древней в ней живут черты.</a:t>
            </a:r>
          </a:p>
          <a:p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Передо мною образы и краски.</a:t>
            </a:r>
          </a:p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в глине отсвет замыслов труда.</a:t>
            </a:r>
          </a:p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Живут в селе, как мудрецы из сказки,</a:t>
            </a:r>
          </a:p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Волшебных дел России мастера.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фи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1000108"/>
            <a:ext cx="2143119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ф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4214818"/>
            <a:ext cx="3060699" cy="2295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i="1" dirty="0" smtClean="0">
                <a:solidFill>
                  <a:schemeClr val="accent1"/>
                </a:solidFill>
              </a:rPr>
              <a:t>Использованные ресурсы</a:t>
            </a: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143900" cy="4846320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en-US" dirty="0" smtClean="0">
                <a:hlinkClick r:id="rId3"/>
              </a:rPr>
              <a:t>http://images.yandex.ru/yandsearch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http://abashevo-school.narod.ru/igruschca.htm</a:t>
            </a:r>
            <a:endParaRPr lang="ru-RU" dirty="0" smtClean="0"/>
          </a:p>
          <a:p>
            <a:r>
              <a:rPr lang="ru-RU" dirty="0" smtClean="0"/>
              <a:t>3.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http://www.myrusland.ru/places_201.htm</a:t>
            </a:r>
            <a:endParaRPr lang="ru-RU" dirty="0" smtClean="0"/>
          </a:p>
          <a:p>
            <a:r>
              <a:rPr lang="ru-RU" dirty="0" smtClean="0"/>
              <a:t>4.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http://www.filimonovo-museum.ru/toy/toy-in-creativity.html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275</Words>
  <Application>Microsoft Office PowerPoint</Application>
  <PresentationFormat>Экран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Глиняные игрушки</vt:lpstr>
      <vt:lpstr>Тип урока: Изучение нового материала План урока</vt:lpstr>
      <vt:lpstr>Народная глиняная игрушка</vt:lpstr>
      <vt:lpstr>Абашевская игрушка</vt:lpstr>
      <vt:lpstr>Каргапольская игрушка</vt:lpstr>
      <vt:lpstr>Филимоновская игрушка</vt:lpstr>
      <vt:lpstr>Использованные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Глиняные игрушки</dc:title>
  <cp:lastModifiedBy>fynjy</cp:lastModifiedBy>
  <cp:revision>20</cp:revision>
  <dcterms:modified xsi:type="dcterms:W3CDTF">2013-10-16T16:52:18Z</dcterms:modified>
</cp:coreProperties>
</file>