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57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бочий стол\левитан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7924800" cy="5943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рабочий стол\октябрь левитан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1" y="304800"/>
            <a:ext cx="82296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рабочий стол\золотая осень левитан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305800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D:\рабочий стол\левитан 2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229600" cy="5867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рабочий стол\поленов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305799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D:\рабочий стол\поленов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82296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D:\рабочий стол\шишкин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1" y="304800"/>
            <a:ext cx="8229600" cy="6019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Computer</cp:lastModifiedBy>
  <cp:revision>2</cp:revision>
  <dcterms:modified xsi:type="dcterms:W3CDTF">2012-11-13T19:50:47Z</dcterms:modified>
</cp:coreProperties>
</file>