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Windows\Рабочий стол\л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Windows\Рабочий стол\hohloma_vaza_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215" y="1600200"/>
            <a:ext cx="257157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Windows\Рабочий стол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1" cy="594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Windows\Рабочий стол\п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Windows\Рабочий стол\к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Windows\Рабочий стол\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6019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Windows\Рабочий стол\ч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Windows\Рабочий стол\ш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shkola36</cp:lastModifiedBy>
  <cp:revision>3</cp:revision>
  <dcterms:modified xsi:type="dcterms:W3CDTF">2012-12-05T06:44:59Z</dcterms:modified>
</cp:coreProperties>
</file>