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C97-C685-4C23-B9F1-97290DBDE617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0EF-9454-4575-B116-0F25C0D38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0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C97-C685-4C23-B9F1-97290DBDE617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0EF-9454-4575-B116-0F25C0D38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3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C97-C685-4C23-B9F1-97290DBDE617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0EF-9454-4575-B116-0F25C0D38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0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C97-C685-4C23-B9F1-97290DBDE617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0EF-9454-4575-B116-0F25C0D38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8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C97-C685-4C23-B9F1-97290DBDE617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0EF-9454-4575-B116-0F25C0D38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9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C97-C685-4C23-B9F1-97290DBDE617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0EF-9454-4575-B116-0F25C0D38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2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C97-C685-4C23-B9F1-97290DBDE617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0EF-9454-4575-B116-0F25C0D38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8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C97-C685-4C23-B9F1-97290DBDE617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0EF-9454-4575-B116-0F25C0D38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3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C97-C685-4C23-B9F1-97290DBDE617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0EF-9454-4575-B116-0F25C0D38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8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C97-C685-4C23-B9F1-97290DBDE617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0EF-9454-4575-B116-0F25C0D38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1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C97-C685-4C23-B9F1-97290DBDE617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0EF-9454-4575-B116-0F25C0D38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A6C97-C685-4C23-B9F1-97290DBDE617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20EF-9454-4575-B116-0F25C0D38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744996" cy="3816423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Народные промыслы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221088"/>
            <a:ext cx="5040560" cy="208823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Народные промыслы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410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733256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Вятское кружево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712968" cy="53285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" y="238923"/>
            <a:ext cx="291872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" y="2579652"/>
            <a:ext cx="2448272" cy="324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33" y="178177"/>
            <a:ext cx="3168352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70" y="2901678"/>
            <a:ext cx="3248691" cy="243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28" y="401341"/>
            <a:ext cx="2764872" cy="225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61" y="2901678"/>
            <a:ext cx="3264934" cy="243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589240"/>
            <a:ext cx="7772400" cy="108012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dirty="0" err="1" smtClean="0"/>
              <a:t>Абашевская</a:t>
            </a:r>
            <a:r>
              <a:rPr lang="ru-RU" sz="2400" dirty="0" smtClean="0"/>
              <a:t>  игрушка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568952" cy="51845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2022"/>
            <a:ext cx="3050257" cy="453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43784"/>
            <a:ext cx="5211097" cy="390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4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021288"/>
            <a:ext cx="77724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Каргопольская</a:t>
            </a:r>
            <a:r>
              <a:rPr lang="ru-RU" sz="2400" dirty="0" smtClean="0"/>
              <a:t>  игрушка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712968" cy="5400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82" y="260648"/>
            <a:ext cx="293792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107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8806"/>
            <a:ext cx="3097572" cy="232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28" y="3518805"/>
            <a:ext cx="3484769" cy="232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29816"/>
            <a:ext cx="2592289" cy="316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9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949280"/>
            <a:ext cx="7772400" cy="714003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Филимоновская</a:t>
            </a:r>
            <a:r>
              <a:rPr lang="ru-RU" sz="2400" dirty="0" smtClean="0"/>
              <a:t> игрушка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8712968" cy="50405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413325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464496" cy="455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024336" cy="25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9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7272"/>
            <a:ext cx="7772400" cy="792088"/>
          </a:xfrm>
        </p:spPr>
        <p:txBody>
          <a:bodyPr/>
          <a:lstStyle/>
          <a:p>
            <a:pPr algn="ctr"/>
            <a:r>
              <a:rPr lang="ru-RU" dirty="0" smtClean="0"/>
              <a:t>гжель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640960" cy="53285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930"/>
            <a:ext cx="4104456" cy="282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2930"/>
            <a:ext cx="3599709" cy="524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6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733256"/>
            <a:ext cx="7772400" cy="86409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Тульское оружейное дело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8568952" cy="55446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64" y="188640"/>
            <a:ext cx="462908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2316"/>
            <a:ext cx="3763503" cy="282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528392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64" y="2371525"/>
            <a:ext cx="4120852" cy="309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4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661248"/>
            <a:ext cx="7772400" cy="100811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тульские самовары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568952" cy="52565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2" y="116632"/>
            <a:ext cx="3888432" cy="300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23152"/>
            <a:ext cx="2331822" cy="275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1964"/>
            <a:ext cx="3428590" cy="265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56" y="3193388"/>
            <a:ext cx="2039752" cy="268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8781"/>
            <a:ext cx="2060438" cy="273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4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661248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Оренбургские пуховые платки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6632"/>
            <a:ext cx="8640960" cy="5400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355239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3312368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832547"/>
            <a:ext cx="355239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2547"/>
            <a:ext cx="2088232" cy="277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0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" y="2060848"/>
            <a:ext cx="8546001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4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50405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021288"/>
            <a:ext cx="6400800" cy="576064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Федоскинская</a:t>
            </a:r>
            <a:r>
              <a:rPr lang="ru-RU" sz="2400" dirty="0" smtClean="0">
                <a:solidFill>
                  <a:srgbClr val="002060"/>
                </a:solidFill>
              </a:rPr>
              <a:t> миниатюра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" y="0"/>
            <a:ext cx="439536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7354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51" y="2963648"/>
            <a:ext cx="4098497" cy="291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661248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Жостовская</a:t>
            </a:r>
            <a:r>
              <a:rPr lang="ru-RU" sz="2400" dirty="0" smtClean="0"/>
              <a:t> роспись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8"/>
            <a:ext cx="7772400" cy="51125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31" y="3068959"/>
            <a:ext cx="2519853" cy="250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36" y="260648"/>
            <a:ext cx="2232248" cy="267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49672"/>
            <a:ext cx="3499842" cy="282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29" y="109378"/>
            <a:ext cx="3168352" cy="264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9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157192"/>
            <a:ext cx="7772400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Абрамцево-кудринская резьба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6631"/>
            <a:ext cx="8280920" cy="48245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92088"/>
            <a:ext cx="4475989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45" y="792088"/>
            <a:ext cx="369449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6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45224"/>
            <a:ext cx="77724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Богородская резьба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8424936" cy="48965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41457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98" y="188640"/>
            <a:ext cx="4010366" cy="265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885080"/>
            <a:ext cx="3656827" cy="234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3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589240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Ростовская  финифть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32656"/>
            <a:ext cx="8856984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418222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3956"/>
            <a:ext cx="3471251" cy="256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2" y="2852936"/>
            <a:ext cx="371225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94" y="2492896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9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589240"/>
            <a:ext cx="7772400" cy="936104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Палехская  миниатюра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496944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7" y="836712"/>
            <a:ext cx="369497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06" y="260648"/>
            <a:ext cx="373097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661248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Крестецкая</a:t>
            </a:r>
            <a:r>
              <a:rPr lang="ru-RU" sz="2400" dirty="0" smtClean="0"/>
              <a:t> строчка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424936" cy="51125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589578" cy="27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168352" cy="27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2" y="3140968"/>
            <a:ext cx="3341046" cy="251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5218"/>
            <a:ext cx="3357910" cy="263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0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45224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Дымковская  игрушка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568952" cy="49685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871"/>
            <a:ext cx="2664296" cy="35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7"/>
            <a:ext cx="3747492" cy="265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85024"/>
            <a:ext cx="210263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3193989" cy="203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42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Народные промыслы</vt:lpstr>
      <vt:lpstr>Презентация PowerPoint</vt:lpstr>
      <vt:lpstr>Жостовская роспись</vt:lpstr>
      <vt:lpstr>Абрамцево-кудринская резьба</vt:lpstr>
      <vt:lpstr>Богородская резьба</vt:lpstr>
      <vt:lpstr>Ростовская  финифть</vt:lpstr>
      <vt:lpstr> Палехская  миниатюра</vt:lpstr>
      <vt:lpstr>Крестецкая строчка</vt:lpstr>
      <vt:lpstr> Дымковская  игрушка</vt:lpstr>
      <vt:lpstr>Вятское кружево</vt:lpstr>
      <vt:lpstr> Абашевская  игрушка</vt:lpstr>
      <vt:lpstr>Каргопольская  игрушка</vt:lpstr>
      <vt:lpstr>Филимоновская игрушка</vt:lpstr>
      <vt:lpstr>гжель</vt:lpstr>
      <vt:lpstr> Тульское оружейное дело</vt:lpstr>
      <vt:lpstr> тульские самовары</vt:lpstr>
      <vt:lpstr>Оренбургские пуховые платки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7</cp:revision>
  <dcterms:created xsi:type="dcterms:W3CDTF">2013-10-17T15:47:30Z</dcterms:created>
  <dcterms:modified xsi:type="dcterms:W3CDTF">2013-10-17T16:59:49Z</dcterms:modified>
</cp:coreProperties>
</file>