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7A96-BEFA-4EA6-96F2-22194128A108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47BE-1BEF-42E2-8E60-BE0F0DBE2A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7A96-BEFA-4EA6-96F2-22194128A108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47BE-1BEF-42E2-8E60-BE0F0DBE2A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7A96-BEFA-4EA6-96F2-22194128A108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47BE-1BEF-42E2-8E60-BE0F0DBE2A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7A96-BEFA-4EA6-96F2-22194128A108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47BE-1BEF-42E2-8E60-BE0F0DBE2A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7A96-BEFA-4EA6-96F2-22194128A108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47BE-1BEF-42E2-8E60-BE0F0DBE2A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7A96-BEFA-4EA6-96F2-22194128A108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47BE-1BEF-42E2-8E60-BE0F0DBE2A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7A96-BEFA-4EA6-96F2-22194128A108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47BE-1BEF-42E2-8E60-BE0F0DBE2A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7A96-BEFA-4EA6-96F2-22194128A108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47BE-1BEF-42E2-8E60-BE0F0DBE2A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7A96-BEFA-4EA6-96F2-22194128A108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47BE-1BEF-42E2-8E60-BE0F0DBE2A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7A96-BEFA-4EA6-96F2-22194128A108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47BE-1BEF-42E2-8E60-BE0F0DBE2A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7A96-BEFA-4EA6-96F2-22194128A108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47BE-1BEF-42E2-8E60-BE0F0DBE2A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A7A96-BEFA-4EA6-96F2-22194128A108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947BE-1BEF-42E2-8E60-BE0F0DBE2AC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A%D1%83%D1%82%D1%83%D0%B7%D0%BE%D0%B2,_%D0%9C%D0%B8%D1%85%D0%B0%D0%B8%D0%BB_%D0%98%D0%BB%D0%BB%D0%B0%D1%80%D0%B8%D0%BE%D0%BD%D0%BE%D0%B2%D0%B8%D1%8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872208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Отечественная война 1812 года</a:t>
            </a:r>
            <a:endParaRPr lang="ru-RU" sz="8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877272"/>
            <a:ext cx="6400800" cy="64807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Календарь событий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8a7faded5a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420888"/>
            <a:ext cx="6114256" cy="34253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260648"/>
            <a:ext cx="8229600" cy="288032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Отечественная война 1812 года стала всенародной. Каждый гражданин вносил свой вклад в победу. Кто-то давал деньги на создание вооруженных отрядов, многие участвовали в партизанском движении, изматывая врага частыми нападениями. Хозяева поджигали свои дома, чтобы они не достались врагам. Если народ и армия едины, то такую силу победить невозможно.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Причиной поражения Наполеона стало соединенное действие многих факторов, из которых основные — героизм русского народа и русской армии, неготовность французской армии к боевым действиям в природно-климатических условиях России, полководческие дарования российского главнокомандующего </a:t>
            </a:r>
            <a:r>
              <a:rPr lang="ru-RU" sz="3600" dirty="0">
                <a:latin typeface="Times New Roman" pitchFamily="18" charset="0"/>
                <a:cs typeface="Times New Roman" pitchFamily="18" charset="0"/>
                <a:hlinkClick r:id="rId2" tooltip="Кутузов, Михаил Илларионович"/>
              </a:rPr>
              <a:t>М. И. Кутузова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и других русских генералов.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4896544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Наполеон со своей армией покорил почти всю Европу. Он стремился захватить Индию – богатейшую колонию Англии. Для этого нужно было покорить Россию. В Отечественной войне участвовали все народы России.</a:t>
            </a:r>
          </a:p>
        </p:txBody>
      </p:sp>
      <p:pic>
        <p:nvPicPr>
          <p:cNvPr id="4" name="Рисунок 3" descr="1304185360_ermolov-borodi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916832"/>
            <a:ext cx="3988479" cy="3384376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 июня 1812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вторжение армии Наполеона в Россию через реку Неман. 3 русские армии находились на большом расстоянии друг от друга. Армия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Тормасова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находясь  на Украине, не могла участвовать в войне. Получалось, что только 2 армии принимали удар. Но им надо было отступать, чтобы соединиться.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августа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–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соединение армий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Багратиона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Барклая-де-Толли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под Смоленском. Враги потеряли около 20 тыс., а наши около 6 тысяч, но Смоленск пришлось оставить. Даже соединенные армии были меньше вражеской в 4 раза!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 августа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4258816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Кутузова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назначили главнокомандующим. Опытный стратег, много раз раненый в сражениях, ученик Суворова пришелся по душе народу</a:t>
            </a:r>
            <a:r>
              <a:rPr lang="ru-RU" dirty="0"/>
              <a:t>.</a:t>
            </a:r>
          </a:p>
        </p:txBody>
      </p:sp>
      <p:pic>
        <p:nvPicPr>
          <p:cNvPr id="4" name="Рисунок 3" descr="0002-002-Mikhail-Illarionovich-Kutuzov-proiskhodil-iz-starinnogo-dvorjanskogo-ro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1484784"/>
            <a:ext cx="3489082" cy="36814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26 августа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 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Бородинская битва длилась более 12 часов. Ее считают генеральным сражением. На подступах к Москве россияне проявляли массовый героизм. Потери врагов были больше, но наша армия не могла пойти в наступление. Численный перевес врагов был все еще велик. Скрепя сердце, решили сдать Москву, чтобы спасти армию.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Сентябрь – октябрь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– сидение армии Наполеона в Москве. Его ожидания не оправдались. Победы одержать не удалось. Просьбы о заключении мира Кутузов отверг. Попытка уйти на юг провалилась.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Октябрь – декабрь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изгнание армии Наполеона из России по разрушенной Смоленской дороге. От 600 тысяч врагов осталось около 30 тысяч!</a:t>
            </a:r>
          </a:p>
        </p:txBody>
      </p:sp>
      <p:pic>
        <p:nvPicPr>
          <p:cNvPr id="4" name="Рисунок 3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284984"/>
            <a:ext cx="4111995" cy="312511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25 декабря 1812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 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император Александр I издал манифест о победе России. Но надо было продолжать войну. У Наполеона оставались армии в Европе. Если их не разбить, то он нападет на Россию снова. Заграничный поход русской армии длился до победы в 1814 году.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128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Отечественная война 1812 года</vt:lpstr>
      <vt:lpstr>Слайд 2</vt:lpstr>
      <vt:lpstr>12 июня 1812</vt:lpstr>
      <vt:lpstr>3 августа</vt:lpstr>
      <vt:lpstr>8 августа</vt:lpstr>
      <vt:lpstr>26 августа</vt:lpstr>
      <vt:lpstr>Сентябрь – октябрь</vt:lpstr>
      <vt:lpstr>Октябрь – декабрь</vt:lpstr>
      <vt:lpstr>25 декабря 1812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Отечественная война 1812 года</dc:title>
  <dc:creator>Admin</dc:creator>
  <cp:lastModifiedBy>Admin</cp:lastModifiedBy>
  <cp:revision>3</cp:revision>
  <dcterms:created xsi:type="dcterms:W3CDTF">2012-05-18T07:11:30Z</dcterms:created>
  <dcterms:modified xsi:type="dcterms:W3CDTF">2012-05-18T07:34:43Z</dcterms:modified>
</cp:coreProperties>
</file>