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7" r:id="rId9"/>
    <p:sldId id="265" r:id="rId10"/>
    <p:sldId id="262" r:id="rId11"/>
    <p:sldId id="263" r:id="rId12"/>
    <p:sldId id="266" r:id="rId13"/>
    <p:sldId id="268" r:id="rId14"/>
    <p:sldId id="271" r:id="rId15"/>
    <p:sldId id="269" r:id="rId16"/>
    <p:sldId id="272" r:id="rId17"/>
    <p:sldId id="273" r:id="rId18"/>
    <p:sldId id="274" r:id="rId19"/>
    <p:sldId id="275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43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47" d="100"/>
          <a:sy n="47" d="100"/>
        </p:scale>
        <p:origin x="-59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747F-EB0B-4FAE-A54D-C6F34CBC9228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679D-EFDB-42CA-B934-E232D2A40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747F-EB0B-4FAE-A54D-C6F34CBC9228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679D-EFDB-42CA-B934-E232D2A40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747F-EB0B-4FAE-A54D-C6F34CBC9228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679D-EFDB-42CA-B934-E232D2A40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747F-EB0B-4FAE-A54D-C6F34CBC9228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679D-EFDB-42CA-B934-E232D2A40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747F-EB0B-4FAE-A54D-C6F34CBC9228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679D-EFDB-42CA-B934-E232D2A40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747F-EB0B-4FAE-A54D-C6F34CBC9228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679D-EFDB-42CA-B934-E232D2A40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747F-EB0B-4FAE-A54D-C6F34CBC9228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679D-EFDB-42CA-B934-E232D2A40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747F-EB0B-4FAE-A54D-C6F34CBC9228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679D-EFDB-42CA-B934-E232D2A40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747F-EB0B-4FAE-A54D-C6F34CBC9228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679D-EFDB-42CA-B934-E232D2A40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747F-EB0B-4FAE-A54D-C6F34CBC9228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679D-EFDB-42CA-B934-E232D2A40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747F-EB0B-4FAE-A54D-C6F34CBC9228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2679D-EFDB-42CA-B934-E232D2A40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5747F-EB0B-4FAE-A54D-C6F34CBC9228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2679D-EFDB-42CA-B934-E232D2A40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text=%D0%BA%D0%B0%D1%80%D1%82%D0%B8%D0%BD%D0%BA%D0%B8%20%D0%BC%D0%B0%D1%88%D0%B8%D0%BD%D0%B0%20%D1%81%20%D0%BF%D0%B0%D1%81%D1%81%D0%B0%D0%B6%D0%B8%D1%80%D0%B0%D0%BC%D0%B8%20%D0%B4%D0%BB%D1%8F%20%D0%B4%D0%B5%D1%82%D0%B5%D0%B9&amp;fp=0&amp;pos=22&amp;uinfo=ww-1124-wh-562-fw-899-fh-448-pd-1.2000000476837158&amp;rpt=simage&amp;img_url=http://upload.rb.ru/upload/users/picture/488784/zebra_2010-11-19_17.49.32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text=%D0%BA%D0%B0%D1%80%D1%82%D0%B8%D0%BD%D0%BA%D0%B8%20%D0%B2%D1%80%D0%B5%D0%BC%D1%8F&amp;fp=0&amp;pos=5&amp;uinfo=ww-1124-wh-562-fw-899-fh-448-pd-1.2000000476837158&amp;rpt=simage&amp;img_url=http://img1.liveinternet.ru/images/attach/b/4/104/474/104474523_large_175019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images.yandex.ru/yandsearch?text=%D0%BA%D0%B0%D1%80%D1%82%D0%B8%D0%BD%D0%BA%D0%B8%20%D1%87%D0%B0%D1%81%D1%8B%20%D0%BD%D0%B0%20%D1%81%D0%BF%D0%B0%D1%81%D1%81%D0%BA%D0%BE%D0%B9%20%D0%B1%D0%B0%D1%88%D0%BD%D0%B5&amp;fp=0&amp;pos=3&amp;uinfo=ww-1124-wh-562-fw-899-fh-448-pd-1.2000000476837158&amp;rpt=simage&amp;img_url=http://pravznak.msk.ru/uploads_user/1000/905/21320_thumb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text=%D0%BA%D0%B0%D1%80%D1%82%D0%B8%D0%BD%D0%BA%D0%B8%20%D0%B2%D1%80%D0%B5%D0%BC%D1%8F&amp;fp=0&amp;pos=5&amp;uinfo=ww-1124-wh-562-fw-899-fh-448-pd-1.2000000476837158&amp;rpt=simage&amp;img_url=http://img1.liveinternet.ru/images/attach/b/4/104/474/104474523_large_175019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images.yandex.ru/yandsearch?text=%D0%BA%D0%B0%D1%80%D1%82%D0%B8%D0%BD%D0%BA%D0%B8%20%D1%87%D0%B0%D1%81%D1%8B%20%D0%BD%D0%B0%20%D1%81%D0%BF%D0%B0%D1%81%D1%81%D0%BA%D0%BE%D0%B9%20%D0%B1%D0%B0%D1%88%D0%BD%D0%B5&amp;fp=0&amp;pos=3&amp;uinfo=ww-1124-wh-562-fw-899-fh-448-pd-1.2000000476837158&amp;rpt=simage&amp;img_url=http://pravznak.msk.ru/uploads_user/1000/905/21320_thumb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p=2&amp;text=%D0%BA%D0%B0%D1%80%D1%82%D0%B8%D0%BD%D0%BA%D0%B8%20%D0%B2%D0%B5%D0%BB%D0%BE%D1%81%D0%B8%D0%BF%D0%B5%D0%B4%D0%B8%D1%81%D1%82%D0%BE%D0%B2%20%D0%B4%D0%BB%D1%8F%20%D0%B4%D0%B5%D1%82%D0%B5%D0%B9&amp;fp=2&amp;pos=67&amp;uinfo=ww-1124-wh-562-fw-899-fh-448-pd-1.2000000476837158&amp;rpt=simage&amp;img_url=http://i.istockimg.com/file_thumbview_approve/16039632/2/stock-illustration-16039632-baby-cyclist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images.yandex.ru/yandsearch?p=3&amp;text=%D0%BA%D0%B0%D1%80%D1%82%D0%B8%D0%BD%D0%BA%D0%B8%20%D0%BD%D0%B0%D0%B5%D0%B7%D0%B4%D0%BD%D0%B8%D0%BA%20%D0%BD%D0%B0%20%D0%BA%D0%BE%D0%BD%D0%B5%20%D0%BD%D0%B0%20%D0%B1%D0%B5%D0%BB%D0%BE%D0%BC%20%D1%84%D0%BE%D0%BD%D0%B5%20%D0%B4%D0%BB%D1%8F%20%D0%B4%D0%B5%D1%82%D0%B5%D0%B9&amp;fp=3&amp;pos=106&amp;uinfo=ww-1124-wh-562-fw-899-fh-448-pd-1.2000000476837158&amp;rpt=simage&amp;img_url=http://www.otoys.ru/picturesNew/papo/b_52009+51545_1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p=2&amp;text=%D0%BA%D0%B0%D1%80%D1%82%D0%B8%D0%BD%D0%BA%D0%B8%20%D0%B2%D0%B5%D0%BB%D0%BE%D1%81%D0%B8%D0%BF%D0%B5%D0%B4%D0%B8%D1%81%D1%82%D0%BE%D0%B2%20%D0%B4%D0%BB%D1%8F%20%D0%B4%D0%B5%D1%82%D0%B5%D0%B9&amp;fp=2&amp;pos=67&amp;uinfo=ww-1124-wh-562-fw-899-fh-448-pd-1.2000000476837158&amp;rpt=simage&amp;img_url=http://i.istockimg.com/file_thumbview_approve/16039632/2/stock-illustration-16039632-baby-cyclist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images.yandex.ru/yandsearch?p=3&amp;text=%D0%BA%D0%B0%D1%80%D1%82%D0%B8%D0%BD%D0%BA%D0%B8%20%D0%BD%D0%B0%D0%B5%D0%B7%D0%B4%D0%BD%D0%B8%D0%BA%20%D0%BD%D0%B0%20%D0%BA%D0%BE%D0%BD%D0%B5%20%D0%BD%D0%B0%20%D0%B1%D0%B5%D0%BB%D0%BE%D0%BC%20%D1%84%D0%BE%D0%BD%D0%B5%20%D0%B4%D0%BB%D1%8F%20%D0%B4%D0%B5%D1%82%D0%B5%D0%B9&amp;fp=3&amp;pos=106&amp;uinfo=ww-1124-wh-562-fw-899-fh-448-pd-1.2000000476837158&amp;rpt=simage&amp;img_url=http://www.otoys.ru/picturesNew/papo/b_52009+51545_1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yandsearch?p=1&amp;text=%D0%BA%D0%B0%D1%80%D1%82%D0%B8%D0%BD%D0%BA%D0%B8%20%D1%81%D0%BA%D0%BE%D1%80%D0%BE%D1%81%D1%82%D1%8C%20%D1%81%D0%B1%D0%BB%D0%B8%D0%B6%D0%B5%D0%BD%D0%B8%D1%8F&amp;fp=1&amp;pos=56&amp;uinfo=ww-1124-wh-562-fw-899-fh-448-pd-1.2000000476837158&amp;rpt=simage&amp;img_url=http://ppt4web.ru/images/937/26524/310/img12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p=2&amp;text=%D0%BA%D0%B0%D1%80%D1%82%D0%B8%D0%BD%D0%BA%D0%B8%20%D0%B2%D0%B5%D0%BB%D0%BE%D1%81%D0%B8%D0%BF%D0%B5%D0%B4%D0%B8%D1%81%D1%82%D0%BE%D0%B2%20%D0%B4%D0%BB%D1%8F%20%D0%B4%D0%B5%D1%82%D0%B5%D0%B9&amp;fp=2&amp;pos=67&amp;uinfo=ww-1124-wh-562-fw-899-fh-448-pd-1.2000000476837158&amp;rpt=simage&amp;img_url=http://i.istockimg.com/file_thumbview_approve/16039632/2/stock-illustration-16039632-baby-cyclist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images.yandex.ru/yandsearch?p=3&amp;text=%D0%BA%D0%B0%D1%80%D1%82%D0%B8%D0%BD%D0%BA%D0%B8%20%D0%BD%D0%B0%D0%B5%D0%B7%D0%B4%D0%BD%D0%B8%D0%BA%20%D0%BD%D0%B0%20%D0%BA%D0%BE%D0%BD%D0%B5%20%D0%BD%D0%B0%20%D0%B1%D0%B5%D0%BB%D0%BE%D0%BC%20%D1%84%D0%BE%D0%BD%D0%B5%20%D0%B4%D0%BB%D1%8F%20%D0%B4%D0%B5%D1%82%D0%B5%D0%B9&amp;fp=3&amp;pos=106&amp;uinfo=ww-1124-wh-562-fw-899-fh-448-pd-1.2000000476837158&amp;rpt=simage&amp;img_url=http://www.otoys.ru/picturesNew/papo/b_52009+51545_1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p=2&amp;text=%D0%BA%D0%B0%D1%80%D1%82%D0%B8%D0%BD%D0%BA%D0%B8%20%D0%B2%D0%B5%D0%BB%D0%BE%D1%81%D0%B8%D0%BF%D0%B5%D0%B4%D0%B8%D1%81%D1%82%D0%BE%D0%B2%20%D0%B4%D0%BB%D1%8F%20%D0%B4%D0%B5%D1%82%D0%B5%D0%B9&amp;fp=2&amp;pos=67&amp;uinfo=ww-1124-wh-562-fw-899-fh-448-pd-1.2000000476837158&amp;rpt=simage&amp;img_url=http://i.istockimg.com/file_thumbview_approve/16039632/2/stock-illustration-16039632-baby-cyclist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images.yandex.ru/yandsearch?p=3&amp;text=%D0%BA%D0%B0%D1%80%D1%82%D0%B8%D0%BD%D0%BA%D0%B8%20%D0%BD%D0%B0%D0%B5%D0%B7%D0%B4%D0%BD%D0%B8%D0%BA%20%D0%BD%D0%B0%20%D0%BA%D0%BE%D0%BD%D0%B5%20%D0%BD%D0%B0%20%D0%B1%D0%B5%D0%BB%D0%BE%D0%BC%20%D1%84%D0%BE%D0%BD%D0%B5%20%D0%B4%D0%BB%D1%8F%20%D0%B4%D0%B5%D1%82%D0%B5%D0%B9&amp;fp=3&amp;pos=106&amp;uinfo=ww-1124-wh-562-fw-899-fh-448-pd-1.2000000476837158&amp;rpt=simage&amp;img_url=http://www.otoys.ru/picturesNew/papo/b_52009+51545_1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yandex.ru/yandsearch?text=%D0%BA%D0%B0%D1%80%D1%82%D0%B8%D0%BD%D0%BA%D0%B8%20%D0%BC%D0%BE%D1%82%D0%BE%D1%86%D0%B8%D0%BA%D0%BB%D0%B8%D1%81%D1%82%20%D0%BD%D0%B0%20%D0%B1%D0%B5%D0%BB%D0%BE%D0%BC%20%D1%84%D0%BE%D0%BD%D0%B5%20%D0%B4%D0%BB%D1%8F%20%D0%B4%D0%B5%D1%82%D0%B5%D0%B9&amp;fp=0&amp;pos=5&amp;uinfo=ww-1124-wh-562-fw-899-fh-448-pd-1.2000000476837158&amp;rpt=simage&amp;img_url=http://thumb1.shutterstock.com/thumb_small/100881/100881,1326119577,2/stock-vector-motorcyclist-silhouette-on-white-background-92324395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images.yandex.ru/yandsearch?p=2&amp;text=%D0%BA%D0%B0%D1%80%D1%82%D0%B8%D0%BD%D0%BA%D0%B8%20%D0%B2%D0%B5%D0%BB%D0%BE%D1%81%D0%B8%D0%BF%D0%B5%D0%B4%D0%B8%D1%81%D1%82%D0%BE%D0%B2%20%D0%B4%D0%BB%D1%8F%20%D0%B4%D0%B5%D1%82%D0%B5%D0%B9&amp;fp=2&amp;pos=67&amp;uinfo=ww-1124-wh-562-fw-899-fh-448-pd-1.2000000476837158&amp;rpt=simage&amp;img_url=http://i.istockimg.com/file_thumbview_approve/16039632/2/stock-illustration-16039632-baby-cyclist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yandex.ru/yandsearch?text=%D0%BA%D0%B0%D1%80%D1%82%D0%B8%D0%BD%D0%BA%D0%B8%20%D0%BC%D0%BE%D1%82%D0%BE%D1%86%D0%B8%D0%BA%D0%BB%D0%B8%D1%81%D1%82%20%D0%BD%D0%B0%20%D0%B1%D0%B5%D0%BB%D0%BE%D0%BC%20%D1%84%D0%BE%D0%BD%D0%B5%20%D0%B4%D0%BB%D1%8F%20%D0%B4%D0%B5%D1%82%D0%B5%D0%B9&amp;fp=0&amp;pos=5&amp;uinfo=ww-1124-wh-562-fw-899-fh-448-pd-1.2000000476837158&amp;rpt=simage&amp;img_url=http://thumb1.shutterstock.com/thumb_small/100881/100881,1326119577,2/stock-vector-motorcyclist-silhouette-on-white-background-92324395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://images.yandex.ru/yandsearch?p=4&amp;text=%D0%BA%D0%B0%D1%80%D1%82%D0%B8%D0%BD%D0%BA%D0%B8%20%D0%B3%D1%80%D1%83%D0%B7%D0%BE%D0%B2%D0%B8%D0%BA%20%D0%BD%D0%B0%20%D0%B1%D0%B5%D0%BB%D0%BE%D0%BC%20%D1%84%D0%BE%D0%BD%D0%B5%20%D0%B4%D0%BB%D1%8F%20%D0%B4%D0%B5%D1%82%D0%B5%D0%B9&amp;fp=4&amp;pos=125&amp;uinfo=ww-1124-wh-562-fw-899-fh-448-pd-1.2000000476837158&amp;rpt=simage&amp;img_url=http://www.s1.fonfree.ru/images/previwb/bp-0123758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source=wiz&amp;fp=0&amp;text=%D0%BA%D0%B0%D1%80%D1%82%D0%B8%D0%BD%D0%BA%D0%B8%20%D0%B6%D0%B8%D0%B2%D0%BE%D1%82%D0%BD%D1%8B%D0%B5%20%D0%BD%D0%B0%20%D0%B1%D0%B5%D0%BB%D0%BE%D0%BC%20%D1%84%D0%BE%D0%BD%D0%B5&amp;noreask=1&amp;pos=11&amp;lr=2&amp;rpt=simage&amp;uinfo=ww-1124-wh-562-fw-899-fh-448-pd-1.2000000476837158&amp;img_url=http://server1.bezfishki.com/2009/112009/17/D/Dop/14/_21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source=wiz&amp;fp=1&amp;uinfo=ww-1124-wh-562-fw-899-fh-448-pd-1.2000000476837158&amp;p=1&amp;text=%D0%BA%D0%B0%D1%80%D1%82%D0%B8%D0%BD%D0%BA%D0%B8%20%D1%81%D0%BA%D0%BE%D1%80%D0%BE%D1%81%D1%82%D1%8C&amp;noreask=1&amp;pos=47&amp;rpt=simage&amp;lr=2&amp;img_url=http://pics.autonews.ru/autonews_pics/onews/2011/10/07/131553.14989_300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source=wiz&amp;fp=1&amp;uinfo=ww-1124-wh-562-fw-899-fh-448-pd-1.2000000476837158&amp;p=1&amp;text=%D0%BA%D0%B0%D1%80%D1%82%D0%B8%D0%BD%D0%BA%D0%B8%20%D1%81%D0%BA%D0%BE%D1%80%D0%BE%D1%81%D1%82%D1%8C&amp;noreask=1&amp;pos=45&amp;rpt=simage&amp;lr=2&amp;img_url=http://lh4.ggpht.com/-sczTI4sD9Hk/SAS9r7s4lxI/AAAAAAAAAgI/6utClkd77eM/s74-c/Norwegian%252520Beach%25252C%252520Warmblood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source=wiz&amp;fp=1&amp;uinfo=ww-1124-wh-562-fw-899-fh-448-pd-1.2000000476837158&amp;p=1&amp;text=%D0%BA%D0%B0%D1%80%D1%82%D0%B8%D0%BD%D0%BA%D0%B8%20%D1%81%D0%BA%D0%BE%D1%80%D0%BE%D1%81%D1%82%D1%8C&amp;noreask=1&amp;pos=47&amp;rpt=simage&amp;lr=2&amp;img_url=http://pics.autonews.ru/autonews_pics/onews/2011/10/07/131553.14989_300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source=wiz&amp;fp=1&amp;uinfo=ww-1124-wh-562-fw-899-fh-448-pd-1.2000000476837158&amp;p=1&amp;text=%D0%BA%D0%B0%D1%80%D1%82%D0%B8%D0%BD%D0%BA%D0%B8%20%D1%81%D0%BA%D0%BE%D1%80%D0%BE%D1%81%D1%82%D1%8C&amp;noreask=1&amp;pos=45&amp;rpt=simage&amp;lr=2&amp;img_url=http://lh4.ggpht.com/-sczTI4sD9Hk/SAS9r7s4lxI/AAAAAAAAAgI/6utClkd77eM/s74-c/Norwegian%252520Beach%25252C%252520Warmblood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images.yandex.ru/yandsearch?text=%D0%BA%D0%B0%D1%80%D1%82%D0%B8%D0%BD%D0%BA%D0%B8%20%D0%B3%D0%BE%D1%80%D0%BE%D0%B4%20%D0%B4%D0%BB%D1%8F%20%D0%B4%D0%B5%D1%82%D0%B5%D0%B9&amp;fp=0&amp;pos=4&amp;uinfo=ww-1124-wh-562-fw-899-fh-448-pd-1.2000000476837158&amp;rpt=simage&amp;img_url=http://sviridenkov.com/tests/tspring/vesna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text=%D0%BA%D0%B0%D1%80%D1%82%D0%B8%D0%BD%D0%BA%D0%B8%20%D0%B4%D0%B5%D1%80%D0%B5%D0%B2%D0%BE%20%D0%B4%D0%BB%D1%8F%20%D0%B4%D0%B5%D1%82%D0%B5%D0%B9&amp;fp=0&amp;pos=5&amp;uinfo=ww-1124-wh-562-fw-899-fh-448-pd-1.2000000476837158&amp;rpt=simage&amp;img_url=http://a0.twimg.com/profile_images/2284691900/lkqpif96xv84gfvta6x2_normal.jpeg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images.yandex.ru/yandsearch?p=1&amp;text=%D0%BA%D0%B0%D1%80%D1%82%D0%B8%D0%BD%D0%BA%D0%B8%20%D0%B3%D0%BE%D1%80%D0%BE%D0%B4%20%D0%B4%D0%BB%D1%8F%20%D0%B4%D0%B5%D1%82%D0%B5%D0%B9&amp;fp=1&amp;pos=56&amp;uinfo=ww-1124-wh-562-fw-899-fh-448-pd-1.2000000476837158&amp;rpt=simage&amp;img_url=http://img0.liveinternet.ru/images/attach/c/2/72/509/72509937_1300957103_Avatar_154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text=%D0%BA%D0%B0%D1%80%D1%82%D0%B8%D0%BD%D0%BA%D0%B8%20%D1%80%D0%B0%D1%81%D1%81%D1%82%D0%BE%D1%8F%D0%BD%D0%B8%D0%B5&amp;fp=0&amp;pos=13&amp;uinfo=ww-1124-wh-562-fw-899-fh-448-pd-1.2000000476837158&amp;rpt=simage&amp;img_url=http://hq-wallpapers.ru/wallpapers/9/hq-wallpapers_ru_space_43720_1280x1024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images.yandex.ru/yandsearch?text=%D0%BA%D0%B0%D1%80%D1%82%D0%B8%D0%BD%D0%BA%D0%B8%20%D1%80%D0%B0%D1%81%D1%81%D1%82%D0%BE%D1%8F%D0%BD%D0%B8%D0%B5&amp;fp=0&amp;pos=17&amp;uinfo=ww-1124-wh-562-fw-899-fh-448-pd-1.2000000476837158&amp;rpt=simage&amp;img_url=http://3.bp.blogspot.com/-gW1DY-7dYdU/TVtWBu0PgPI/AAAAAAAAABw/DaPOSiW5iCk/s1600/long-distance-relationship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text=%D0%BA%D0%B0%D1%80%D1%82%D0%B8%D0%BD%D0%BA%D0%B8%20%D1%80%D0%B0%D1%81%D1%81%D1%82%D0%BE%D1%8F%D0%BD%D0%B8%D0%B5&amp;fp=0&amp;pos=13&amp;uinfo=ww-1124-wh-562-fw-899-fh-448-pd-1.2000000476837158&amp;rpt=simage&amp;img_url=http://hq-wallpapers.ru/wallpapers/9/hq-wallpapers_ru_space_43720_1280x1024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images.yandex.ru/yandsearch?text=%D0%BA%D0%B0%D1%80%D1%82%D0%B8%D0%BD%D0%BA%D0%B8%20%D1%80%D0%B0%D1%81%D1%81%D1%82%D0%BE%D1%8F%D0%BD%D0%B8%D0%B5&amp;fp=0&amp;pos=17&amp;uinfo=ww-1124-wh-562-fw-899-fh-448-pd-1.2000000476837158&amp;rpt=simage&amp;img_url=http://3.bp.blogspot.com/-gW1DY-7dYdU/TVtWBu0PgPI/AAAAAAAAABw/DaPOSiW5iCk/s1600/long-distance-relationship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text=%D0%BA%D0%B0%D1%80%D1%82%D0%B8%D0%BD%D0%BA%D0%B8%20%D0%B3%D0%BE%D1%80%D0%BE%D0%B4%20%D0%B4%D0%BB%D1%8F%20%D0%B4%D0%B5%D1%82%D0%B5%D0%B9&amp;fp=0&amp;pos=4&amp;uinfo=ww-1124-wh-562-fw-899-fh-448-pd-1.2000000476837158&amp;rpt=simage&amp;img_url=http://sviridenkov.com/tests/tspring/vesna4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images.yandex.ru/yandsearch?p=1&amp;text=%D0%BA%D0%B0%D1%80%D1%82%D0%B8%D0%BD%D0%BA%D0%B8%20%D0%B3%D0%BE%D1%80%D0%BE%D0%B4%20%D0%B4%D0%BB%D1%8F%20%D0%B4%D0%B5%D1%82%D0%B5%D0%B9&amp;fp=1&amp;pos=56&amp;uinfo=ww-1124-wh-562-fw-899-fh-448-pd-1.2000000476837158&amp;rpt=simage&amp;img_url=http://img0.liveinternet.ru/images/attach/c/2/72/509/72509937_1300957103_Avatar_154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928670"/>
            <a:ext cx="58579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Propisi" pitchFamily="2" charset="0"/>
              </a:rPr>
              <a:t>14 февраля</a:t>
            </a:r>
          </a:p>
          <a:p>
            <a:pPr algn="ctr"/>
            <a:r>
              <a:rPr lang="ru-RU" sz="5400" b="1" dirty="0" smtClean="0">
                <a:latin typeface="Propisi" pitchFamily="2" charset="0"/>
              </a:rPr>
              <a:t>Классная работа</a:t>
            </a:r>
            <a:endParaRPr lang="en-US" sz="5400" b="1" dirty="0" smtClean="0">
              <a:latin typeface="Propis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uzdanews.by/wp-content/uploads/2013/05/eBuwFQ7s5Nu6e57nzAywnv3l61Z4g1KY-e136860580318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357430"/>
            <a:ext cx="5133975" cy="3714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500042"/>
            <a:ext cx="4429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/>
              <a:t>время</a:t>
            </a:r>
            <a:endParaRPr lang="ru-RU" sz="9600" b="1" dirty="0"/>
          </a:p>
        </p:txBody>
      </p:sp>
      <p:pic>
        <p:nvPicPr>
          <p:cNvPr id="18434" name="Picture 2" descr="http://lol54.ru/uploads/posts/2008-09/thumbs/1222259934_1-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643314"/>
            <a:ext cx="3482602" cy="2786082"/>
          </a:xfrm>
          <a:prstGeom prst="rect">
            <a:avLst/>
          </a:prstGeom>
          <a:noFill/>
        </p:spPr>
      </p:pic>
      <p:pic>
        <p:nvPicPr>
          <p:cNvPr id="18436" name="Picture 4" descr="http://content.onliner.by/forum/241/2d5/351346/800x800/e3fefa15cd9f8667de5be57bef51113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500306"/>
            <a:ext cx="3929090" cy="3013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5885" y="0"/>
            <a:ext cx="6072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/>
              <a:t>t</a:t>
            </a:r>
            <a:r>
              <a:rPr lang="en-US" sz="9600" b="1" dirty="0" smtClean="0"/>
              <a:t> - </a:t>
            </a:r>
            <a:r>
              <a:rPr lang="ru-RU" sz="9600" b="1" dirty="0" smtClean="0"/>
              <a:t>время</a:t>
            </a:r>
            <a:endParaRPr lang="ru-RU" sz="9600" b="1" dirty="0"/>
          </a:p>
        </p:txBody>
      </p:sp>
      <p:pic>
        <p:nvPicPr>
          <p:cNvPr id="18434" name="Picture 2" descr="http://lol54.ru/uploads/posts/2008-09/thumbs/1222259934_1-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643314"/>
            <a:ext cx="3482602" cy="2786082"/>
          </a:xfrm>
          <a:prstGeom prst="rect">
            <a:avLst/>
          </a:prstGeom>
          <a:noFill/>
        </p:spPr>
      </p:pic>
      <p:pic>
        <p:nvPicPr>
          <p:cNvPr id="18436" name="Picture 4" descr="http://content.onliner.by/forum/241/2d5/351346/800x800/e3fefa15cd9f8667de5be57bef51113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3929090" cy="30132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28926" y="1643050"/>
            <a:ext cx="3286148" cy="14465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/>
              <a:t>t</a:t>
            </a:r>
            <a:r>
              <a:rPr lang="en-US" sz="8800" b="1" dirty="0" smtClean="0"/>
              <a:t>=S:V</a:t>
            </a:r>
            <a:endParaRPr lang="ru-RU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321455" y="2825175"/>
            <a:ext cx="8501090" cy="1207649"/>
            <a:chOff x="214282" y="2000240"/>
            <a:chExt cx="8501090" cy="1207649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1500166" y="3071810"/>
              <a:ext cx="5857916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 rot="5400000">
              <a:off x="1179489" y="2749545"/>
              <a:ext cx="642942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rot="5400000">
              <a:off x="7037405" y="2749545"/>
              <a:ext cx="642942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>
              <a:off x="1500166" y="2428868"/>
              <a:ext cx="2214578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rot="10800000">
              <a:off x="5357818" y="2428868"/>
              <a:ext cx="2000264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626" name="Picture 2" descr="http://i.istockimg.com/file_thumbview_approve/16039632/2/stock-illustration-16039632-baby-cyclist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2143116"/>
              <a:ext cx="1142976" cy="1064773"/>
            </a:xfrm>
            <a:prstGeom prst="rect">
              <a:avLst/>
            </a:prstGeom>
            <a:noFill/>
          </p:spPr>
        </p:pic>
        <p:pic>
          <p:nvPicPr>
            <p:cNvPr id="26628" name="Picture 4" descr="http://www.otoys.ru/picturesNew/papo/b_52009+51545_1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4282" y="2000240"/>
              <a:ext cx="1142976" cy="1160036"/>
            </a:xfrm>
            <a:prstGeom prst="rect">
              <a:avLst/>
            </a:prstGeom>
            <a:noFill/>
          </p:spPr>
        </p:pic>
      </p:grpSp>
      <p:sp>
        <p:nvSpPr>
          <p:cNvPr id="16" name="TextBox 15"/>
          <p:cNvSpPr txBox="1"/>
          <p:nvPr/>
        </p:nvSpPr>
        <p:spPr>
          <a:xfrm>
            <a:off x="3214678" y="571480"/>
            <a:ext cx="271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Задачи</a:t>
            </a:r>
            <a:endParaRPr lang="ru-RU" sz="4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500166" y="2428868"/>
            <a:ext cx="2214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48 км/ч</a:t>
            </a:r>
            <a:endParaRPr lang="ru-RU" sz="4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57818" y="2357430"/>
            <a:ext cx="2214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33 км/ч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6"/>
          <p:cNvGrpSpPr/>
          <p:nvPr/>
        </p:nvGrpSpPr>
        <p:grpSpPr>
          <a:xfrm>
            <a:off x="321455" y="2221351"/>
            <a:ext cx="8501090" cy="1207649"/>
            <a:chOff x="214282" y="2000240"/>
            <a:chExt cx="8501090" cy="1207649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1500166" y="3071810"/>
              <a:ext cx="5857916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 rot="5400000">
              <a:off x="1179489" y="2749545"/>
              <a:ext cx="642942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rot="5400000">
              <a:off x="7037405" y="2749545"/>
              <a:ext cx="642942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>
              <a:off x="1500166" y="2428868"/>
              <a:ext cx="2214578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rot="10800000">
              <a:off x="5357818" y="2428868"/>
              <a:ext cx="2000264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626" name="Picture 2" descr="http://i.istockimg.com/file_thumbview_approve/16039632/2/stock-illustration-16039632-baby-cyclist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2143116"/>
              <a:ext cx="1142976" cy="1064773"/>
            </a:xfrm>
            <a:prstGeom prst="rect">
              <a:avLst/>
            </a:prstGeom>
            <a:noFill/>
          </p:spPr>
        </p:pic>
        <p:pic>
          <p:nvPicPr>
            <p:cNvPr id="26628" name="Picture 4" descr="http://www.otoys.ru/picturesNew/papo/b_52009+51545_1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4282" y="2000240"/>
              <a:ext cx="1142976" cy="1160036"/>
            </a:xfrm>
            <a:prstGeom prst="rect">
              <a:avLst/>
            </a:prstGeom>
            <a:noFill/>
          </p:spPr>
        </p:pic>
      </p:grpSp>
      <p:sp>
        <p:nvSpPr>
          <p:cNvPr id="16" name="TextBox 15"/>
          <p:cNvSpPr txBox="1"/>
          <p:nvPr/>
        </p:nvSpPr>
        <p:spPr>
          <a:xfrm>
            <a:off x="3214678" y="571480"/>
            <a:ext cx="271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Задачи</a:t>
            </a:r>
            <a:endParaRPr lang="ru-RU" sz="4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571604" y="1857364"/>
            <a:ext cx="2214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48 км/ч</a:t>
            </a:r>
            <a:endParaRPr lang="ru-RU" sz="4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286380" y="1857364"/>
            <a:ext cx="2214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33 км/ч</a:t>
            </a:r>
            <a:endParaRPr lang="ru-RU" sz="4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1439" y="3714752"/>
            <a:ext cx="8501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 smtClean="0"/>
              <a:t>Вопрос:</a:t>
            </a:r>
          </a:p>
          <a:p>
            <a:pPr algn="just"/>
            <a:r>
              <a:rPr lang="ru-RU" sz="4000" b="1" dirty="0" smtClean="0"/>
              <a:t>На сколько уменьшается расстояние между ними через каждый час?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28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7030A0"/>
                </a:solidFill>
              </a:rPr>
              <a:t>с</a:t>
            </a:r>
            <a:r>
              <a:rPr lang="ru-RU" sz="5400" b="1" dirty="0" smtClean="0">
                <a:solidFill>
                  <a:srgbClr val="7030A0"/>
                </a:solidFill>
              </a:rPr>
              <a:t>корость сближения (</a:t>
            </a:r>
            <a:r>
              <a:rPr lang="en-US" sz="5400" b="1" u="sng" dirty="0" smtClean="0">
                <a:solidFill>
                  <a:srgbClr val="7030A0"/>
                </a:solidFill>
              </a:rPr>
              <a:t>V</a:t>
            </a:r>
            <a:r>
              <a:rPr lang="ru-RU" sz="5400" b="1" u="sng" dirty="0" err="1" smtClean="0">
                <a:solidFill>
                  <a:srgbClr val="7030A0"/>
                </a:solidFill>
              </a:rPr>
              <a:t>сбл</a:t>
            </a:r>
            <a:r>
              <a:rPr lang="ru-RU" sz="5400" b="1" dirty="0" smtClean="0">
                <a:solidFill>
                  <a:srgbClr val="7030A0"/>
                </a:solidFill>
              </a:rPr>
              <a:t>.)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315" y="1857364"/>
            <a:ext cx="8215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800" b="1" dirty="0" smtClean="0"/>
              <a:t>- это расстояние, на которое сближаются объекты за единицу времени</a:t>
            </a:r>
            <a:endParaRPr lang="ru-RU" sz="4800" b="1" dirty="0"/>
          </a:p>
        </p:txBody>
      </p:sp>
      <p:pic>
        <p:nvPicPr>
          <p:cNvPr id="25604" name="Picture 4" descr="http://ppt4web.ru/images/937/26524/310/img1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929066"/>
            <a:ext cx="2952750" cy="220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6"/>
          <p:cNvGrpSpPr/>
          <p:nvPr/>
        </p:nvGrpSpPr>
        <p:grpSpPr>
          <a:xfrm>
            <a:off x="321455" y="2825175"/>
            <a:ext cx="8501090" cy="1207649"/>
            <a:chOff x="214282" y="2000240"/>
            <a:chExt cx="8501090" cy="1207649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1500166" y="3071810"/>
              <a:ext cx="5857916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 rot="5400000">
              <a:off x="1179489" y="2749545"/>
              <a:ext cx="642942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rot="5400000">
              <a:off x="7037405" y="2749545"/>
              <a:ext cx="642942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>
              <a:off x="1500166" y="2428868"/>
              <a:ext cx="2214578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rot="10800000">
              <a:off x="5357818" y="2428868"/>
              <a:ext cx="2000264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626" name="Picture 2" descr="http://i.istockimg.com/file_thumbview_approve/16039632/2/stock-illustration-16039632-baby-cyclist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2143116"/>
              <a:ext cx="1142976" cy="1064773"/>
            </a:xfrm>
            <a:prstGeom prst="rect">
              <a:avLst/>
            </a:prstGeom>
            <a:noFill/>
          </p:spPr>
        </p:pic>
        <p:pic>
          <p:nvPicPr>
            <p:cNvPr id="26628" name="Picture 4" descr="http://www.otoys.ru/picturesNew/papo/b_52009+51545_1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4282" y="2000240"/>
              <a:ext cx="1142976" cy="1160036"/>
            </a:xfrm>
            <a:prstGeom prst="rect">
              <a:avLst/>
            </a:prstGeom>
            <a:noFill/>
          </p:spPr>
        </p:pic>
      </p:grpSp>
      <p:sp>
        <p:nvSpPr>
          <p:cNvPr id="16" name="TextBox 15"/>
          <p:cNvSpPr txBox="1"/>
          <p:nvPr/>
        </p:nvSpPr>
        <p:spPr>
          <a:xfrm>
            <a:off x="3214678" y="571480"/>
            <a:ext cx="271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Задачи</a:t>
            </a:r>
            <a:endParaRPr lang="ru-RU" sz="4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500166" y="2428868"/>
            <a:ext cx="2214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48 км/ч</a:t>
            </a:r>
            <a:endParaRPr lang="ru-RU" sz="4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57818" y="2357430"/>
            <a:ext cx="2214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33 км/ч</a:t>
            </a:r>
            <a:endParaRPr lang="ru-RU" sz="4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07521" y="4000504"/>
            <a:ext cx="29289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243 км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607339" y="3896745"/>
            <a:ext cx="5857916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5400000">
            <a:off x="1286662" y="3574480"/>
            <a:ext cx="642942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7144578" y="3574480"/>
            <a:ext cx="642942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607339" y="3253803"/>
            <a:ext cx="2214578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>
            <a:off x="5464991" y="3253803"/>
            <a:ext cx="2000264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6" name="Picture 2" descr="http://i.istockimg.com/file_thumbview_approve/16039632/2/stock-illustration-16039632-baby-cyclis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9569" y="2968051"/>
            <a:ext cx="1142976" cy="1064773"/>
          </a:xfrm>
          <a:prstGeom prst="rect">
            <a:avLst/>
          </a:prstGeom>
          <a:noFill/>
        </p:spPr>
      </p:pic>
      <p:pic>
        <p:nvPicPr>
          <p:cNvPr id="26628" name="Picture 4" descr="http://www.otoys.ru/picturesNew/papo/b_52009+51545_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55" y="2825175"/>
            <a:ext cx="1142976" cy="116003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214678" y="571480"/>
            <a:ext cx="271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Задачи</a:t>
            </a:r>
            <a:endParaRPr lang="ru-RU" sz="4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500166" y="2428868"/>
            <a:ext cx="2214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48 км/ч</a:t>
            </a:r>
            <a:endParaRPr lang="ru-RU" sz="4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57818" y="2357430"/>
            <a:ext cx="2214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33 км/ч</a:t>
            </a:r>
            <a:endParaRPr lang="ru-RU" sz="4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07521" y="4000504"/>
            <a:ext cx="29289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243 км</a:t>
            </a:r>
            <a:endParaRPr lang="ru-RU" sz="4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72198" y="4714884"/>
            <a:ext cx="1643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</a:t>
            </a:r>
            <a:r>
              <a:rPr lang="ru-RU" sz="4400" b="1" dirty="0" smtClean="0"/>
              <a:t> </a:t>
            </a:r>
            <a:r>
              <a:rPr lang="en-US" sz="4400" b="1" dirty="0" smtClean="0"/>
              <a:t>=</a:t>
            </a:r>
            <a:r>
              <a:rPr lang="ru-RU" sz="4400" b="1" dirty="0" smtClean="0"/>
              <a:t> </a:t>
            </a:r>
            <a:r>
              <a:rPr lang="en-US" sz="4400" b="1" dirty="0" smtClean="0"/>
              <a:t>?</a:t>
            </a:r>
            <a:r>
              <a:rPr lang="ru-RU" sz="4400" b="1" dirty="0" smtClean="0"/>
              <a:t> ч</a:t>
            </a:r>
            <a:endParaRPr lang="ru-RU" sz="4400" b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4464843" y="3536157"/>
            <a:ext cx="642942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Волна 20"/>
          <p:cNvSpPr/>
          <p:nvPr/>
        </p:nvSpPr>
        <p:spPr>
          <a:xfrm>
            <a:off x="4857752" y="3178967"/>
            <a:ext cx="428628" cy="46434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607339" y="3896745"/>
            <a:ext cx="5857916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5400000">
            <a:off x="1286662" y="3574480"/>
            <a:ext cx="642942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7144578" y="3574480"/>
            <a:ext cx="642942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607339" y="3253803"/>
            <a:ext cx="2214578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>
            <a:off x="5464991" y="3253803"/>
            <a:ext cx="2000264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14678" y="571480"/>
            <a:ext cx="271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Задачи</a:t>
            </a:r>
            <a:endParaRPr lang="ru-RU" sz="4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500166" y="2428868"/>
            <a:ext cx="2214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25 км/ч</a:t>
            </a:r>
            <a:endParaRPr lang="ru-RU" sz="4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57818" y="2357430"/>
            <a:ext cx="2214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43 км/ч</a:t>
            </a:r>
            <a:endParaRPr lang="ru-RU" sz="4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07521" y="4000504"/>
            <a:ext cx="29289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204 км</a:t>
            </a:r>
            <a:endParaRPr lang="ru-RU" sz="4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72198" y="4714884"/>
            <a:ext cx="1643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</a:t>
            </a:r>
            <a:r>
              <a:rPr lang="ru-RU" sz="4400" b="1" dirty="0" smtClean="0"/>
              <a:t> </a:t>
            </a:r>
            <a:r>
              <a:rPr lang="en-US" sz="4400" b="1" dirty="0" smtClean="0"/>
              <a:t>=</a:t>
            </a:r>
            <a:r>
              <a:rPr lang="ru-RU" sz="4400" b="1" dirty="0" smtClean="0"/>
              <a:t> </a:t>
            </a:r>
            <a:r>
              <a:rPr lang="en-US" sz="4400" b="1" dirty="0" smtClean="0"/>
              <a:t>?</a:t>
            </a:r>
            <a:r>
              <a:rPr lang="ru-RU" sz="4400" b="1" dirty="0" smtClean="0"/>
              <a:t> ч</a:t>
            </a:r>
            <a:endParaRPr lang="ru-RU" sz="4400" b="1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4071935" y="3089272"/>
            <a:ext cx="500065" cy="768355"/>
            <a:chOff x="4786315" y="3178967"/>
            <a:chExt cx="500065" cy="76835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4420790" y="3581004"/>
              <a:ext cx="731843" cy="79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Волна 20"/>
            <p:cNvSpPr/>
            <p:nvPr/>
          </p:nvSpPr>
          <p:spPr>
            <a:xfrm>
              <a:off x="4857752" y="3178967"/>
              <a:ext cx="428628" cy="464347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9698" name="Picture 2" descr="http://www.colourbox.de/preview/3267132-466064-motorradfahrer-silhouette-auf-weisem-hintergrund-vektor-illustra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2928934"/>
            <a:ext cx="1311648" cy="1000132"/>
          </a:xfrm>
          <a:prstGeom prst="rect">
            <a:avLst/>
          </a:prstGeom>
          <a:noFill/>
        </p:spPr>
      </p:pic>
      <p:pic>
        <p:nvPicPr>
          <p:cNvPr id="29" name="Picture 2" descr="http://i.istockimg.com/file_thumbview_approve/16039632/2/stock-illustration-16039632-baby-cyclis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896613"/>
            <a:ext cx="1142976" cy="1064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607339" y="3896745"/>
            <a:ext cx="5857916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5400000">
            <a:off x="1286662" y="3574480"/>
            <a:ext cx="642942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7144578" y="3574480"/>
            <a:ext cx="642942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607339" y="3253803"/>
            <a:ext cx="2214578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>
            <a:off x="5464991" y="3253803"/>
            <a:ext cx="2000264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14678" y="571480"/>
            <a:ext cx="271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Задачи</a:t>
            </a:r>
            <a:endParaRPr lang="ru-RU" sz="4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500166" y="2428868"/>
            <a:ext cx="2214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59 км/ч</a:t>
            </a:r>
            <a:endParaRPr lang="ru-RU" sz="4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57818" y="2357430"/>
            <a:ext cx="2214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32 км/ч</a:t>
            </a:r>
            <a:endParaRPr lang="ru-RU" sz="4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07521" y="4000504"/>
            <a:ext cx="29289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364 км</a:t>
            </a:r>
            <a:endParaRPr lang="ru-RU" sz="4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72198" y="4714884"/>
            <a:ext cx="1643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</a:t>
            </a:r>
            <a:r>
              <a:rPr lang="ru-RU" sz="4400" b="1" dirty="0" smtClean="0"/>
              <a:t> </a:t>
            </a:r>
            <a:r>
              <a:rPr lang="en-US" sz="4400" b="1" dirty="0" smtClean="0"/>
              <a:t>=</a:t>
            </a:r>
            <a:r>
              <a:rPr lang="ru-RU" sz="4400" b="1" dirty="0" smtClean="0"/>
              <a:t> </a:t>
            </a:r>
            <a:r>
              <a:rPr lang="en-US" sz="4400" b="1" dirty="0" smtClean="0"/>
              <a:t>?</a:t>
            </a:r>
            <a:r>
              <a:rPr lang="ru-RU" sz="4400" b="1" dirty="0" smtClean="0"/>
              <a:t> ч</a:t>
            </a:r>
            <a:endParaRPr lang="ru-RU" sz="4400" b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4464843" y="3536157"/>
            <a:ext cx="642942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Волна 20"/>
          <p:cNvSpPr/>
          <p:nvPr/>
        </p:nvSpPr>
        <p:spPr>
          <a:xfrm>
            <a:off x="4857752" y="3178967"/>
            <a:ext cx="428628" cy="46434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698" name="Picture 2" descr="http://www.colourbox.de/preview/3267132-466064-motorradfahrer-silhouette-auf-weisem-hintergrund-vektor-illustra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2928934"/>
            <a:ext cx="1311648" cy="1000132"/>
          </a:xfrm>
          <a:prstGeom prst="rect">
            <a:avLst/>
          </a:prstGeom>
          <a:noFill/>
        </p:spPr>
      </p:pic>
      <p:pic>
        <p:nvPicPr>
          <p:cNvPr id="32770" name="Picture 2" descr="http://www.s1.fonfree.ru/images/previwb/bp-012375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28935"/>
            <a:ext cx="1567067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428178"/>
            <a:ext cx="278608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Propisi" pitchFamily="2" charset="0"/>
              </a:rPr>
              <a:t>72:8=</a:t>
            </a:r>
          </a:p>
          <a:p>
            <a:r>
              <a:rPr lang="ru-RU" sz="4800" b="1" dirty="0" smtClean="0">
                <a:latin typeface="Propisi" pitchFamily="2" charset="0"/>
              </a:rPr>
              <a:t>29+18=</a:t>
            </a:r>
          </a:p>
          <a:p>
            <a:r>
              <a:rPr lang="ru-RU" sz="4800" b="1" dirty="0" smtClean="0">
                <a:latin typeface="Propisi" pitchFamily="2" charset="0"/>
              </a:rPr>
              <a:t>6*7=</a:t>
            </a:r>
          </a:p>
          <a:p>
            <a:r>
              <a:rPr lang="ru-RU" sz="4800" b="1" dirty="0" smtClean="0">
                <a:latin typeface="Propisi" pitchFamily="2" charset="0"/>
              </a:rPr>
              <a:t>168:21=</a:t>
            </a:r>
          </a:p>
          <a:p>
            <a:r>
              <a:rPr lang="ru-RU" sz="4800" b="1" dirty="0" smtClean="0">
                <a:latin typeface="Propisi" pitchFamily="2" charset="0"/>
              </a:rPr>
              <a:t>91-49=</a:t>
            </a:r>
          </a:p>
          <a:p>
            <a:r>
              <a:rPr lang="ru-RU" sz="4800" b="1" dirty="0" smtClean="0">
                <a:latin typeface="Propisi" pitchFamily="2" charset="0"/>
              </a:rPr>
              <a:t>99:11=</a:t>
            </a:r>
          </a:p>
          <a:p>
            <a:r>
              <a:rPr lang="ru-RU" sz="4800" b="1" dirty="0" smtClean="0">
                <a:latin typeface="Propisi" pitchFamily="2" charset="0"/>
              </a:rPr>
              <a:t>48:12=</a:t>
            </a:r>
          </a:p>
          <a:p>
            <a:r>
              <a:rPr lang="ru-RU" sz="4800" b="1" dirty="0" smtClean="0">
                <a:latin typeface="Propisi" pitchFamily="2" charset="0"/>
              </a:rPr>
              <a:t>186:62=</a:t>
            </a:r>
            <a:endParaRPr lang="ru-RU" sz="4800" b="1" dirty="0">
              <a:latin typeface="Propisi" pitchFamily="2" charset="0"/>
            </a:endParaRPr>
          </a:p>
        </p:txBody>
      </p:sp>
      <p:pic>
        <p:nvPicPr>
          <p:cNvPr id="4098" name="Picture 2" descr="http://planktons.ru/uploads/posts/2011-08/1312632600_1311086688_krasivye-fotografii-zhivotnyh-20-foto01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214422"/>
            <a:ext cx="3971925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642918"/>
            <a:ext cx="8072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Propisi" pitchFamily="2" charset="0"/>
              </a:rPr>
              <a:t>9  47  42  8  42  9  4  3</a:t>
            </a:r>
            <a:endParaRPr lang="ru-RU" sz="6000" b="1" dirty="0">
              <a:latin typeface="Propisi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984" y="2500306"/>
            <a:ext cx="45720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Propisi" pitchFamily="2" charset="0"/>
              </a:rPr>
              <a:t>Ключ</a:t>
            </a:r>
          </a:p>
          <a:p>
            <a:r>
              <a:rPr lang="ru-RU" sz="4800" b="1" dirty="0" smtClean="0">
                <a:solidFill>
                  <a:srgbClr val="7030A0"/>
                </a:solidFill>
                <a:latin typeface="Propisi" pitchFamily="2" charset="0"/>
              </a:rPr>
              <a:t>3 –</a:t>
            </a:r>
            <a:r>
              <a:rPr lang="ru-RU" sz="4800" b="1" dirty="0" err="1" smtClean="0">
                <a:solidFill>
                  <a:srgbClr val="7030A0"/>
                </a:solidFill>
                <a:latin typeface="Propisi" pitchFamily="2" charset="0"/>
              </a:rPr>
              <a:t>ь</a:t>
            </a:r>
            <a:r>
              <a:rPr lang="ru-RU" sz="4800" b="1" dirty="0" smtClean="0">
                <a:solidFill>
                  <a:srgbClr val="7030A0"/>
                </a:solidFill>
                <a:latin typeface="Propisi" pitchFamily="2" charset="0"/>
              </a:rPr>
              <a:t>		9 – с</a:t>
            </a:r>
            <a:endParaRPr lang="ru-RU" sz="4800" b="1" dirty="0">
              <a:solidFill>
                <a:srgbClr val="7030A0"/>
              </a:solidFill>
              <a:latin typeface="Propisi" pitchFamily="2" charset="0"/>
            </a:endParaRPr>
          </a:p>
          <a:p>
            <a:r>
              <a:rPr lang="ru-RU" sz="4800" b="1" dirty="0" smtClean="0">
                <a:solidFill>
                  <a:srgbClr val="7030A0"/>
                </a:solidFill>
                <a:latin typeface="Propisi" pitchFamily="2" charset="0"/>
              </a:rPr>
              <a:t>4 – т		42 – о</a:t>
            </a:r>
          </a:p>
          <a:p>
            <a:r>
              <a:rPr lang="ru-RU" sz="4800" b="1" dirty="0" smtClean="0">
                <a:solidFill>
                  <a:srgbClr val="7030A0"/>
                </a:solidFill>
                <a:latin typeface="Propisi" pitchFamily="2" charset="0"/>
              </a:rPr>
              <a:t>8 – </a:t>
            </a:r>
            <a:r>
              <a:rPr lang="ru-RU" sz="4800" b="1" dirty="0" err="1" smtClean="0">
                <a:solidFill>
                  <a:srgbClr val="7030A0"/>
                </a:solidFill>
                <a:latin typeface="Propisi" pitchFamily="2" charset="0"/>
              </a:rPr>
              <a:t>р</a:t>
            </a:r>
            <a:r>
              <a:rPr lang="ru-RU" sz="4800" b="1" dirty="0" smtClean="0">
                <a:solidFill>
                  <a:srgbClr val="7030A0"/>
                </a:solidFill>
                <a:latin typeface="Propisi" pitchFamily="2" charset="0"/>
              </a:rPr>
              <a:t>		47 – 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akleyko.com/_ph/142/94660881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857496"/>
            <a:ext cx="3348025" cy="2453563"/>
          </a:xfrm>
          <a:prstGeom prst="rect">
            <a:avLst/>
          </a:prstGeom>
          <a:noFill/>
        </p:spPr>
      </p:pic>
      <p:pic>
        <p:nvPicPr>
          <p:cNvPr id="2052" name="Picture 4" descr="http://pic1.dbw.cn/0/00/39/80/398023_47022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3326" y="3429000"/>
            <a:ext cx="3799641" cy="284796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2976" y="500042"/>
            <a:ext cx="6929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/>
              <a:t>с</a:t>
            </a:r>
            <a:r>
              <a:rPr lang="ru-RU" sz="9600" b="1" dirty="0" smtClean="0"/>
              <a:t>корость</a:t>
            </a:r>
            <a:endParaRPr lang="ru-RU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akleyko.com/_ph/142/94660881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071942"/>
            <a:ext cx="3348025" cy="2453563"/>
          </a:xfrm>
          <a:prstGeom prst="rect">
            <a:avLst/>
          </a:prstGeom>
          <a:noFill/>
        </p:spPr>
      </p:pic>
      <p:pic>
        <p:nvPicPr>
          <p:cNvPr id="2052" name="Picture 4" descr="http://pic1.dbw.cn/0/00/39/80/398023_47022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714752"/>
            <a:ext cx="3799641" cy="284796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07257" y="0"/>
            <a:ext cx="6929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V - </a:t>
            </a:r>
            <a:r>
              <a:rPr lang="ru-RU" sz="9600" b="1" dirty="0" smtClean="0"/>
              <a:t>скорость</a:t>
            </a:r>
            <a:endParaRPr lang="ru-RU" sz="9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86050" y="1982450"/>
            <a:ext cx="3571900" cy="14465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/>
              <a:t>V=S:t</a:t>
            </a:r>
            <a:endParaRPr lang="ru-RU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mota.ru/upload/wallpapers/2009/07/14/18/05/1646/3d_1809-cro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357694"/>
            <a:ext cx="3313493" cy="2071702"/>
          </a:xfrm>
          <a:prstGeom prst="rect">
            <a:avLst/>
          </a:prstGeom>
          <a:noFill/>
        </p:spPr>
      </p:pic>
      <p:pic>
        <p:nvPicPr>
          <p:cNvPr id="1028" name="Picture 4" descr="http://www.fotooboi21.ru/watermark.php?i=378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7" y="428604"/>
            <a:ext cx="3153020" cy="2357454"/>
          </a:xfrm>
          <a:prstGeom prst="rect">
            <a:avLst/>
          </a:prstGeom>
          <a:noFill/>
        </p:spPr>
      </p:pic>
      <p:sp>
        <p:nvSpPr>
          <p:cNvPr id="6" name="Полилиния 5"/>
          <p:cNvSpPr/>
          <p:nvPr/>
        </p:nvSpPr>
        <p:spPr>
          <a:xfrm>
            <a:off x="1687861" y="1177915"/>
            <a:ext cx="6314259" cy="5207895"/>
          </a:xfrm>
          <a:custGeom>
            <a:avLst/>
            <a:gdLst>
              <a:gd name="connsiteX0" fmla="*/ 1999719 w 6314259"/>
              <a:gd name="connsiteY0" fmla="*/ 935698 h 5207895"/>
              <a:gd name="connsiteX1" fmla="*/ 2899129 w 6314259"/>
              <a:gd name="connsiteY1" fmla="*/ 1100590 h 5207895"/>
              <a:gd name="connsiteX2" fmla="*/ 3049031 w 6314259"/>
              <a:gd name="connsiteY2" fmla="*/ 1160551 h 5207895"/>
              <a:gd name="connsiteX3" fmla="*/ 3423785 w 6314259"/>
              <a:gd name="connsiteY3" fmla="*/ 1355423 h 5207895"/>
              <a:gd name="connsiteX4" fmla="*/ 3558696 w 6314259"/>
              <a:gd name="connsiteY4" fmla="*/ 1430374 h 5207895"/>
              <a:gd name="connsiteX5" fmla="*/ 3678618 w 6314259"/>
              <a:gd name="connsiteY5" fmla="*/ 1445364 h 5207895"/>
              <a:gd name="connsiteX6" fmla="*/ 3903470 w 6314259"/>
              <a:gd name="connsiteY6" fmla="*/ 1475344 h 5207895"/>
              <a:gd name="connsiteX7" fmla="*/ 4128323 w 6314259"/>
              <a:gd name="connsiteY7" fmla="*/ 1535305 h 5207895"/>
              <a:gd name="connsiteX8" fmla="*/ 4353175 w 6314259"/>
              <a:gd name="connsiteY8" fmla="*/ 1520315 h 5207895"/>
              <a:gd name="connsiteX9" fmla="*/ 4398146 w 6314259"/>
              <a:gd name="connsiteY9" fmla="*/ 1505324 h 5207895"/>
              <a:gd name="connsiteX10" fmla="*/ 4503077 w 6314259"/>
              <a:gd name="connsiteY10" fmla="*/ 1475344 h 5207895"/>
              <a:gd name="connsiteX11" fmla="*/ 4652978 w 6314259"/>
              <a:gd name="connsiteY11" fmla="*/ 1340433 h 5207895"/>
              <a:gd name="connsiteX12" fmla="*/ 4712939 w 6314259"/>
              <a:gd name="connsiteY12" fmla="*/ 1280472 h 5207895"/>
              <a:gd name="connsiteX13" fmla="*/ 4892821 w 6314259"/>
              <a:gd name="connsiteY13" fmla="*/ 1130570 h 5207895"/>
              <a:gd name="connsiteX14" fmla="*/ 4967772 w 6314259"/>
              <a:gd name="connsiteY14" fmla="*/ 1070610 h 5207895"/>
              <a:gd name="connsiteX15" fmla="*/ 5147654 w 6314259"/>
              <a:gd name="connsiteY15" fmla="*/ 770806 h 5207895"/>
              <a:gd name="connsiteX16" fmla="*/ 5207614 w 6314259"/>
              <a:gd name="connsiteY16" fmla="*/ 650885 h 5207895"/>
              <a:gd name="connsiteX17" fmla="*/ 5342526 w 6314259"/>
              <a:gd name="connsiteY17" fmla="*/ 426033 h 5207895"/>
              <a:gd name="connsiteX18" fmla="*/ 5417477 w 6314259"/>
              <a:gd name="connsiteY18" fmla="*/ 276131 h 5207895"/>
              <a:gd name="connsiteX19" fmla="*/ 5447457 w 6314259"/>
              <a:gd name="connsiteY19" fmla="*/ 186190 h 5207895"/>
              <a:gd name="connsiteX20" fmla="*/ 5567378 w 6314259"/>
              <a:gd name="connsiteY20" fmla="*/ 126229 h 5207895"/>
              <a:gd name="connsiteX21" fmla="*/ 5657319 w 6314259"/>
              <a:gd name="connsiteY21" fmla="*/ 81259 h 5207895"/>
              <a:gd name="connsiteX22" fmla="*/ 5687300 w 6314259"/>
              <a:gd name="connsiteY22" fmla="*/ 51278 h 5207895"/>
              <a:gd name="connsiteX23" fmla="*/ 5792231 w 6314259"/>
              <a:gd name="connsiteY23" fmla="*/ 21298 h 5207895"/>
              <a:gd name="connsiteX24" fmla="*/ 6107024 w 6314259"/>
              <a:gd name="connsiteY24" fmla="*/ 66269 h 5207895"/>
              <a:gd name="connsiteX25" fmla="*/ 6166985 w 6314259"/>
              <a:gd name="connsiteY25" fmla="*/ 111239 h 5207895"/>
              <a:gd name="connsiteX26" fmla="*/ 6211955 w 6314259"/>
              <a:gd name="connsiteY26" fmla="*/ 216170 h 5207895"/>
              <a:gd name="connsiteX27" fmla="*/ 6241936 w 6314259"/>
              <a:gd name="connsiteY27" fmla="*/ 291121 h 5207895"/>
              <a:gd name="connsiteX28" fmla="*/ 6271916 w 6314259"/>
              <a:gd name="connsiteY28" fmla="*/ 396052 h 5207895"/>
              <a:gd name="connsiteX29" fmla="*/ 6286906 w 6314259"/>
              <a:gd name="connsiteY29" fmla="*/ 441023 h 5207895"/>
              <a:gd name="connsiteX30" fmla="*/ 6286906 w 6314259"/>
              <a:gd name="connsiteY30" fmla="*/ 1220511 h 5207895"/>
              <a:gd name="connsiteX31" fmla="*/ 6271916 w 6314259"/>
              <a:gd name="connsiteY31" fmla="*/ 1310452 h 5207895"/>
              <a:gd name="connsiteX32" fmla="*/ 6181975 w 6314259"/>
              <a:gd name="connsiteY32" fmla="*/ 1430374 h 5207895"/>
              <a:gd name="connsiteX33" fmla="*/ 6017083 w 6314259"/>
              <a:gd name="connsiteY33" fmla="*/ 1640236 h 5207895"/>
              <a:gd name="connsiteX34" fmla="*/ 5837201 w 6314259"/>
              <a:gd name="connsiteY34" fmla="*/ 1775147 h 5207895"/>
              <a:gd name="connsiteX35" fmla="*/ 5807221 w 6314259"/>
              <a:gd name="connsiteY35" fmla="*/ 1805128 h 5207895"/>
              <a:gd name="connsiteX36" fmla="*/ 5612349 w 6314259"/>
              <a:gd name="connsiteY36" fmla="*/ 1895069 h 5207895"/>
              <a:gd name="connsiteX37" fmla="*/ 5492428 w 6314259"/>
              <a:gd name="connsiteY37" fmla="*/ 1955029 h 5207895"/>
              <a:gd name="connsiteX38" fmla="*/ 5447457 w 6314259"/>
              <a:gd name="connsiteY38" fmla="*/ 1985010 h 5207895"/>
              <a:gd name="connsiteX39" fmla="*/ 5297555 w 6314259"/>
              <a:gd name="connsiteY39" fmla="*/ 2044970 h 5207895"/>
              <a:gd name="connsiteX40" fmla="*/ 5207614 w 6314259"/>
              <a:gd name="connsiteY40" fmla="*/ 2089941 h 5207895"/>
              <a:gd name="connsiteX41" fmla="*/ 5102683 w 6314259"/>
              <a:gd name="connsiteY41" fmla="*/ 2119921 h 5207895"/>
              <a:gd name="connsiteX42" fmla="*/ 5027732 w 6314259"/>
              <a:gd name="connsiteY42" fmla="*/ 2149901 h 5207895"/>
              <a:gd name="connsiteX43" fmla="*/ 4877831 w 6314259"/>
              <a:gd name="connsiteY43" fmla="*/ 2179882 h 5207895"/>
              <a:gd name="connsiteX44" fmla="*/ 4772900 w 6314259"/>
              <a:gd name="connsiteY44" fmla="*/ 2209862 h 5207895"/>
              <a:gd name="connsiteX45" fmla="*/ 4622998 w 6314259"/>
              <a:gd name="connsiteY45" fmla="*/ 2239842 h 5207895"/>
              <a:gd name="connsiteX46" fmla="*/ 4578028 w 6314259"/>
              <a:gd name="connsiteY46" fmla="*/ 2254833 h 5207895"/>
              <a:gd name="connsiteX47" fmla="*/ 4383155 w 6314259"/>
              <a:gd name="connsiteY47" fmla="*/ 2269823 h 5207895"/>
              <a:gd name="connsiteX48" fmla="*/ 4323195 w 6314259"/>
              <a:gd name="connsiteY48" fmla="*/ 2284813 h 5207895"/>
              <a:gd name="connsiteX49" fmla="*/ 4143313 w 6314259"/>
              <a:gd name="connsiteY49" fmla="*/ 2314793 h 5207895"/>
              <a:gd name="connsiteX50" fmla="*/ 4068362 w 6314259"/>
              <a:gd name="connsiteY50" fmla="*/ 2329783 h 5207895"/>
              <a:gd name="connsiteX51" fmla="*/ 3948441 w 6314259"/>
              <a:gd name="connsiteY51" fmla="*/ 2389744 h 5207895"/>
              <a:gd name="connsiteX52" fmla="*/ 3783549 w 6314259"/>
              <a:gd name="connsiteY52" fmla="*/ 2434715 h 5207895"/>
              <a:gd name="connsiteX53" fmla="*/ 3738578 w 6314259"/>
              <a:gd name="connsiteY53" fmla="*/ 2449705 h 5207895"/>
              <a:gd name="connsiteX54" fmla="*/ 3633647 w 6314259"/>
              <a:gd name="connsiteY54" fmla="*/ 2494675 h 5207895"/>
              <a:gd name="connsiteX55" fmla="*/ 3513726 w 6314259"/>
              <a:gd name="connsiteY55" fmla="*/ 2539646 h 5207895"/>
              <a:gd name="connsiteX56" fmla="*/ 3378814 w 6314259"/>
              <a:gd name="connsiteY56" fmla="*/ 2599606 h 5207895"/>
              <a:gd name="connsiteX57" fmla="*/ 3333844 w 6314259"/>
              <a:gd name="connsiteY57" fmla="*/ 2614596 h 5207895"/>
              <a:gd name="connsiteX58" fmla="*/ 3168952 w 6314259"/>
              <a:gd name="connsiteY58" fmla="*/ 2674557 h 5207895"/>
              <a:gd name="connsiteX59" fmla="*/ 3079011 w 6314259"/>
              <a:gd name="connsiteY59" fmla="*/ 2719528 h 5207895"/>
              <a:gd name="connsiteX60" fmla="*/ 3019050 w 6314259"/>
              <a:gd name="connsiteY60" fmla="*/ 2734518 h 5207895"/>
              <a:gd name="connsiteX61" fmla="*/ 2944100 w 6314259"/>
              <a:gd name="connsiteY61" fmla="*/ 2779488 h 5207895"/>
              <a:gd name="connsiteX62" fmla="*/ 2914119 w 6314259"/>
              <a:gd name="connsiteY62" fmla="*/ 2809469 h 5207895"/>
              <a:gd name="connsiteX63" fmla="*/ 2839169 w 6314259"/>
              <a:gd name="connsiteY63" fmla="*/ 2839449 h 5207895"/>
              <a:gd name="connsiteX64" fmla="*/ 2794198 w 6314259"/>
              <a:gd name="connsiteY64" fmla="*/ 2869429 h 5207895"/>
              <a:gd name="connsiteX65" fmla="*/ 2629306 w 6314259"/>
              <a:gd name="connsiteY65" fmla="*/ 2929390 h 5207895"/>
              <a:gd name="connsiteX66" fmla="*/ 2494395 w 6314259"/>
              <a:gd name="connsiteY66" fmla="*/ 3019331 h 5207895"/>
              <a:gd name="connsiteX67" fmla="*/ 2449424 w 6314259"/>
              <a:gd name="connsiteY67" fmla="*/ 3064301 h 5207895"/>
              <a:gd name="connsiteX68" fmla="*/ 2389464 w 6314259"/>
              <a:gd name="connsiteY68" fmla="*/ 3079292 h 5207895"/>
              <a:gd name="connsiteX69" fmla="*/ 2299523 w 6314259"/>
              <a:gd name="connsiteY69" fmla="*/ 3109272 h 5207895"/>
              <a:gd name="connsiteX70" fmla="*/ 1055339 w 6314259"/>
              <a:gd name="connsiteY70" fmla="*/ 3888760 h 5207895"/>
              <a:gd name="connsiteX71" fmla="*/ 680585 w 6314259"/>
              <a:gd name="connsiteY71" fmla="*/ 4053652 h 5207895"/>
              <a:gd name="connsiteX72" fmla="*/ 545673 w 6314259"/>
              <a:gd name="connsiteY72" fmla="*/ 4098623 h 5207895"/>
              <a:gd name="connsiteX73" fmla="*/ 410762 w 6314259"/>
              <a:gd name="connsiteY73" fmla="*/ 4158583 h 5207895"/>
              <a:gd name="connsiteX74" fmla="*/ 290841 w 6314259"/>
              <a:gd name="connsiteY74" fmla="*/ 4278505 h 5207895"/>
              <a:gd name="connsiteX75" fmla="*/ 200900 w 6314259"/>
              <a:gd name="connsiteY75" fmla="*/ 4383436 h 5207895"/>
              <a:gd name="connsiteX76" fmla="*/ 95969 w 6314259"/>
              <a:gd name="connsiteY76" fmla="*/ 4563318 h 5207895"/>
              <a:gd name="connsiteX77" fmla="*/ 65988 w 6314259"/>
              <a:gd name="connsiteY77" fmla="*/ 4668249 h 5207895"/>
              <a:gd name="connsiteX78" fmla="*/ 80978 w 6314259"/>
              <a:gd name="connsiteY78" fmla="*/ 4818151 h 5207895"/>
              <a:gd name="connsiteX79" fmla="*/ 305831 w 6314259"/>
              <a:gd name="connsiteY79" fmla="*/ 5043003 h 5207895"/>
              <a:gd name="connsiteX80" fmla="*/ 665595 w 6314259"/>
              <a:gd name="connsiteY80" fmla="*/ 5162924 h 5207895"/>
              <a:gd name="connsiteX81" fmla="*/ 905437 w 6314259"/>
              <a:gd name="connsiteY81" fmla="*/ 5192905 h 5207895"/>
              <a:gd name="connsiteX82" fmla="*/ 980388 w 6314259"/>
              <a:gd name="connsiteY82" fmla="*/ 5207895 h 5207895"/>
              <a:gd name="connsiteX83" fmla="*/ 1475064 w 6314259"/>
              <a:gd name="connsiteY83" fmla="*/ 5192905 h 5207895"/>
              <a:gd name="connsiteX84" fmla="*/ 1579995 w 6314259"/>
              <a:gd name="connsiteY84" fmla="*/ 5177915 h 5207895"/>
              <a:gd name="connsiteX85" fmla="*/ 1669936 w 6314259"/>
              <a:gd name="connsiteY85" fmla="*/ 5147934 h 5207895"/>
              <a:gd name="connsiteX86" fmla="*/ 1729896 w 6314259"/>
              <a:gd name="connsiteY86" fmla="*/ 5102964 h 5207895"/>
              <a:gd name="connsiteX87" fmla="*/ 1759877 w 6314259"/>
              <a:gd name="connsiteY87" fmla="*/ 5072983 h 5207895"/>
              <a:gd name="connsiteX88" fmla="*/ 1834828 w 6314259"/>
              <a:gd name="connsiteY88" fmla="*/ 5013023 h 5207895"/>
              <a:gd name="connsiteX89" fmla="*/ 1849818 w 6314259"/>
              <a:gd name="connsiteY89" fmla="*/ 4968052 h 5207895"/>
              <a:gd name="connsiteX90" fmla="*/ 1759877 w 6314259"/>
              <a:gd name="connsiteY90" fmla="*/ 4203554 h 5207895"/>
              <a:gd name="connsiteX91" fmla="*/ 1714906 w 6314259"/>
              <a:gd name="connsiteY91" fmla="*/ 4023672 h 5207895"/>
              <a:gd name="connsiteX92" fmla="*/ 1684926 w 6314259"/>
              <a:gd name="connsiteY92" fmla="*/ 3978701 h 5207895"/>
              <a:gd name="connsiteX93" fmla="*/ 1654946 w 6314259"/>
              <a:gd name="connsiteY93" fmla="*/ 3888760 h 5207895"/>
              <a:gd name="connsiteX94" fmla="*/ 1639955 w 6314259"/>
              <a:gd name="connsiteY94" fmla="*/ 3828800 h 5207895"/>
              <a:gd name="connsiteX95" fmla="*/ 1609975 w 6314259"/>
              <a:gd name="connsiteY95" fmla="*/ 3783829 h 5207895"/>
              <a:gd name="connsiteX96" fmla="*/ 1520034 w 6314259"/>
              <a:gd name="connsiteY96" fmla="*/ 3484026 h 5207895"/>
              <a:gd name="connsiteX97" fmla="*/ 1505044 w 6314259"/>
              <a:gd name="connsiteY97" fmla="*/ 3394085 h 5207895"/>
              <a:gd name="connsiteX98" fmla="*/ 1490054 w 6314259"/>
              <a:gd name="connsiteY98" fmla="*/ 3349115 h 5207895"/>
              <a:gd name="connsiteX99" fmla="*/ 1535024 w 6314259"/>
              <a:gd name="connsiteY99" fmla="*/ 2989351 h 5207895"/>
              <a:gd name="connsiteX100" fmla="*/ 1579995 w 6314259"/>
              <a:gd name="connsiteY100" fmla="*/ 2944380 h 5207895"/>
              <a:gd name="connsiteX101" fmla="*/ 1714906 w 6314259"/>
              <a:gd name="connsiteY101" fmla="*/ 2884419 h 5207895"/>
              <a:gd name="connsiteX102" fmla="*/ 2089660 w 6314259"/>
              <a:gd name="connsiteY102" fmla="*/ 2899410 h 5207895"/>
              <a:gd name="connsiteX103" fmla="*/ 2224572 w 6314259"/>
              <a:gd name="connsiteY103" fmla="*/ 3049311 h 5207895"/>
              <a:gd name="connsiteX104" fmla="*/ 2374473 w 6314259"/>
              <a:gd name="connsiteY104" fmla="*/ 3214203 h 5207895"/>
              <a:gd name="connsiteX105" fmla="*/ 2464414 w 6314259"/>
              <a:gd name="connsiteY105" fmla="*/ 3379095 h 5207895"/>
              <a:gd name="connsiteX106" fmla="*/ 2539365 w 6314259"/>
              <a:gd name="connsiteY106" fmla="*/ 3514006 h 5207895"/>
              <a:gd name="connsiteX107" fmla="*/ 2554355 w 6314259"/>
              <a:gd name="connsiteY107" fmla="*/ 3558977 h 5207895"/>
              <a:gd name="connsiteX108" fmla="*/ 2584336 w 6314259"/>
              <a:gd name="connsiteY108" fmla="*/ 3618937 h 5207895"/>
              <a:gd name="connsiteX109" fmla="*/ 2644296 w 6314259"/>
              <a:gd name="connsiteY109" fmla="*/ 3798819 h 5207895"/>
              <a:gd name="connsiteX110" fmla="*/ 2734237 w 6314259"/>
              <a:gd name="connsiteY110" fmla="*/ 3963711 h 5207895"/>
              <a:gd name="connsiteX111" fmla="*/ 2779208 w 6314259"/>
              <a:gd name="connsiteY111" fmla="*/ 4113613 h 5207895"/>
              <a:gd name="connsiteX112" fmla="*/ 2839169 w 6314259"/>
              <a:gd name="connsiteY112" fmla="*/ 4218544 h 5207895"/>
              <a:gd name="connsiteX113" fmla="*/ 2899129 w 6314259"/>
              <a:gd name="connsiteY113" fmla="*/ 4293495 h 5207895"/>
              <a:gd name="connsiteX114" fmla="*/ 2974080 w 6314259"/>
              <a:gd name="connsiteY114" fmla="*/ 4383436 h 5207895"/>
              <a:gd name="connsiteX115" fmla="*/ 3064021 w 6314259"/>
              <a:gd name="connsiteY115" fmla="*/ 4563318 h 5207895"/>
              <a:gd name="connsiteX116" fmla="*/ 3108991 w 6314259"/>
              <a:gd name="connsiteY116" fmla="*/ 4623278 h 5207895"/>
              <a:gd name="connsiteX117" fmla="*/ 3168952 w 6314259"/>
              <a:gd name="connsiteY117" fmla="*/ 4728210 h 5207895"/>
              <a:gd name="connsiteX118" fmla="*/ 3258893 w 6314259"/>
              <a:gd name="connsiteY118" fmla="*/ 4803160 h 5207895"/>
              <a:gd name="connsiteX119" fmla="*/ 3438775 w 6314259"/>
              <a:gd name="connsiteY119" fmla="*/ 4818151 h 5207895"/>
              <a:gd name="connsiteX120" fmla="*/ 3513726 w 6314259"/>
              <a:gd name="connsiteY120" fmla="*/ 4833141 h 5207895"/>
              <a:gd name="connsiteX121" fmla="*/ 3648637 w 6314259"/>
              <a:gd name="connsiteY121" fmla="*/ 4878111 h 5207895"/>
              <a:gd name="connsiteX122" fmla="*/ 3693608 w 6314259"/>
              <a:gd name="connsiteY122" fmla="*/ 4893101 h 5207895"/>
              <a:gd name="connsiteX123" fmla="*/ 3738578 w 6314259"/>
              <a:gd name="connsiteY123" fmla="*/ 4908092 h 5207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6314259" h="5207895">
                <a:moveTo>
                  <a:pt x="1999719" y="935698"/>
                </a:moveTo>
                <a:cubicBezTo>
                  <a:pt x="2299522" y="990662"/>
                  <a:pt x="2601095" y="1036725"/>
                  <a:pt x="2899129" y="1100590"/>
                </a:cubicBezTo>
                <a:cubicBezTo>
                  <a:pt x="2951751" y="1111866"/>
                  <a:pt x="3000623" y="1137038"/>
                  <a:pt x="3049031" y="1160551"/>
                </a:cubicBezTo>
                <a:cubicBezTo>
                  <a:pt x="3175680" y="1222066"/>
                  <a:pt x="3299675" y="1288935"/>
                  <a:pt x="3423785" y="1355423"/>
                </a:cubicBezTo>
                <a:cubicBezTo>
                  <a:pt x="3485949" y="1388725"/>
                  <a:pt x="3472540" y="1405758"/>
                  <a:pt x="3558696" y="1430374"/>
                </a:cubicBezTo>
                <a:cubicBezTo>
                  <a:pt x="3597431" y="1441441"/>
                  <a:pt x="3638644" y="1440367"/>
                  <a:pt x="3678618" y="1445364"/>
                </a:cubicBezTo>
                <a:cubicBezTo>
                  <a:pt x="3842454" y="1486323"/>
                  <a:pt x="3583221" y="1424779"/>
                  <a:pt x="3903470" y="1475344"/>
                </a:cubicBezTo>
                <a:cubicBezTo>
                  <a:pt x="3946844" y="1482192"/>
                  <a:pt x="4082509" y="1522215"/>
                  <a:pt x="4128323" y="1535305"/>
                </a:cubicBezTo>
                <a:cubicBezTo>
                  <a:pt x="4203274" y="1530308"/>
                  <a:pt x="4278517" y="1528610"/>
                  <a:pt x="4353175" y="1520315"/>
                </a:cubicBezTo>
                <a:cubicBezTo>
                  <a:pt x="4368880" y="1518570"/>
                  <a:pt x="4382953" y="1509665"/>
                  <a:pt x="4398146" y="1505324"/>
                </a:cubicBezTo>
                <a:cubicBezTo>
                  <a:pt x="4529930" y="1467671"/>
                  <a:pt x="4395231" y="1511292"/>
                  <a:pt x="4503077" y="1475344"/>
                </a:cubicBezTo>
                <a:cubicBezTo>
                  <a:pt x="4770006" y="1208415"/>
                  <a:pt x="4465219" y="1504723"/>
                  <a:pt x="4652978" y="1340433"/>
                </a:cubicBezTo>
                <a:cubicBezTo>
                  <a:pt x="4674250" y="1321820"/>
                  <a:pt x="4691667" y="1299085"/>
                  <a:pt x="4712939" y="1280472"/>
                </a:cubicBezTo>
                <a:cubicBezTo>
                  <a:pt x="4771679" y="1229075"/>
                  <a:pt x="4827878" y="1173865"/>
                  <a:pt x="4892821" y="1130570"/>
                </a:cubicBezTo>
                <a:cubicBezTo>
                  <a:pt x="4915155" y="1115681"/>
                  <a:pt x="4952034" y="1095340"/>
                  <a:pt x="4967772" y="1070610"/>
                </a:cubicBezTo>
                <a:cubicBezTo>
                  <a:pt x="5030341" y="972287"/>
                  <a:pt x="5095535" y="875045"/>
                  <a:pt x="5147654" y="770806"/>
                </a:cubicBezTo>
                <a:cubicBezTo>
                  <a:pt x="5167641" y="730832"/>
                  <a:pt x="5185623" y="689792"/>
                  <a:pt x="5207614" y="650885"/>
                </a:cubicBezTo>
                <a:cubicBezTo>
                  <a:pt x="5250623" y="574792"/>
                  <a:pt x="5299819" y="502296"/>
                  <a:pt x="5342526" y="426033"/>
                </a:cubicBezTo>
                <a:cubicBezTo>
                  <a:pt x="5369822" y="377290"/>
                  <a:pt x="5399811" y="329129"/>
                  <a:pt x="5417477" y="276131"/>
                </a:cubicBezTo>
                <a:cubicBezTo>
                  <a:pt x="5427470" y="246151"/>
                  <a:pt x="5417477" y="196183"/>
                  <a:pt x="5447457" y="186190"/>
                </a:cubicBezTo>
                <a:cubicBezTo>
                  <a:pt x="5532412" y="157872"/>
                  <a:pt x="5456118" y="186916"/>
                  <a:pt x="5567378" y="126229"/>
                </a:cubicBezTo>
                <a:cubicBezTo>
                  <a:pt x="5596804" y="110178"/>
                  <a:pt x="5627339" y="96249"/>
                  <a:pt x="5657319" y="81259"/>
                </a:cubicBezTo>
                <a:cubicBezTo>
                  <a:pt x="5667313" y="71265"/>
                  <a:pt x="5675181" y="58550"/>
                  <a:pt x="5687300" y="51278"/>
                </a:cubicBezTo>
                <a:cubicBezTo>
                  <a:pt x="5702661" y="42061"/>
                  <a:pt x="5781031" y="24098"/>
                  <a:pt x="5792231" y="21298"/>
                </a:cubicBezTo>
                <a:cubicBezTo>
                  <a:pt x="5954992" y="30872"/>
                  <a:pt x="6000994" y="0"/>
                  <a:pt x="6107024" y="66269"/>
                </a:cubicBezTo>
                <a:cubicBezTo>
                  <a:pt x="6128210" y="79510"/>
                  <a:pt x="6146998" y="96249"/>
                  <a:pt x="6166985" y="111239"/>
                </a:cubicBezTo>
                <a:cubicBezTo>
                  <a:pt x="6219680" y="190284"/>
                  <a:pt x="6179688" y="119370"/>
                  <a:pt x="6211955" y="216170"/>
                </a:cubicBezTo>
                <a:cubicBezTo>
                  <a:pt x="6220464" y="241697"/>
                  <a:pt x="6232488" y="265926"/>
                  <a:pt x="6241936" y="291121"/>
                </a:cubicBezTo>
                <a:cubicBezTo>
                  <a:pt x="6263498" y="348619"/>
                  <a:pt x="6253019" y="329912"/>
                  <a:pt x="6271916" y="396052"/>
                </a:cubicBezTo>
                <a:cubicBezTo>
                  <a:pt x="6276257" y="411245"/>
                  <a:pt x="6281909" y="426033"/>
                  <a:pt x="6286906" y="441023"/>
                </a:cubicBezTo>
                <a:cubicBezTo>
                  <a:pt x="6314259" y="796614"/>
                  <a:pt x="6311309" y="671432"/>
                  <a:pt x="6286906" y="1220511"/>
                </a:cubicBezTo>
                <a:cubicBezTo>
                  <a:pt x="6285557" y="1250875"/>
                  <a:pt x="6283606" y="1282396"/>
                  <a:pt x="6271916" y="1310452"/>
                </a:cubicBezTo>
                <a:cubicBezTo>
                  <a:pt x="6222627" y="1428745"/>
                  <a:pt x="6230172" y="1368406"/>
                  <a:pt x="6181975" y="1430374"/>
                </a:cubicBezTo>
                <a:cubicBezTo>
                  <a:pt x="6103738" y="1530964"/>
                  <a:pt x="6109821" y="1547498"/>
                  <a:pt x="6017083" y="1640236"/>
                </a:cubicBezTo>
                <a:cubicBezTo>
                  <a:pt x="5881162" y="1776157"/>
                  <a:pt x="5957263" y="1689388"/>
                  <a:pt x="5837201" y="1775147"/>
                </a:cubicBezTo>
                <a:cubicBezTo>
                  <a:pt x="5825701" y="1783362"/>
                  <a:pt x="5819206" y="1797638"/>
                  <a:pt x="5807221" y="1805128"/>
                </a:cubicBezTo>
                <a:cubicBezTo>
                  <a:pt x="5752363" y="1839415"/>
                  <a:pt x="5669618" y="1868344"/>
                  <a:pt x="5612349" y="1895069"/>
                </a:cubicBezTo>
                <a:cubicBezTo>
                  <a:pt x="5571850" y="1913969"/>
                  <a:pt x="5531663" y="1933628"/>
                  <a:pt x="5492428" y="1955029"/>
                </a:cubicBezTo>
                <a:cubicBezTo>
                  <a:pt x="5476612" y="1963656"/>
                  <a:pt x="5463571" y="1976953"/>
                  <a:pt x="5447457" y="1985010"/>
                </a:cubicBezTo>
                <a:cubicBezTo>
                  <a:pt x="5091073" y="2163202"/>
                  <a:pt x="5477008" y="1965213"/>
                  <a:pt x="5297555" y="2044970"/>
                </a:cubicBezTo>
                <a:cubicBezTo>
                  <a:pt x="5266925" y="2058583"/>
                  <a:pt x="5238899" y="2077908"/>
                  <a:pt x="5207614" y="2089941"/>
                </a:cubicBezTo>
                <a:cubicBezTo>
                  <a:pt x="5173662" y="2102999"/>
                  <a:pt x="5137193" y="2108418"/>
                  <a:pt x="5102683" y="2119921"/>
                </a:cubicBezTo>
                <a:cubicBezTo>
                  <a:pt x="5077156" y="2128430"/>
                  <a:pt x="5053259" y="2141392"/>
                  <a:pt x="5027732" y="2149901"/>
                </a:cubicBezTo>
                <a:cubicBezTo>
                  <a:pt x="4975495" y="2167313"/>
                  <a:pt x="4933198" y="2168809"/>
                  <a:pt x="4877831" y="2179882"/>
                </a:cubicBezTo>
                <a:cubicBezTo>
                  <a:pt x="4644484" y="2226551"/>
                  <a:pt x="4958637" y="2167000"/>
                  <a:pt x="4772900" y="2209862"/>
                </a:cubicBezTo>
                <a:cubicBezTo>
                  <a:pt x="4723248" y="2221320"/>
                  <a:pt x="4672650" y="2228384"/>
                  <a:pt x="4622998" y="2239842"/>
                </a:cubicBezTo>
                <a:cubicBezTo>
                  <a:pt x="4607602" y="2243395"/>
                  <a:pt x="4593707" y="2252873"/>
                  <a:pt x="4578028" y="2254833"/>
                </a:cubicBezTo>
                <a:cubicBezTo>
                  <a:pt x="4513382" y="2262914"/>
                  <a:pt x="4448113" y="2264826"/>
                  <a:pt x="4383155" y="2269823"/>
                </a:cubicBezTo>
                <a:cubicBezTo>
                  <a:pt x="4363168" y="2274820"/>
                  <a:pt x="4343444" y="2281016"/>
                  <a:pt x="4323195" y="2284813"/>
                </a:cubicBezTo>
                <a:cubicBezTo>
                  <a:pt x="4263448" y="2296015"/>
                  <a:pt x="4203176" y="2304229"/>
                  <a:pt x="4143313" y="2314793"/>
                </a:cubicBezTo>
                <a:cubicBezTo>
                  <a:pt x="4118222" y="2319221"/>
                  <a:pt x="4093346" y="2324786"/>
                  <a:pt x="4068362" y="2329783"/>
                </a:cubicBezTo>
                <a:cubicBezTo>
                  <a:pt x="4028388" y="2349770"/>
                  <a:pt x="3990377" y="2374294"/>
                  <a:pt x="3948441" y="2389744"/>
                </a:cubicBezTo>
                <a:cubicBezTo>
                  <a:pt x="3894982" y="2409439"/>
                  <a:pt x="3838328" y="2419064"/>
                  <a:pt x="3783549" y="2434715"/>
                </a:cubicBezTo>
                <a:cubicBezTo>
                  <a:pt x="3768356" y="2439056"/>
                  <a:pt x="3753249" y="2443837"/>
                  <a:pt x="3738578" y="2449705"/>
                </a:cubicBezTo>
                <a:cubicBezTo>
                  <a:pt x="3703246" y="2463838"/>
                  <a:pt x="3668979" y="2480542"/>
                  <a:pt x="3633647" y="2494675"/>
                </a:cubicBezTo>
                <a:cubicBezTo>
                  <a:pt x="3451277" y="2567623"/>
                  <a:pt x="3793863" y="2419588"/>
                  <a:pt x="3513726" y="2539646"/>
                </a:cubicBezTo>
                <a:cubicBezTo>
                  <a:pt x="3468493" y="2559032"/>
                  <a:pt x="3424241" y="2580678"/>
                  <a:pt x="3378814" y="2599606"/>
                </a:cubicBezTo>
                <a:cubicBezTo>
                  <a:pt x="3364229" y="2605683"/>
                  <a:pt x="3348515" y="2608728"/>
                  <a:pt x="3333844" y="2614596"/>
                </a:cubicBezTo>
                <a:cubicBezTo>
                  <a:pt x="3186383" y="2673581"/>
                  <a:pt x="3278604" y="2647144"/>
                  <a:pt x="3168952" y="2674557"/>
                </a:cubicBezTo>
                <a:cubicBezTo>
                  <a:pt x="3138972" y="2689547"/>
                  <a:pt x="3110133" y="2707079"/>
                  <a:pt x="3079011" y="2719528"/>
                </a:cubicBezTo>
                <a:cubicBezTo>
                  <a:pt x="3059882" y="2727179"/>
                  <a:pt x="3037876" y="2726151"/>
                  <a:pt x="3019050" y="2734518"/>
                </a:cubicBezTo>
                <a:cubicBezTo>
                  <a:pt x="2992426" y="2746351"/>
                  <a:pt x="2967808" y="2762553"/>
                  <a:pt x="2944100" y="2779488"/>
                </a:cubicBezTo>
                <a:cubicBezTo>
                  <a:pt x="2932599" y="2787703"/>
                  <a:pt x="2926390" y="2802457"/>
                  <a:pt x="2914119" y="2809469"/>
                </a:cubicBezTo>
                <a:cubicBezTo>
                  <a:pt x="2890756" y="2822819"/>
                  <a:pt x="2863236" y="2827416"/>
                  <a:pt x="2839169" y="2839449"/>
                </a:cubicBezTo>
                <a:cubicBezTo>
                  <a:pt x="2823055" y="2847506"/>
                  <a:pt x="2810312" y="2861372"/>
                  <a:pt x="2794198" y="2869429"/>
                </a:cubicBezTo>
                <a:cubicBezTo>
                  <a:pt x="2705718" y="2913669"/>
                  <a:pt x="2707026" y="2909960"/>
                  <a:pt x="2629306" y="2929390"/>
                </a:cubicBezTo>
                <a:cubicBezTo>
                  <a:pt x="2573386" y="2962942"/>
                  <a:pt x="2542974" y="2977691"/>
                  <a:pt x="2494395" y="3019331"/>
                </a:cubicBezTo>
                <a:cubicBezTo>
                  <a:pt x="2478299" y="3033127"/>
                  <a:pt x="2467830" y="3053783"/>
                  <a:pt x="2449424" y="3064301"/>
                </a:cubicBezTo>
                <a:cubicBezTo>
                  <a:pt x="2431537" y="3074522"/>
                  <a:pt x="2409197" y="3073372"/>
                  <a:pt x="2389464" y="3079292"/>
                </a:cubicBezTo>
                <a:cubicBezTo>
                  <a:pt x="2359195" y="3088373"/>
                  <a:pt x="2329503" y="3099279"/>
                  <a:pt x="2299523" y="3109272"/>
                </a:cubicBezTo>
                <a:cubicBezTo>
                  <a:pt x="1396841" y="3732553"/>
                  <a:pt x="1965856" y="3368465"/>
                  <a:pt x="1055339" y="3888760"/>
                </a:cubicBezTo>
                <a:cubicBezTo>
                  <a:pt x="780781" y="4045650"/>
                  <a:pt x="1129401" y="3882674"/>
                  <a:pt x="680585" y="4053652"/>
                </a:cubicBezTo>
                <a:cubicBezTo>
                  <a:pt x="543393" y="4105916"/>
                  <a:pt x="704610" y="4066836"/>
                  <a:pt x="545673" y="4098623"/>
                </a:cubicBezTo>
                <a:cubicBezTo>
                  <a:pt x="500703" y="4118610"/>
                  <a:pt x="450966" y="4130203"/>
                  <a:pt x="410762" y="4158583"/>
                </a:cubicBezTo>
                <a:cubicBezTo>
                  <a:pt x="364578" y="4191184"/>
                  <a:pt x="330815" y="4238531"/>
                  <a:pt x="290841" y="4278505"/>
                </a:cubicBezTo>
                <a:cubicBezTo>
                  <a:pt x="251044" y="4318302"/>
                  <a:pt x="231672" y="4333431"/>
                  <a:pt x="200900" y="4383436"/>
                </a:cubicBezTo>
                <a:cubicBezTo>
                  <a:pt x="0" y="4709899"/>
                  <a:pt x="195529" y="4413975"/>
                  <a:pt x="95969" y="4563318"/>
                </a:cubicBezTo>
                <a:cubicBezTo>
                  <a:pt x="85975" y="4598295"/>
                  <a:pt x="68124" y="4631935"/>
                  <a:pt x="65988" y="4668249"/>
                </a:cubicBezTo>
                <a:cubicBezTo>
                  <a:pt x="63039" y="4718379"/>
                  <a:pt x="58520" y="4773236"/>
                  <a:pt x="80978" y="4818151"/>
                </a:cubicBezTo>
                <a:cubicBezTo>
                  <a:pt x="134300" y="4924794"/>
                  <a:pt x="206966" y="4993571"/>
                  <a:pt x="305831" y="5043003"/>
                </a:cubicBezTo>
                <a:cubicBezTo>
                  <a:pt x="413105" y="5096640"/>
                  <a:pt x="548486" y="5149911"/>
                  <a:pt x="665595" y="5162924"/>
                </a:cubicBezTo>
                <a:cubicBezTo>
                  <a:pt x="753437" y="5172685"/>
                  <a:pt x="819889" y="5178647"/>
                  <a:pt x="905437" y="5192905"/>
                </a:cubicBezTo>
                <a:cubicBezTo>
                  <a:pt x="930569" y="5197094"/>
                  <a:pt x="955404" y="5202898"/>
                  <a:pt x="980388" y="5207895"/>
                </a:cubicBezTo>
                <a:lnTo>
                  <a:pt x="1475064" y="5192905"/>
                </a:lnTo>
                <a:cubicBezTo>
                  <a:pt x="1510352" y="5191141"/>
                  <a:pt x="1545568" y="5185860"/>
                  <a:pt x="1579995" y="5177915"/>
                </a:cubicBezTo>
                <a:cubicBezTo>
                  <a:pt x="1610788" y="5170809"/>
                  <a:pt x="1669936" y="5147934"/>
                  <a:pt x="1669936" y="5147934"/>
                </a:cubicBezTo>
                <a:cubicBezTo>
                  <a:pt x="1689923" y="5132944"/>
                  <a:pt x="1710703" y="5118958"/>
                  <a:pt x="1729896" y="5102964"/>
                </a:cubicBezTo>
                <a:cubicBezTo>
                  <a:pt x="1740753" y="5093916"/>
                  <a:pt x="1748841" y="5081812"/>
                  <a:pt x="1759877" y="5072983"/>
                </a:cubicBezTo>
                <a:cubicBezTo>
                  <a:pt x="1854433" y="4997338"/>
                  <a:pt x="1762433" y="5085415"/>
                  <a:pt x="1834828" y="5013023"/>
                </a:cubicBezTo>
                <a:cubicBezTo>
                  <a:pt x="1839825" y="4998033"/>
                  <a:pt x="1850825" y="4983821"/>
                  <a:pt x="1849818" y="4968052"/>
                </a:cubicBezTo>
                <a:cubicBezTo>
                  <a:pt x="1797536" y="4148977"/>
                  <a:pt x="1848697" y="4541067"/>
                  <a:pt x="1759877" y="4203554"/>
                </a:cubicBezTo>
                <a:cubicBezTo>
                  <a:pt x="1744148" y="4143783"/>
                  <a:pt x="1734451" y="4082306"/>
                  <a:pt x="1714906" y="4023672"/>
                </a:cubicBezTo>
                <a:cubicBezTo>
                  <a:pt x="1709209" y="4006581"/>
                  <a:pt x="1692243" y="3995164"/>
                  <a:pt x="1684926" y="3978701"/>
                </a:cubicBezTo>
                <a:cubicBezTo>
                  <a:pt x="1672091" y="3949823"/>
                  <a:pt x="1664027" y="3919029"/>
                  <a:pt x="1654946" y="3888760"/>
                </a:cubicBezTo>
                <a:cubicBezTo>
                  <a:pt x="1649026" y="3869027"/>
                  <a:pt x="1648071" y="3847736"/>
                  <a:pt x="1639955" y="3828800"/>
                </a:cubicBezTo>
                <a:cubicBezTo>
                  <a:pt x="1632858" y="3812241"/>
                  <a:pt x="1619968" y="3798819"/>
                  <a:pt x="1609975" y="3783829"/>
                </a:cubicBezTo>
                <a:cubicBezTo>
                  <a:pt x="1554651" y="3562530"/>
                  <a:pt x="1586707" y="3661818"/>
                  <a:pt x="1520034" y="3484026"/>
                </a:cubicBezTo>
                <a:cubicBezTo>
                  <a:pt x="1515037" y="3454046"/>
                  <a:pt x="1511637" y="3423755"/>
                  <a:pt x="1505044" y="3394085"/>
                </a:cubicBezTo>
                <a:cubicBezTo>
                  <a:pt x="1501616" y="3378660"/>
                  <a:pt x="1488887" y="3364873"/>
                  <a:pt x="1490054" y="3349115"/>
                </a:cubicBezTo>
                <a:cubicBezTo>
                  <a:pt x="1498982" y="3228591"/>
                  <a:pt x="1508807" y="3107328"/>
                  <a:pt x="1535024" y="2989351"/>
                </a:cubicBezTo>
                <a:cubicBezTo>
                  <a:pt x="1539623" y="2968656"/>
                  <a:pt x="1562356" y="2956139"/>
                  <a:pt x="1579995" y="2944380"/>
                </a:cubicBezTo>
                <a:cubicBezTo>
                  <a:pt x="1632027" y="2909692"/>
                  <a:pt x="1662670" y="2901832"/>
                  <a:pt x="1714906" y="2884419"/>
                </a:cubicBezTo>
                <a:lnTo>
                  <a:pt x="2089660" y="2899410"/>
                </a:lnTo>
                <a:cubicBezTo>
                  <a:pt x="2115601" y="2904598"/>
                  <a:pt x="2207407" y="3030430"/>
                  <a:pt x="2224572" y="3049311"/>
                </a:cubicBezTo>
                <a:cubicBezTo>
                  <a:pt x="2344469" y="3181198"/>
                  <a:pt x="2282494" y="3091563"/>
                  <a:pt x="2374473" y="3214203"/>
                </a:cubicBezTo>
                <a:cubicBezTo>
                  <a:pt x="2420131" y="3275081"/>
                  <a:pt x="2419005" y="3295846"/>
                  <a:pt x="2464414" y="3379095"/>
                </a:cubicBezTo>
                <a:cubicBezTo>
                  <a:pt x="2534749" y="3508042"/>
                  <a:pt x="2445852" y="3303599"/>
                  <a:pt x="2539365" y="3514006"/>
                </a:cubicBezTo>
                <a:cubicBezTo>
                  <a:pt x="2545782" y="3528445"/>
                  <a:pt x="2548131" y="3544453"/>
                  <a:pt x="2554355" y="3558977"/>
                </a:cubicBezTo>
                <a:cubicBezTo>
                  <a:pt x="2563158" y="3579516"/>
                  <a:pt x="2576490" y="3598014"/>
                  <a:pt x="2584336" y="3618937"/>
                </a:cubicBezTo>
                <a:cubicBezTo>
                  <a:pt x="2606528" y="3678117"/>
                  <a:pt x="2616030" y="3742288"/>
                  <a:pt x="2644296" y="3798819"/>
                </a:cubicBezTo>
                <a:cubicBezTo>
                  <a:pt x="2702297" y="3914820"/>
                  <a:pt x="2672022" y="3860018"/>
                  <a:pt x="2734237" y="3963711"/>
                </a:cubicBezTo>
                <a:cubicBezTo>
                  <a:pt x="2744996" y="4006743"/>
                  <a:pt x="2760963" y="4077122"/>
                  <a:pt x="2779208" y="4113613"/>
                </a:cubicBezTo>
                <a:cubicBezTo>
                  <a:pt x="2804109" y="4163415"/>
                  <a:pt x="2807383" y="4176163"/>
                  <a:pt x="2839169" y="4218544"/>
                </a:cubicBezTo>
                <a:cubicBezTo>
                  <a:pt x="2858366" y="4244140"/>
                  <a:pt x="2879932" y="4267899"/>
                  <a:pt x="2899129" y="4293495"/>
                </a:cubicBezTo>
                <a:cubicBezTo>
                  <a:pt x="2961736" y="4376972"/>
                  <a:pt x="2891815" y="4301171"/>
                  <a:pt x="2974080" y="4383436"/>
                </a:cubicBezTo>
                <a:cubicBezTo>
                  <a:pt x="3009605" y="4472250"/>
                  <a:pt x="3004807" y="4470268"/>
                  <a:pt x="3064021" y="4563318"/>
                </a:cubicBezTo>
                <a:cubicBezTo>
                  <a:pt x="3077434" y="4584395"/>
                  <a:pt x="3095750" y="4602092"/>
                  <a:pt x="3108991" y="4623278"/>
                </a:cubicBezTo>
                <a:cubicBezTo>
                  <a:pt x="3145640" y="4681916"/>
                  <a:pt x="3127697" y="4678704"/>
                  <a:pt x="3168952" y="4728210"/>
                </a:cubicBezTo>
                <a:cubicBezTo>
                  <a:pt x="3180738" y="4742354"/>
                  <a:pt x="3235311" y="4798444"/>
                  <a:pt x="3258893" y="4803160"/>
                </a:cubicBezTo>
                <a:cubicBezTo>
                  <a:pt x="3317893" y="4814960"/>
                  <a:pt x="3378814" y="4813154"/>
                  <a:pt x="3438775" y="4818151"/>
                </a:cubicBezTo>
                <a:cubicBezTo>
                  <a:pt x="3463759" y="4823148"/>
                  <a:pt x="3489145" y="4826437"/>
                  <a:pt x="3513726" y="4833141"/>
                </a:cubicBezTo>
                <a:cubicBezTo>
                  <a:pt x="3513735" y="4833143"/>
                  <a:pt x="3626147" y="4870614"/>
                  <a:pt x="3648637" y="4878111"/>
                </a:cubicBezTo>
                <a:lnTo>
                  <a:pt x="3693608" y="4893101"/>
                </a:lnTo>
                <a:lnTo>
                  <a:pt x="3738578" y="4908092"/>
                </a:lnTo>
              </a:path>
            </a:pathLst>
          </a:custGeom>
          <a:ln w="76200">
            <a:solidFill>
              <a:srgbClr val="1143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rgbClr val="114311"/>
                </a:solidFill>
              </a:ln>
            </a:endParaRPr>
          </a:p>
        </p:txBody>
      </p:sp>
      <p:pic>
        <p:nvPicPr>
          <p:cNvPr id="1030" name="Picture 6" descr="http://static.freepik.com/free-photo/a-tree-vector-material_34-2291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4071942"/>
            <a:ext cx="1385871" cy="1385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allfons.ru/pic/201112/640x480/allfons.ru-205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3" y="3349733"/>
            <a:ext cx="3714776" cy="27843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357166"/>
            <a:ext cx="7000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/>
              <a:t>расстояние</a:t>
            </a:r>
            <a:endParaRPr lang="ru-RU" sz="9600" b="1" dirty="0"/>
          </a:p>
        </p:txBody>
      </p:sp>
      <p:pic>
        <p:nvPicPr>
          <p:cNvPr id="22532" name="Picture 4" descr="http://assets.a1.ro/2013/02/14/131578/16777-456313917767557-1006934581-n_size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0273" y="2643182"/>
            <a:ext cx="4085570" cy="3062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allfons.ru/pic/201112/640x480/allfons.ru-205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3" y="3349733"/>
            <a:ext cx="3714776" cy="27843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0"/>
            <a:ext cx="8429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S - </a:t>
            </a:r>
            <a:r>
              <a:rPr lang="ru-RU" sz="9600" b="1" dirty="0" smtClean="0"/>
              <a:t>расстояние</a:t>
            </a:r>
            <a:endParaRPr lang="ru-RU" sz="9600" b="1" dirty="0"/>
          </a:p>
        </p:txBody>
      </p:sp>
      <p:pic>
        <p:nvPicPr>
          <p:cNvPr id="22532" name="Picture 4" descr="http://assets.a1.ro/2013/02/14/131578/16777-456313917767557-1006934581-n_size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4085570" cy="306228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36083" y="1571612"/>
            <a:ext cx="3071834" cy="14465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b="1" dirty="0" smtClean="0"/>
              <a:t>S=V*t</a:t>
            </a:r>
            <a:endParaRPr lang="ru-RU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mota.ru/upload/wallpapers/2009/07/14/18/05/1646/3d_1809-cro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357694"/>
            <a:ext cx="3313493" cy="2071702"/>
          </a:xfrm>
          <a:prstGeom prst="rect">
            <a:avLst/>
          </a:prstGeom>
          <a:noFill/>
        </p:spPr>
      </p:pic>
      <p:pic>
        <p:nvPicPr>
          <p:cNvPr id="1028" name="Picture 4" descr="http://www.fotooboi21.ru/watermark.php?i=378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7" y="428604"/>
            <a:ext cx="3153020" cy="2357454"/>
          </a:xfrm>
          <a:prstGeom prst="rect">
            <a:avLst/>
          </a:prstGeom>
          <a:noFill/>
        </p:spPr>
      </p:pic>
      <p:sp>
        <p:nvSpPr>
          <p:cNvPr id="6" name="Полилиния 5"/>
          <p:cNvSpPr/>
          <p:nvPr/>
        </p:nvSpPr>
        <p:spPr>
          <a:xfrm>
            <a:off x="1687861" y="1177915"/>
            <a:ext cx="6314259" cy="5207895"/>
          </a:xfrm>
          <a:custGeom>
            <a:avLst/>
            <a:gdLst>
              <a:gd name="connsiteX0" fmla="*/ 1999719 w 6314259"/>
              <a:gd name="connsiteY0" fmla="*/ 935698 h 5207895"/>
              <a:gd name="connsiteX1" fmla="*/ 2899129 w 6314259"/>
              <a:gd name="connsiteY1" fmla="*/ 1100590 h 5207895"/>
              <a:gd name="connsiteX2" fmla="*/ 3049031 w 6314259"/>
              <a:gd name="connsiteY2" fmla="*/ 1160551 h 5207895"/>
              <a:gd name="connsiteX3" fmla="*/ 3423785 w 6314259"/>
              <a:gd name="connsiteY3" fmla="*/ 1355423 h 5207895"/>
              <a:gd name="connsiteX4" fmla="*/ 3558696 w 6314259"/>
              <a:gd name="connsiteY4" fmla="*/ 1430374 h 5207895"/>
              <a:gd name="connsiteX5" fmla="*/ 3678618 w 6314259"/>
              <a:gd name="connsiteY5" fmla="*/ 1445364 h 5207895"/>
              <a:gd name="connsiteX6" fmla="*/ 3903470 w 6314259"/>
              <a:gd name="connsiteY6" fmla="*/ 1475344 h 5207895"/>
              <a:gd name="connsiteX7" fmla="*/ 4128323 w 6314259"/>
              <a:gd name="connsiteY7" fmla="*/ 1535305 h 5207895"/>
              <a:gd name="connsiteX8" fmla="*/ 4353175 w 6314259"/>
              <a:gd name="connsiteY8" fmla="*/ 1520315 h 5207895"/>
              <a:gd name="connsiteX9" fmla="*/ 4398146 w 6314259"/>
              <a:gd name="connsiteY9" fmla="*/ 1505324 h 5207895"/>
              <a:gd name="connsiteX10" fmla="*/ 4503077 w 6314259"/>
              <a:gd name="connsiteY10" fmla="*/ 1475344 h 5207895"/>
              <a:gd name="connsiteX11" fmla="*/ 4652978 w 6314259"/>
              <a:gd name="connsiteY11" fmla="*/ 1340433 h 5207895"/>
              <a:gd name="connsiteX12" fmla="*/ 4712939 w 6314259"/>
              <a:gd name="connsiteY12" fmla="*/ 1280472 h 5207895"/>
              <a:gd name="connsiteX13" fmla="*/ 4892821 w 6314259"/>
              <a:gd name="connsiteY13" fmla="*/ 1130570 h 5207895"/>
              <a:gd name="connsiteX14" fmla="*/ 4967772 w 6314259"/>
              <a:gd name="connsiteY14" fmla="*/ 1070610 h 5207895"/>
              <a:gd name="connsiteX15" fmla="*/ 5147654 w 6314259"/>
              <a:gd name="connsiteY15" fmla="*/ 770806 h 5207895"/>
              <a:gd name="connsiteX16" fmla="*/ 5207614 w 6314259"/>
              <a:gd name="connsiteY16" fmla="*/ 650885 h 5207895"/>
              <a:gd name="connsiteX17" fmla="*/ 5342526 w 6314259"/>
              <a:gd name="connsiteY17" fmla="*/ 426033 h 5207895"/>
              <a:gd name="connsiteX18" fmla="*/ 5417477 w 6314259"/>
              <a:gd name="connsiteY18" fmla="*/ 276131 h 5207895"/>
              <a:gd name="connsiteX19" fmla="*/ 5447457 w 6314259"/>
              <a:gd name="connsiteY19" fmla="*/ 186190 h 5207895"/>
              <a:gd name="connsiteX20" fmla="*/ 5567378 w 6314259"/>
              <a:gd name="connsiteY20" fmla="*/ 126229 h 5207895"/>
              <a:gd name="connsiteX21" fmla="*/ 5657319 w 6314259"/>
              <a:gd name="connsiteY21" fmla="*/ 81259 h 5207895"/>
              <a:gd name="connsiteX22" fmla="*/ 5687300 w 6314259"/>
              <a:gd name="connsiteY22" fmla="*/ 51278 h 5207895"/>
              <a:gd name="connsiteX23" fmla="*/ 5792231 w 6314259"/>
              <a:gd name="connsiteY23" fmla="*/ 21298 h 5207895"/>
              <a:gd name="connsiteX24" fmla="*/ 6107024 w 6314259"/>
              <a:gd name="connsiteY24" fmla="*/ 66269 h 5207895"/>
              <a:gd name="connsiteX25" fmla="*/ 6166985 w 6314259"/>
              <a:gd name="connsiteY25" fmla="*/ 111239 h 5207895"/>
              <a:gd name="connsiteX26" fmla="*/ 6211955 w 6314259"/>
              <a:gd name="connsiteY26" fmla="*/ 216170 h 5207895"/>
              <a:gd name="connsiteX27" fmla="*/ 6241936 w 6314259"/>
              <a:gd name="connsiteY27" fmla="*/ 291121 h 5207895"/>
              <a:gd name="connsiteX28" fmla="*/ 6271916 w 6314259"/>
              <a:gd name="connsiteY28" fmla="*/ 396052 h 5207895"/>
              <a:gd name="connsiteX29" fmla="*/ 6286906 w 6314259"/>
              <a:gd name="connsiteY29" fmla="*/ 441023 h 5207895"/>
              <a:gd name="connsiteX30" fmla="*/ 6286906 w 6314259"/>
              <a:gd name="connsiteY30" fmla="*/ 1220511 h 5207895"/>
              <a:gd name="connsiteX31" fmla="*/ 6271916 w 6314259"/>
              <a:gd name="connsiteY31" fmla="*/ 1310452 h 5207895"/>
              <a:gd name="connsiteX32" fmla="*/ 6181975 w 6314259"/>
              <a:gd name="connsiteY32" fmla="*/ 1430374 h 5207895"/>
              <a:gd name="connsiteX33" fmla="*/ 6017083 w 6314259"/>
              <a:gd name="connsiteY33" fmla="*/ 1640236 h 5207895"/>
              <a:gd name="connsiteX34" fmla="*/ 5837201 w 6314259"/>
              <a:gd name="connsiteY34" fmla="*/ 1775147 h 5207895"/>
              <a:gd name="connsiteX35" fmla="*/ 5807221 w 6314259"/>
              <a:gd name="connsiteY35" fmla="*/ 1805128 h 5207895"/>
              <a:gd name="connsiteX36" fmla="*/ 5612349 w 6314259"/>
              <a:gd name="connsiteY36" fmla="*/ 1895069 h 5207895"/>
              <a:gd name="connsiteX37" fmla="*/ 5492428 w 6314259"/>
              <a:gd name="connsiteY37" fmla="*/ 1955029 h 5207895"/>
              <a:gd name="connsiteX38" fmla="*/ 5447457 w 6314259"/>
              <a:gd name="connsiteY38" fmla="*/ 1985010 h 5207895"/>
              <a:gd name="connsiteX39" fmla="*/ 5297555 w 6314259"/>
              <a:gd name="connsiteY39" fmla="*/ 2044970 h 5207895"/>
              <a:gd name="connsiteX40" fmla="*/ 5207614 w 6314259"/>
              <a:gd name="connsiteY40" fmla="*/ 2089941 h 5207895"/>
              <a:gd name="connsiteX41" fmla="*/ 5102683 w 6314259"/>
              <a:gd name="connsiteY41" fmla="*/ 2119921 h 5207895"/>
              <a:gd name="connsiteX42" fmla="*/ 5027732 w 6314259"/>
              <a:gd name="connsiteY42" fmla="*/ 2149901 h 5207895"/>
              <a:gd name="connsiteX43" fmla="*/ 4877831 w 6314259"/>
              <a:gd name="connsiteY43" fmla="*/ 2179882 h 5207895"/>
              <a:gd name="connsiteX44" fmla="*/ 4772900 w 6314259"/>
              <a:gd name="connsiteY44" fmla="*/ 2209862 h 5207895"/>
              <a:gd name="connsiteX45" fmla="*/ 4622998 w 6314259"/>
              <a:gd name="connsiteY45" fmla="*/ 2239842 h 5207895"/>
              <a:gd name="connsiteX46" fmla="*/ 4578028 w 6314259"/>
              <a:gd name="connsiteY46" fmla="*/ 2254833 h 5207895"/>
              <a:gd name="connsiteX47" fmla="*/ 4383155 w 6314259"/>
              <a:gd name="connsiteY47" fmla="*/ 2269823 h 5207895"/>
              <a:gd name="connsiteX48" fmla="*/ 4323195 w 6314259"/>
              <a:gd name="connsiteY48" fmla="*/ 2284813 h 5207895"/>
              <a:gd name="connsiteX49" fmla="*/ 4143313 w 6314259"/>
              <a:gd name="connsiteY49" fmla="*/ 2314793 h 5207895"/>
              <a:gd name="connsiteX50" fmla="*/ 4068362 w 6314259"/>
              <a:gd name="connsiteY50" fmla="*/ 2329783 h 5207895"/>
              <a:gd name="connsiteX51" fmla="*/ 3948441 w 6314259"/>
              <a:gd name="connsiteY51" fmla="*/ 2389744 h 5207895"/>
              <a:gd name="connsiteX52" fmla="*/ 3783549 w 6314259"/>
              <a:gd name="connsiteY52" fmla="*/ 2434715 h 5207895"/>
              <a:gd name="connsiteX53" fmla="*/ 3738578 w 6314259"/>
              <a:gd name="connsiteY53" fmla="*/ 2449705 h 5207895"/>
              <a:gd name="connsiteX54" fmla="*/ 3633647 w 6314259"/>
              <a:gd name="connsiteY54" fmla="*/ 2494675 h 5207895"/>
              <a:gd name="connsiteX55" fmla="*/ 3513726 w 6314259"/>
              <a:gd name="connsiteY55" fmla="*/ 2539646 h 5207895"/>
              <a:gd name="connsiteX56" fmla="*/ 3378814 w 6314259"/>
              <a:gd name="connsiteY56" fmla="*/ 2599606 h 5207895"/>
              <a:gd name="connsiteX57" fmla="*/ 3333844 w 6314259"/>
              <a:gd name="connsiteY57" fmla="*/ 2614596 h 5207895"/>
              <a:gd name="connsiteX58" fmla="*/ 3168952 w 6314259"/>
              <a:gd name="connsiteY58" fmla="*/ 2674557 h 5207895"/>
              <a:gd name="connsiteX59" fmla="*/ 3079011 w 6314259"/>
              <a:gd name="connsiteY59" fmla="*/ 2719528 h 5207895"/>
              <a:gd name="connsiteX60" fmla="*/ 3019050 w 6314259"/>
              <a:gd name="connsiteY60" fmla="*/ 2734518 h 5207895"/>
              <a:gd name="connsiteX61" fmla="*/ 2944100 w 6314259"/>
              <a:gd name="connsiteY61" fmla="*/ 2779488 h 5207895"/>
              <a:gd name="connsiteX62" fmla="*/ 2914119 w 6314259"/>
              <a:gd name="connsiteY62" fmla="*/ 2809469 h 5207895"/>
              <a:gd name="connsiteX63" fmla="*/ 2839169 w 6314259"/>
              <a:gd name="connsiteY63" fmla="*/ 2839449 h 5207895"/>
              <a:gd name="connsiteX64" fmla="*/ 2794198 w 6314259"/>
              <a:gd name="connsiteY64" fmla="*/ 2869429 h 5207895"/>
              <a:gd name="connsiteX65" fmla="*/ 2629306 w 6314259"/>
              <a:gd name="connsiteY65" fmla="*/ 2929390 h 5207895"/>
              <a:gd name="connsiteX66" fmla="*/ 2494395 w 6314259"/>
              <a:gd name="connsiteY66" fmla="*/ 3019331 h 5207895"/>
              <a:gd name="connsiteX67" fmla="*/ 2449424 w 6314259"/>
              <a:gd name="connsiteY67" fmla="*/ 3064301 h 5207895"/>
              <a:gd name="connsiteX68" fmla="*/ 2389464 w 6314259"/>
              <a:gd name="connsiteY68" fmla="*/ 3079292 h 5207895"/>
              <a:gd name="connsiteX69" fmla="*/ 2299523 w 6314259"/>
              <a:gd name="connsiteY69" fmla="*/ 3109272 h 5207895"/>
              <a:gd name="connsiteX70" fmla="*/ 1055339 w 6314259"/>
              <a:gd name="connsiteY70" fmla="*/ 3888760 h 5207895"/>
              <a:gd name="connsiteX71" fmla="*/ 680585 w 6314259"/>
              <a:gd name="connsiteY71" fmla="*/ 4053652 h 5207895"/>
              <a:gd name="connsiteX72" fmla="*/ 545673 w 6314259"/>
              <a:gd name="connsiteY72" fmla="*/ 4098623 h 5207895"/>
              <a:gd name="connsiteX73" fmla="*/ 410762 w 6314259"/>
              <a:gd name="connsiteY73" fmla="*/ 4158583 h 5207895"/>
              <a:gd name="connsiteX74" fmla="*/ 290841 w 6314259"/>
              <a:gd name="connsiteY74" fmla="*/ 4278505 h 5207895"/>
              <a:gd name="connsiteX75" fmla="*/ 200900 w 6314259"/>
              <a:gd name="connsiteY75" fmla="*/ 4383436 h 5207895"/>
              <a:gd name="connsiteX76" fmla="*/ 95969 w 6314259"/>
              <a:gd name="connsiteY76" fmla="*/ 4563318 h 5207895"/>
              <a:gd name="connsiteX77" fmla="*/ 65988 w 6314259"/>
              <a:gd name="connsiteY77" fmla="*/ 4668249 h 5207895"/>
              <a:gd name="connsiteX78" fmla="*/ 80978 w 6314259"/>
              <a:gd name="connsiteY78" fmla="*/ 4818151 h 5207895"/>
              <a:gd name="connsiteX79" fmla="*/ 305831 w 6314259"/>
              <a:gd name="connsiteY79" fmla="*/ 5043003 h 5207895"/>
              <a:gd name="connsiteX80" fmla="*/ 665595 w 6314259"/>
              <a:gd name="connsiteY80" fmla="*/ 5162924 h 5207895"/>
              <a:gd name="connsiteX81" fmla="*/ 905437 w 6314259"/>
              <a:gd name="connsiteY81" fmla="*/ 5192905 h 5207895"/>
              <a:gd name="connsiteX82" fmla="*/ 980388 w 6314259"/>
              <a:gd name="connsiteY82" fmla="*/ 5207895 h 5207895"/>
              <a:gd name="connsiteX83" fmla="*/ 1475064 w 6314259"/>
              <a:gd name="connsiteY83" fmla="*/ 5192905 h 5207895"/>
              <a:gd name="connsiteX84" fmla="*/ 1579995 w 6314259"/>
              <a:gd name="connsiteY84" fmla="*/ 5177915 h 5207895"/>
              <a:gd name="connsiteX85" fmla="*/ 1669936 w 6314259"/>
              <a:gd name="connsiteY85" fmla="*/ 5147934 h 5207895"/>
              <a:gd name="connsiteX86" fmla="*/ 1729896 w 6314259"/>
              <a:gd name="connsiteY86" fmla="*/ 5102964 h 5207895"/>
              <a:gd name="connsiteX87" fmla="*/ 1759877 w 6314259"/>
              <a:gd name="connsiteY87" fmla="*/ 5072983 h 5207895"/>
              <a:gd name="connsiteX88" fmla="*/ 1834828 w 6314259"/>
              <a:gd name="connsiteY88" fmla="*/ 5013023 h 5207895"/>
              <a:gd name="connsiteX89" fmla="*/ 1849818 w 6314259"/>
              <a:gd name="connsiteY89" fmla="*/ 4968052 h 5207895"/>
              <a:gd name="connsiteX90" fmla="*/ 1759877 w 6314259"/>
              <a:gd name="connsiteY90" fmla="*/ 4203554 h 5207895"/>
              <a:gd name="connsiteX91" fmla="*/ 1714906 w 6314259"/>
              <a:gd name="connsiteY91" fmla="*/ 4023672 h 5207895"/>
              <a:gd name="connsiteX92" fmla="*/ 1684926 w 6314259"/>
              <a:gd name="connsiteY92" fmla="*/ 3978701 h 5207895"/>
              <a:gd name="connsiteX93" fmla="*/ 1654946 w 6314259"/>
              <a:gd name="connsiteY93" fmla="*/ 3888760 h 5207895"/>
              <a:gd name="connsiteX94" fmla="*/ 1639955 w 6314259"/>
              <a:gd name="connsiteY94" fmla="*/ 3828800 h 5207895"/>
              <a:gd name="connsiteX95" fmla="*/ 1609975 w 6314259"/>
              <a:gd name="connsiteY95" fmla="*/ 3783829 h 5207895"/>
              <a:gd name="connsiteX96" fmla="*/ 1520034 w 6314259"/>
              <a:gd name="connsiteY96" fmla="*/ 3484026 h 5207895"/>
              <a:gd name="connsiteX97" fmla="*/ 1505044 w 6314259"/>
              <a:gd name="connsiteY97" fmla="*/ 3394085 h 5207895"/>
              <a:gd name="connsiteX98" fmla="*/ 1490054 w 6314259"/>
              <a:gd name="connsiteY98" fmla="*/ 3349115 h 5207895"/>
              <a:gd name="connsiteX99" fmla="*/ 1535024 w 6314259"/>
              <a:gd name="connsiteY99" fmla="*/ 2989351 h 5207895"/>
              <a:gd name="connsiteX100" fmla="*/ 1579995 w 6314259"/>
              <a:gd name="connsiteY100" fmla="*/ 2944380 h 5207895"/>
              <a:gd name="connsiteX101" fmla="*/ 1714906 w 6314259"/>
              <a:gd name="connsiteY101" fmla="*/ 2884419 h 5207895"/>
              <a:gd name="connsiteX102" fmla="*/ 2089660 w 6314259"/>
              <a:gd name="connsiteY102" fmla="*/ 2899410 h 5207895"/>
              <a:gd name="connsiteX103" fmla="*/ 2224572 w 6314259"/>
              <a:gd name="connsiteY103" fmla="*/ 3049311 h 5207895"/>
              <a:gd name="connsiteX104" fmla="*/ 2374473 w 6314259"/>
              <a:gd name="connsiteY104" fmla="*/ 3214203 h 5207895"/>
              <a:gd name="connsiteX105" fmla="*/ 2464414 w 6314259"/>
              <a:gd name="connsiteY105" fmla="*/ 3379095 h 5207895"/>
              <a:gd name="connsiteX106" fmla="*/ 2539365 w 6314259"/>
              <a:gd name="connsiteY106" fmla="*/ 3514006 h 5207895"/>
              <a:gd name="connsiteX107" fmla="*/ 2554355 w 6314259"/>
              <a:gd name="connsiteY107" fmla="*/ 3558977 h 5207895"/>
              <a:gd name="connsiteX108" fmla="*/ 2584336 w 6314259"/>
              <a:gd name="connsiteY108" fmla="*/ 3618937 h 5207895"/>
              <a:gd name="connsiteX109" fmla="*/ 2644296 w 6314259"/>
              <a:gd name="connsiteY109" fmla="*/ 3798819 h 5207895"/>
              <a:gd name="connsiteX110" fmla="*/ 2734237 w 6314259"/>
              <a:gd name="connsiteY110" fmla="*/ 3963711 h 5207895"/>
              <a:gd name="connsiteX111" fmla="*/ 2779208 w 6314259"/>
              <a:gd name="connsiteY111" fmla="*/ 4113613 h 5207895"/>
              <a:gd name="connsiteX112" fmla="*/ 2839169 w 6314259"/>
              <a:gd name="connsiteY112" fmla="*/ 4218544 h 5207895"/>
              <a:gd name="connsiteX113" fmla="*/ 2899129 w 6314259"/>
              <a:gd name="connsiteY113" fmla="*/ 4293495 h 5207895"/>
              <a:gd name="connsiteX114" fmla="*/ 2974080 w 6314259"/>
              <a:gd name="connsiteY114" fmla="*/ 4383436 h 5207895"/>
              <a:gd name="connsiteX115" fmla="*/ 3064021 w 6314259"/>
              <a:gd name="connsiteY115" fmla="*/ 4563318 h 5207895"/>
              <a:gd name="connsiteX116" fmla="*/ 3108991 w 6314259"/>
              <a:gd name="connsiteY116" fmla="*/ 4623278 h 5207895"/>
              <a:gd name="connsiteX117" fmla="*/ 3168952 w 6314259"/>
              <a:gd name="connsiteY117" fmla="*/ 4728210 h 5207895"/>
              <a:gd name="connsiteX118" fmla="*/ 3258893 w 6314259"/>
              <a:gd name="connsiteY118" fmla="*/ 4803160 h 5207895"/>
              <a:gd name="connsiteX119" fmla="*/ 3438775 w 6314259"/>
              <a:gd name="connsiteY119" fmla="*/ 4818151 h 5207895"/>
              <a:gd name="connsiteX120" fmla="*/ 3513726 w 6314259"/>
              <a:gd name="connsiteY120" fmla="*/ 4833141 h 5207895"/>
              <a:gd name="connsiteX121" fmla="*/ 3648637 w 6314259"/>
              <a:gd name="connsiteY121" fmla="*/ 4878111 h 5207895"/>
              <a:gd name="connsiteX122" fmla="*/ 3693608 w 6314259"/>
              <a:gd name="connsiteY122" fmla="*/ 4893101 h 5207895"/>
              <a:gd name="connsiteX123" fmla="*/ 3738578 w 6314259"/>
              <a:gd name="connsiteY123" fmla="*/ 4908092 h 5207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6314259" h="5207895">
                <a:moveTo>
                  <a:pt x="1999719" y="935698"/>
                </a:moveTo>
                <a:cubicBezTo>
                  <a:pt x="2299522" y="990662"/>
                  <a:pt x="2601095" y="1036725"/>
                  <a:pt x="2899129" y="1100590"/>
                </a:cubicBezTo>
                <a:cubicBezTo>
                  <a:pt x="2951751" y="1111866"/>
                  <a:pt x="3000623" y="1137038"/>
                  <a:pt x="3049031" y="1160551"/>
                </a:cubicBezTo>
                <a:cubicBezTo>
                  <a:pt x="3175680" y="1222066"/>
                  <a:pt x="3299675" y="1288935"/>
                  <a:pt x="3423785" y="1355423"/>
                </a:cubicBezTo>
                <a:cubicBezTo>
                  <a:pt x="3485949" y="1388725"/>
                  <a:pt x="3472540" y="1405758"/>
                  <a:pt x="3558696" y="1430374"/>
                </a:cubicBezTo>
                <a:cubicBezTo>
                  <a:pt x="3597431" y="1441441"/>
                  <a:pt x="3638644" y="1440367"/>
                  <a:pt x="3678618" y="1445364"/>
                </a:cubicBezTo>
                <a:cubicBezTo>
                  <a:pt x="3842454" y="1486323"/>
                  <a:pt x="3583221" y="1424779"/>
                  <a:pt x="3903470" y="1475344"/>
                </a:cubicBezTo>
                <a:cubicBezTo>
                  <a:pt x="3946844" y="1482192"/>
                  <a:pt x="4082509" y="1522215"/>
                  <a:pt x="4128323" y="1535305"/>
                </a:cubicBezTo>
                <a:cubicBezTo>
                  <a:pt x="4203274" y="1530308"/>
                  <a:pt x="4278517" y="1528610"/>
                  <a:pt x="4353175" y="1520315"/>
                </a:cubicBezTo>
                <a:cubicBezTo>
                  <a:pt x="4368880" y="1518570"/>
                  <a:pt x="4382953" y="1509665"/>
                  <a:pt x="4398146" y="1505324"/>
                </a:cubicBezTo>
                <a:cubicBezTo>
                  <a:pt x="4529930" y="1467671"/>
                  <a:pt x="4395231" y="1511292"/>
                  <a:pt x="4503077" y="1475344"/>
                </a:cubicBezTo>
                <a:cubicBezTo>
                  <a:pt x="4770006" y="1208415"/>
                  <a:pt x="4465219" y="1504723"/>
                  <a:pt x="4652978" y="1340433"/>
                </a:cubicBezTo>
                <a:cubicBezTo>
                  <a:pt x="4674250" y="1321820"/>
                  <a:pt x="4691667" y="1299085"/>
                  <a:pt x="4712939" y="1280472"/>
                </a:cubicBezTo>
                <a:cubicBezTo>
                  <a:pt x="4771679" y="1229075"/>
                  <a:pt x="4827878" y="1173865"/>
                  <a:pt x="4892821" y="1130570"/>
                </a:cubicBezTo>
                <a:cubicBezTo>
                  <a:pt x="4915155" y="1115681"/>
                  <a:pt x="4952034" y="1095340"/>
                  <a:pt x="4967772" y="1070610"/>
                </a:cubicBezTo>
                <a:cubicBezTo>
                  <a:pt x="5030341" y="972287"/>
                  <a:pt x="5095535" y="875045"/>
                  <a:pt x="5147654" y="770806"/>
                </a:cubicBezTo>
                <a:cubicBezTo>
                  <a:pt x="5167641" y="730832"/>
                  <a:pt x="5185623" y="689792"/>
                  <a:pt x="5207614" y="650885"/>
                </a:cubicBezTo>
                <a:cubicBezTo>
                  <a:pt x="5250623" y="574792"/>
                  <a:pt x="5299819" y="502296"/>
                  <a:pt x="5342526" y="426033"/>
                </a:cubicBezTo>
                <a:cubicBezTo>
                  <a:pt x="5369822" y="377290"/>
                  <a:pt x="5399811" y="329129"/>
                  <a:pt x="5417477" y="276131"/>
                </a:cubicBezTo>
                <a:cubicBezTo>
                  <a:pt x="5427470" y="246151"/>
                  <a:pt x="5417477" y="196183"/>
                  <a:pt x="5447457" y="186190"/>
                </a:cubicBezTo>
                <a:cubicBezTo>
                  <a:pt x="5532412" y="157872"/>
                  <a:pt x="5456118" y="186916"/>
                  <a:pt x="5567378" y="126229"/>
                </a:cubicBezTo>
                <a:cubicBezTo>
                  <a:pt x="5596804" y="110178"/>
                  <a:pt x="5627339" y="96249"/>
                  <a:pt x="5657319" y="81259"/>
                </a:cubicBezTo>
                <a:cubicBezTo>
                  <a:pt x="5667313" y="71265"/>
                  <a:pt x="5675181" y="58550"/>
                  <a:pt x="5687300" y="51278"/>
                </a:cubicBezTo>
                <a:cubicBezTo>
                  <a:pt x="5702661" y="42061"/>
                  <a:pt x="5781031" y="24098"/>
                  <a:pt x="5792231" y="21298"/>
                </a:cubicBezTo>
                <a:cubicBezTo>
                  <a:pt x="5954992" y="30872"/>
                  <a:pt x="6000994" y="0"/>
                  <a:pt x="6107024" y="66269"/>
                </a:cubicBezTo>
                <a:cubicBezTo>
                  <a:pt x="6128210" y="79510"/>
                  <a:pt x="6146998" y="96249"/>
                  <a:pt x="6166985" y="111239"/>
                </a:cubicBezTo>
                <a:cubicBezTo>
                  <a:pt x="6219680" y="190284"/>
                  <a:pt x="6179688" y="119370"/>
                  <a:pt x="6211955" y="216170"/>
                </a:cubicBezTo>
                <a:cubicBezTo>
                  <a:pt x="6220464" y="241697"/>
                  <a:pt x="6232488" y="265926"/>
                  <a:pt x="6241936" y="291121"/>
                </a:cubicBezTo>
                <a:cubicBezTo>
                  <a:pt x="6263498" y="348619"/>
                  <a:pt x="6253019" y="329912"/>
                  <a:pt x="6271916" y="396052"/>
                </a:cubicBezTo>
                <a:cubicBezTo>
                  <a:pt x="6276257" y="411245"/>
                  <a:pt x="6281909" y="426033"/>
                  <a:pt x="6286906" y="441023"/>
                </a:cubicBezTo>
                <a:cubicBezTo>
                  <a:pt x="6314259" y="796614"/>
                  <a:pt x="6311309" y="671432"/>
                  <a:pt x="6286906" y="1220511"/>
                </a:cubicBezTo>
                <a:cubicBezTo>
                  <a:pt x="6285557" y="1250875"/>
                  <a:pt x="6283606" y="1282396"/>
                  <a:pt x="6271916" y="1310452"/>
                </a:cubicBezTo>
                <a:cubicBezTo>
                  <a:pt x="6222627" y="1428745"/>
                  <a:pt x="6230172" y="1368406"/>
                  <a:pt x="6181975" y="1430374"/>
                </a:cubicBezTo>
                <a:cubicBezTo>
                  <a:pt x="6103738" y="1530964"/>
                  <a:pt x="6109821" y="1547498"/>
                  <a:pt x="6017083" y="1640236"/>
                </a:cubicBezTo>
                <a:cubicBezTo>
                  <a:pt x="5881162" y="1776157"/>
                  <a:pt x="5957263" y="1689388"/>
                  <a:pt x="5837201" y="1775147"/>
                </a:cubicBezTo>
                <a:cubicBezTo>
                  <a:pt x="5825701" y="1783362"/>
                  <a:pt x="5819206" y="1797638"/>
                  <a:pt x="5807221" y="1805128"/>
                </a:cubicBezTo>
                <a:cubicBezTo>
                  <a:pt x="5752363" y="1839415"/>
                  <a:pt x="5669618" y="1868344"/>
                  <a:pt x="5612349" y="1895069"/>
                </a:cubicBezTo>
                <a:cubicBezTo>
                  <a:pt x="5571850" y="1913969"/>
                  <a:pt x="5531663" y="1933628"/>
                  <a:pt x="5492428" y="1955029"/>
                </a:cubicBezTo>
                <a:cubicBezTo>
                  <a:pt x="5476612" y="1963656"/>
                  <a:pt x="5463571" y="1976953"/>
                  <a:pt x="5447457" y="1985010"/>
                </a:cubicBezTo>
                <a:cubicBezTo>
                  <a:pt x="5091073" y="2163202"/>
                  <a:pt x="5477008" y="1965213"/>
                  <a:pt x="5297555" y="2044970"/>
                </a:cubicBezTo>
                <a:cubicBezTo>
                  <a:pt x="5266925" y="2058583"/>
                  <a:pt x="5238899" y="2077908"/>
                  <a:pt x="5207614" y="2089941"/>
                </a:cubicBezTo>
                <a:cubicBezTo>
                  <a:pt x="5173662" y="2102999"/>
                  <a:pt x="5137193" y="2108418"/>
                  <a:pt x="5102683" y="2119921"/>
                </a:cubicBezTo>
                <a:cubicBezTo>
                  <a:pt x="5077156" y="2128430"/>
                  <a:pt x="5053259" y="2141392"/>
                  <a:pt x="5027732" y="2149901"/>
                </a:cubicBezTo>
                <a:cubicBezTo>
                  <a:pt x="4975495" y="2167313"/>
                  <a:pt x="4933198" y="2168809"/>
                  <a:pt x="4877831" y="2179882"/>
                </a:cubicBezTo>
                <a:cubicBezTo>
                  <a:pt x="4644484" y="2226551"/>
                  <a:pt x="4958637" y="2167000"/>
                  <a:pt x="4772900" y="2209862"/>
                </a:cubicBezTo>
                <a:cubicBezTo>
                  <a:pt x="4723248" y="2221320"/>
                  <a:pt x="4672650" y="2228384"/>
                  <a:pt x="4622998" y="2239842"/>
                </a:cubicBezTo>
                <a:cubicBezTo>
                  <a:pt x="4607602" y="2243395"/>
                  <a:pt x="4593707" y="2252873"/>
                  <a:pt x="4578028" y="2254833"/>
                </a:cubicBezTo>
                <a:cubicBezTo>
                  <a:pt x="4513382" y="2262914"/>
                  <a:pt x="4448113" y="2264826"/>
                  <a:pt x="4383155" y="2269823"/>
                </a:cubicBezTo>
                <a:cubicBezTo>
                  <a:pt x="4363168" y="2274820"/>
                  <a:pt x="4343444" y="2281016"/>
                  <a:pt x="4323195" y="2284813"/>
                </a:cubicBezTo>
                <a:cubicBezTo>
                  <a:pt x="4263448" y="2296015"/>
                  <a:pt x="4203176" y="2304229"/>
                  <a:pt x="4143313" y="2314793"/>
                </a:cubicBezTo>
                <a:cubicBezTo>
                  <a:pt x="4118222" y="2319221"/>
                  <a:pt x="4093346" y="2324786"/>
                  <a:pt x="4068362" y="2329783"/>
                </a:cubicBezTo>
                <a:cubicBezTo>
                  <a:pt x="4028388" y="2349770"/>
                  <a:pt x="3990377" y="2374294"/>
                  <a:pt x="3948441" y="2389744"/>
                </a:cubicBezTo>
                <a:cubicBezTo>
                  <a:pt x="3894982" y="2409439"/>
                  <a:pt x="3838328" y="2419064"/>
                  <a:pt x="3783549" y="2434715"/>
                </a:cubicBezTo>
                <a:cubicBezTo>
                  <a:pt x="3768356" y="2439056"/>
                  <a:pt x="3753249" y="2443837"/>
                  <a:pt x="3738578" y="2449705"/>
                </a:cubicBezTo>
                <a:cubicBezTo>
                  <a:pt x="3703246" y="2463838"/>
                  <a:pt x="3668979" y="2480542"/>
                  <a:pt x="3633647" y="2494675"/>
                </a:cubicBezTo>
                <a:cubicBezTo>
                  <a:pt x="3451277" y="2567623"/>
                  <a:pt x="3793863" y="2419588"/>
                  <a:pt x="3513726" y="2539646"/>
                </a:cubicBezTo>
                <a:cubicBezTo>
                  <a:pt x="3468493" y="2559032"/>
                  <a:pt x="3424241" y="2580678"/>
                  <a:pt x="3378814" y="2599606"/>
                </a:cubicBezTo>
                <a:cubicBezTo>
                  <a:pt x="3364229" y="2605683"/>
                  <a:pt x="3348515" y="2608728"/>
                  <a:pt x="3333844" y="2614596"/>
                </a:cubicBezTo>
                <a:cubicBezTo>
                  <a:pt x="3186383" y="2673581"/>
                  <a:pt x="3278604" y="2647144"/>
                  <a:pt x="3168952" y="2674557"/>
                </a:cubicBezTo>
                <a:cubicBezTo>
                  <a:pt x="3138972" y="2689547"/>
                  <a:pt x="3110133" y="2707079"/>
                  <a:pt x="3079011" y="2719528"/>
                </a:cubicBezTo>
                <a:cubicBezTo>
                  <a:pt x="3059882" y="2727179"/>
                  <a:pt x="3037876" y="2726151"/>
                  <a:pt x="3019050" y="2734518"/>
                </a:cubicBezTo>
                <a:cubicBezTo>
                  <a:pt x="2992426" y="2746351"/>
                  <a:pt x="2967808" y="2762553"/>
                  <a:pt x="2944100" y="2779488"/>
                </a:cubicBezTo>
                <a:cubicBezTo>
                  <a:pt x="2932599" y="2787703"/>
                  <a:pt x="2926390" y="2802457"/>
                  <a:pt x="2914119" y="2809469"/>
                </a:cubicBezTo>
                <a:cubicBezTo>
                  <a:pt x="2890756" y="2822819"/>
                  <a:pt x="2863236" y="2827416"/>
                  <a:pt x="2839169" y="2839449"/>
                </a:cubicBezTo>
                <a:cubicBezTo>
                  <a:pt x="2823055" y="2847506"/>
                  <a:pt x="2810312" y="2861372"/>
                  <a:pt x="2794198" y="2869429"/>
                </a:cubicBezTo>
                <a:cubicBezTo>
                  <a:pt x="2705718" y="2913669"/>
                  <a:pt x="2707026" y="2909960"/>
                  <a:pt x="2629306" y="2929390"/>
                </a:cubicBezTo>
                <a:cubicBezTo>
                  <a:pt x="2573386" y="2962942"/>
                  <a:pt x="2542974" y="2977691"/>
                  <a:pt x="2494395" y="3019331"/>
                </a:cubicBezTo>
                <a:cubicBezTo>
                  <a:pt x="2478299" y="3033127"/>
                  <a:pt x="2467830" y="3053783"/>
                  <a:pt x="2449424" y="3064301"/>
                </a:cubicBezTo>
                <a:cubicBezTo>
                  <a:pt x="2431537" y="3074522"/>
                  <a:pt x="2409197" y="3073372"/>
                  <a:pt x="2389464" y="3079292"/>
                </a:cubicBezTo>
                <a:cubicBezTo>
                  <a:pt x="2359195" y="3088373"/>
                  <a:pt x="2329503" y="3099279"/>
                  <a:pt x="2299523" y="3109272"/>
                </a:cubicBezTo>
                <a:cubicBezTo>
                  <a:pt x="1396841" y="3732553"/>
                  <a:pt x="1965856" y="3368465"/>
                  <a:pt x="1055339" y="3888760"/>
                </a:cubicBezTo>
                <a:cubicBezTo>
                  <a:pt x="780781" y="4045650"/>
                  <a:pt x="1129401" y="3882674"/>
                  <a:pt x="680585" y="4053652"/>
                </a:cubicBezTo>
                <a:cubicBezTo>
                  <a:pt x="543393" y="4105916"/>
                  <a:pt x="704610" y="4066836"/>
                  <a:pt x="545673" y="4098623"/>
                </a:cubicBezTo>
                <a:cubicBezTo>
                  <a:pt x="500703" y="4118610"/>
                  <a:pt x="450966" y="4130203"/>
                  <a:pt x="410762" y="4158583"/>
                </a:cubicBezTo>
                <a:cubicBezTo>
                  <a:pt x="364578" y="4191184"/>
                  <a:pt x="330815" y="4238531"/>
                  <a:pt x="290841" y="4278505"/>
                </a:cubicBezTo>
                <a:cubicBezTo>
                  <a:pt x="251044" y="4318302"/>
                  <a:pt x="231672" y="4333431"/>
                  <a:pt x="200900" y="4383436"/>
                </a:cubicBezTo>
                <a:cubicBezTo>
                  <a:pt x="0" y="4709899"/>
                  <a:pt x="195529" y="4413975"/>
                  <a:pt x="95969" y="4563318"/>
                </a:cubicBezTo>
                <a:cubicBezTo>
                  <a:pt x="85975" y="4598295"/>
                  <a:pt x="68124" y="4631935"/>
                  <a:pt x="65988" y="4668249"/>
                </a:cubicBezTo>
                <a:cubicBezTo>
                  <a:pt x="63039" y="4718379"/>
                  <a:pt x="58520" y="4773236"/>
                  <a:pt x="80978" y="4818151"/>
                </a:cubicBezTo>
                <a:cubicBezTo>
                  <a:pt x="134300" y="4924794"/>
                  <a:pt x="206966" y="4993571"/>
                  <a:pt x="305831" y="5043003"/>
                </a:cubicBezTo>
                <a:cubicBezTo>
                  <a:pt x="413105" y="5096640"/>
                  <a:pt x="548486" y="5149911"/>
                  <a:pt x="665595" y="5162924"/>
                </a:cubicBezTo>
                <a:cubicBezTo>
                  <a:pt x="753437" y="5172685"/>
                  <a:pt x="819889" y="5178647"/>
                  <a:pt x="905437" y="5192905"/>
                </a:cubicBezTo>
                <a:cubicBezTo>
                  <a:pt x="930569" y="5197094"/>
                  <a:pt x="955404" y="5202898"/>
                  <a:pt x="980388" y="5207895"/>
                </a:cubicBezTo>
                <a:lnTo>
                  <a:pt x="1475064" y="5192905"/>
                </a:lnTo>
                <a:cubicBezTo>
                  <a:pt x="1510352" y="5191141"/>
                  <a:pt x="1545568" y="5185860"/>
                  <a:pt x="1579995" y="5177915"/>
                </a:cubicBezTo>
                <a:cubicBezTo>
                  <a:pt x="1610788" y="5170809"/>
                  <a:pt x="1669936" y="5147934"/>
                  <a:pt x="1669936" y="5147934"/>
                </a:cubicBezTo>
                <a:cubicBezTo>
                  <a:pt x="1689923" y="5132944"/>
                  <a:pt x="1710703" y="5118958"/>
                  <a:pt x="1729896" y="5102964"/>
                </a:cubicBezTo>
                <a:cubicBezTo>
                  <a:pt x="1740753" y="5093916"/>
                  <a:pt x="1748841" y="5081812"/>
                  <a:pt x="1759877" y="5072983"/>
                </a:cubicBezTo>
                <a:cubicBezTo>
                  <a:pt x="1854433" y="4997338"/>
                  <a:pt x="1762433" y="5085415"/>
                  <a:pt x="1834828" y="5013023"/>
                </a:cubicBezTo>
                <a:cubicBezTo>
                  <a:pt x="1839825" y="4998033"/>
                  <a:pt x="1850825" y="4983821"/>
                  <a:pt x="1849818" y="4968052"/>
                </a:cubicBezTo>
                <a:cubicBezTo>
                  <a:pt x="1797536" y="4148977"/>
                  <a:pt x="1848697" y="4541067"/>
                  <a:pt x="1759877" y="4203554"/>
                </a:cubicBezTo>
                <a:cubicBezTo>
                  <a:pt x="1744148" y="4143783"/>
                  <a:pt x="1734451" y="4082306"/>
                  <a:pt x="1714906" y="4023672"/>
                </a:cubicBezTo>
                <a:cubicBezTo>
                  <a:pt x="1709209" y="4006581"/>
                  <a:pt x="1692243" y="3995164"/>
                  <a:pt x="1684926" y="3978701"/>
                </a:cubicBezTo>
                <a:cubicBezTo>
                  <a:pt x="1672091" y="3949823"/>
                  <a:pt x="1664027" y="3919029"/>
                  <a:pt x="1654946" y="3888760"/>
                </a:cubicBezTo>
                <a:cubicBezTo>
                  <a:pt x="1649026" y="3869027"/>
                  <a:pt x="1648071" y="3847736"/>
                  <a:pt x="1639955" y="3828800"/>
                </a:cubicBezTo>
                <a:cubicBezTo>
                  <a:pt x="1632858" y="3812241"/>
                  <a:pt x="1619968" y="3798819"/>
                  <a:pt x="1609975" y="3783829"/>
                </a:cubicBezTo>
                <a:cubicBezTo>
                  <a:pt x="1554651" y="3562530"/>
                  <a:pt x="1586707" y="3661818"/>
                  <a:pt x="1520034" y="3484026"/>
                </a:cubicBezTo>
                <a:cubicBezTo>
                  <a:pt x="1515037" y="3454046"/>
                  <a:pt x="1511637" y="3423755"/>
                  <a:pt x="1505044" y="3394085"/>
                </a:cubicBezTo>
                <a:cubicBezTo>
                  <a:pt x="1501616" y="3378660"/>
                  <a:pt x="1488887" y="3364873"/>
                  <a:pt x="1490054" y="3349115"/>
                </a:cubicBezTo>
                <a:cubicBezTo>
                  <a:pt x="1498982" y="3228591"/>
                  <a:pt x="1508807" y="3107328"/>
                  <a:pt x="1535024" y="2989351"/>
                </a:cubicBezTo>
                <a:cubicBezTo>
                  <a:pt x="1539623" y="2968656"/>
                  <a:pt x="1562356" y="2956139"/>
                  <a:pt x="1579995" y="2944380"/>
                </a:cubicBezTo>
                <a:cubicBezTo>
                  <a:pt x="1632027" y="2909692"/>
                  <a:pt x="1662670" y="2901832"/>
                  <a:pt x="1714906" y="2884419"/>
                </a:cubicBezTo>
                <a:lnTo>
                  <a:pt x="2089660" y="2899410"/>
                </a:lnTo>
                <a:cubicBezTo>
                  <a:pt x="2115601" y="2904598"/>
                  <a:pt x="2207407" y="3030430"/>
                  <a:pt x="2224572" y="3049311"/>
                </a:cubicBezTo>
                <a:cubicBezTo>
                  <a:pt x="2344469" y="3181198"/>
                  <a:pt x="2282494" y="3091563"/>
                  <a:pt x="2374473" y="3214203"/>
                </a:cubicBezTo>
                <a:cubicBezTo>
                  <a:pt x="2420131" y="3275081"/>
                  <a:pt x="2419005" y="3295846"/>
                  <a:pt x="2464414" y="3379095"/>
                </a:cubicBezTo>
                <a:cubicBezTo>
                  <a:pt x="2534749" y="3508042"/>
                  <a:pt x="2445852" y="3303599"/>
                  <a:pt x="2539365" y="3514006"/>
                </a:cubicBezTo>
                <a:cubicBezTo>
                  <a:pt x="2545782" y="3528445"/>
                  <a:pt x="2548131" y="3544453"/>
                  <a:pt x="2554355" y="3558977"/>
                </a:cubicBezTo>
                <a:cubicBezTo>
                  <a:pt x="2563158" y="3579516"/>
                  <a:pt x="2576490" y="3598014"/>
                  <a:pt x="2584336" y="3618937"/>
                </a:cubicBezTo>
                <a:cubicBezTo>
                  <a:pt x="2606528" y="3678117"/>
                  <a:pt x="2616030" y="3742288"/>
                  <a:pt x="2644296" y="3798819"/>
                </a:cubicBezTo>
                <a:cubicBezTo>
                  <a:pt x="2702297" y="3914820"/>
                  <a:pt x="2672022" y="3860018"/>
                  <a:pt x="2734237" y="3963711"/>
                </a:cubicBezTo>
                <a:cubicBezTo>
                  <a:pt x="2744996" y="4006743"/>
                  <a:pt x="2760963" y="4077122"/>
                  <a:pt x="2779208" y="4113613"/>
                </a:cubicBezTo>
                <a:cubicBezTo>
                  <a:pt x="2804109" y="4163415"/>
                  <a:pt x="2807383" y="4176163"/>
                  <a:pt x="2839169" y="4218544"/>
                </a:cubicBezTo>
                <a:cubicBezTo>
                  <a:pt x="2858366" y="4244140"/>
                  <a:pt x="2879932" y="4267899"/>
                  <a:pt x="2899129" y="4293495"/>
                </a:cubicBezTo>
                <a:cubicBezTo>
                  <a:pt x="2961736" y="4376972"/>
                  <a:pt x="2891815" y="4301171"/>
                  <a:pt x="2974080" y="4383436"/>
                </a:cubicBezTo>
                <a:cubicBezTo>
                  <a:pt x="3009605" y="4472250"/>
                  <a:pt x="3004807" y="4470268"/>
                  <a:pt x="3064021" y="4563318"/>
                </a:cubicBezTo>
                <a:cubicBezTo>
                  <a:pt x="3077434" y="4584395"/>
                  <a:pt x="3095750" y="4602092"/>
                  <a:pt x="3108991" y="4623278"/>
                </a:cubicBezTo>
                <a:cubicBezTo>
                  <a:pt x="3145640" y="4681916"/>
                  <a:pt x="3127697" y="4678704"/>
                  <a:pt x="3168952" y="4728210"/>
                </a:cubicBezTo>
                <a:cubicBezTo>
                  <a:pt x="3180738" y="4742354"/>
                  <a:pt x="3235311" y="4798444"/>
                  <a:pt x="3258893" y="4803160"/>
                </a:cubicBezTo>
                <a:cubicBezTo>
                  <a:pt x="3317893" y="4814960"/>
                  <a:pt x="3378814" y="4813154"/>
                  <a:pt x="3438775" y="4818151"/>
                </a:cubicBezTo>
                <a:cubicBezTo>
                  <a:pt x="3463759" y="4823148"/>
                  <a:pt x="3489145" y="4826437"/>
                  <a:pt x="3513726" y="4833141"/>
                </a:cubicBezTo>
                <a:cubicBezTo>
                  <a:pt x="3513735" y="4833143"/>
                  <a:pt x="3626147" y="4870614"/>
                  <a:pt x="3648637" y="4878111"/>
                </a:cubicBezTo>
                <a:lnTo>
                  <a:pt x="3693608" y="4893101"/>
                </a:lnTo>
                <a:lnTo>
                  <a:pt x="3738578" y="4908092"/>
                </a:lnTo>
              </a:path>
            </a:pathLst>
          </a:custGeom>
          <a:ln w="76200">
            <a:solidFill>
              <a:srgbClr val="1143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rgbClr val="11431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126</Words>
  <Application>Microsoft Office PowerPoint</Application>
  <PresentationFormat>Экран (4:3)</PresentationFormat>
  <Paragraphs>53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масько</cp:lastModifiedBy>
  <cp:revision>19</cp:revision>
  <dcterms:created xsi:type="dcterms:W3CDTF">2014-02-13T18:47:57Z</dcterms:created>
  <dcterms:modified xsi:type="dcterms:W3CDTF">2014-02-14T07:49:17Z</dcterms:modified>
</cp:coreProperties>
</file>