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8" r:id="rId3"/>
    <p:sldId id="257" r:id="rId4"/>
    <p:sldId id="260" r:id="rId5"/>
    <p:sldId id="259" r:id="rId6"/>
    <p:sldId id="256" r:id="rId7"/>
    <p:sldId id="261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A3E98-58D9-4114-9F8C-5868AFF2DF6D}" type="doc">
      <dgm:prSet loTypeId="urn:microsoft.com/office/officeart/2005/8/layout/cycle2" loCatId="cycle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10A9004A-2E7F-44F2-A260-B20ABBFA3FF9}">
      <dgm:prSet phldrT="[Текст]" custT="1"/>
      <dgm:spPr/>
      <dgm:t>
        <a:bodyPr/>
        <a:lstStyle/>
        <a:p>
          <a:r>
            <a:rPr lang="ru-RU" sz="105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МАОУ СОШ№1 </a:t>
          </a:r>
        </a:p>
        <a:p>
          <a:r>
            <a:rPr lang="ru-RU" sz="105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им. В.Г. Серова</a:t>
          </a:r>
        </a:p>
        <a:p>
          <a:r>
            <a:rPr lang="ru-RU" sz="105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г.Курганинск</a:t>
          </a:r>
          <a:endParaRPr lang="ru-RU" sz="105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B5AF6CA-3958-423B-896E-944A31DFB353}" type="parTrans" cxnId="{58C8061F-E52C-4D5D-A11F-67B90EBFC73F}">
      <dgm:prSet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CD0F4D65-E872-499A-A492-39109CB3E6DB}" type="sibTrans" cxnId="{58C8061F-E52C-4D5D-A11F-67B90EBFC73F}">
      <dgm:prSet custT="1"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DD49A836-11B7-4D98-8510-C066C71E5C9C}">
      <dgm:prSet phldrT="[Текст]" custT="1"/>
      <dgm:spPr/>
      <dgm:t>
        <a:bodyPr/>
        <a:lstStyle/>
        <a:p>
          <a:r>
            <a:rPr lang="ru-RU" sz="105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Городская детская библиотека</a:t>
          </a:r>
          <a:endParaRPr lang="ru-RU" sz="105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3FBB69F-773A-4E2E-B3BC-8B759E3D4503}" type="parTrans" cxnId="{F39DEC3A-4646-460C-83ED-705D36F57F04}">
      <dgm:prSet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0D9C194C-52B6-49ED-A32A-E45A47173B27}" type="sibTrans" cxnId="{F39DEC3A-4646-460C-83ED-705D36F57F04}">
      <dgm:prSet custT="1"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50D98C21-BC8B-43F8-9442-8CD6E79D43BE}">
      <dgm:prSet phldrT="[Текст]" custT="1"/>
      <dgm:spPr/>
      <dgm:t>
        <a:bodyPr/>
        <a:lstStyle/>
        <a:p>
          <a:r>
            <a:rPr lang="ru-RU" sz="105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Краеведческий музей</a:t>
          </a:r>
          <a:endParaRPr lang="ru-RU" sz="105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000C361-5A63-4657-AC0F-FFE6B1048FB9}" type="sibTrans" cxnId="{A97AD6FC-625F-4CE2-B8BD-BD9530B9F5D1}">
      <dgm:prSet custT="1"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488E5A36-77B8-44F6-8855-06085E5ADFDD}" type="parTrans" cxnId="{A97AD6FC-625F-4CE2-B8BD-BD9530B9F5D1}">
      <dgm:prSet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9DAFC05C-876D-4133-944B-1D140998635A}">
      <dgm:prSet phldrT="[Текст]" custT="1"/>
      <dgm:spPr/>
      <dgm:t>
        <a:bodyPr/>
        <a:lstStyle/>
        <a:p>
          <a:r>
            <a:rPr lang="ru-RU" sz="105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Памятник  В.Г.Серову при въезде в город Курганинск</a:t>
          </a:r>
          <a:endParaRPr lang="ru-RU" sz="105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D71533-7C8B-48AB-902C-FAC5F6251A00}" type="parTrans" cxnId="{FD5122D8-39CB-41FB-B940-40CBD44C20DD}">
      <dgm:prSet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247C2E5E-70A8-41E2-BF4B-4D59F5522EB3}" type="sibTrans" cxnId="{FD5122D8-39CB-41FB-B940-40CBD44C20DD}">
      <dgm:prSet custT="1"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E1894374-104E-4CF9-AA1F-2F6A490420A8}">
      <dgm:prSet phldrT="[Текст]" custT="1"/>
      <dgm:spPr/>
      <dgm:t>
        <a:bodyPr/>
        <a:lstStyle/>
        <a:p>
          <a:r>
            <a:rPr lang="ru-RU" sz="105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Улица Серова</a:t>
          </a:r>
          <a:endParaRPr lang="ru-RU" sz="105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2C31BF-9755-4764-96FB-E7CD72EDC1F6}" type="sibTrans" cxnId="{304A0838-93AE-4C30-8F82-03AF3B6044A1}">
      <dgm:prSet custT="1"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B5DB2CC4-AD82-4074-BA3D-172780148BBA}" type="parTrans" cxnId="{304A0838-93AE-4C30-8F82-03AF3B6044A1}">
      <dgm:prSet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689F4B8B-3FF7-4BDD-885C-2EDB32682E5A}">
      <dgm:prSet phldrT="[Текст]" custT="1"/>
      <dgm:spPr/>
      <dgm:t>
        <a:bodyPr/>
        <a:lstStyle/>
        <a:p>
          <a:r>
            <a:rPr lang="ru-RU" sz="105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МАОУ</a:t>
          </a:r>
        </a:p>
        <a:p>
          <a:r>
            <a:rPr lang="ru-RU" sz="105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СОШ№2</a:t>
          </a:r>
          <a:endParaRPr lang="ru-RU" sz="105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609368-02A9-4F76-9492-0C3269426ABB}" type="sibTrans" cxnId="{FB025950-4814-4059-A277-3E763AC05B11}">
      <dgm:prSet custT="1"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8C5D3952-C355-4524-89D9-5E8E10C82C95}" type="parTrans" cxnId="{FB025950-4814-4059-A277-3E763AC05B11}">
      <dgm:prSet/>
      <dgm:spPr/>
      <dgm:t>
        <a:bodyPr/>
        <a:lstStyle/>
        <a:p>
          <a:endParaRPr lang="ru-RU" sz="1000" b="1">
            <a:solidFill>
              <a:schemeClr val="tx1"/>
            </a:solidFill>
          </a:endParaRPr>
        </a:p>
      </dgm:t>
    </dgm:pt>
    <dgm:pt modelId="{19FF9324-AD3F-4C81-8421-7061EB8D7CAA}" type="pres">
      <dgm:prSet presAssocID="{9A0A3E98-58D9-4114-9F8C-5868AFF2DF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814833-B056-4168-92B1-04B84817DA57}" type="pres">
      <dgm:prSet presAssocID="{689F4B8B-3FF7-4BDD-885C-2EDB32682E5A}" presName="node" presStyleLbl="node1" presStyleIdx="0" presStyleCnt="6" custScaleX="155995" custScaleY="100224" custRadScaleRad="100096" custRadScaleInc="6897">
        <dgm:presLayoutVars>
          <dgm:bulletEnabled val="1"/>
        </dgm:presLayoutVars>
      </dgm:prSet>
      <dgm:spPr>
        <a:prstGeom prst="star5">
          <a:avLst/>
        </a:prstGeom>
      </dgm:spPr>
      <dgm:t>
        <a:bodyPr/>
        <a:lstStyle/>
        <a:p>
          <a:endParaRPr lang="ru-RU"/>
        </a:p>
      </dgm:t>
    </dgm:pt>
    <dgm:pt modelId="{7D16A337-01FB-4D69-86BA-B340321B99BD}" type="pres">
      <dgm:prSet presAssocID="{20609368-02A9-4F76-9492-0C3269426ABB}" presName="sibTrans" presStyleLbl="sibTrans2D1" presStyleIdx="0" presStyleCnt="6"/>
      <dgm:spPr/>
      <dgm:t>
        <a:bodyPr/>
        <a:lstStyle/>
        <a:p>
          <a:endParaRPr lang="ru-RU"/>
        </a:p>
      </dgm:t>
    </dgm:pt>
    <dgm:pt modelId="{C0313651-EE67-4B1A-BEC1-82134D16E77F}" type="pres">
      <dgm:prSet presAssocID="{20609368-02A9-4F76-9492-0C3269426ABB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909C0AF-5EAC-4136-A3B0-CFE6D6F2742D}" type="pres">
      <dgm:prSet presAssocID="{10A9004A-2E7F-44F2-A260-B20ABBFA3FF9}" presName="node" presStyleLbl="node1" presStyleIdx="1" presStyleCnt="6" custScaleX="193269" custScaleY="131132">
        <dgm:presLayoutVars>
          <dgm:bulletEnabled val="1"/>
        </dgm:presLayoutVars>
      </dgm:prSet>
      <dgm:spPr>
        <a:prstGeom prst="star5">
          <a:avLst/>
        </a:prstGeom>
      </dgm:spPr>
      <dgm:t>
        <a:bodyPr/>
        <a:lstStyle/>
        <a:p>
          <a:endParaRPr lang="ru-RU"/>
        </a:p>
      </dgm:t>
    </dgm:pt>
    <dgm:pt modelId="{E37C37BC-EE7B-442E-9B8C-87D725BED5D5}" type="pres">
      <dgm:prSet presAssocID="{CD0F4D65-E872-499A-A492-39109CB3E6DB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07D6CA2-2581-4561-B3B0-BB179A3C44E1}" type="pres">
      <dgm:prSet presAssocID="{CD0F4D65-E872-499A-A492-39109CB3E6DB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003DCE3F-A2AE-4B5A-922D-C066AE5245A9}" type="pres">
      <dgm:prSet presAssocID="{DD49A836-11B7-4D98-8510-C066C71E5C9C}" presName="node" presStyleLbl="node1" presStyleIdx="2" presStyleCnt="6" custScaleX="160797" custScaleY="82447">
        <dgm:presLayoutVars>
          <dgm:bulletEnabled val="1"/>
        </dgm:presLayoutVars>
      </dgm:prSet>
      <dgm:spPr>
        <a:prstGeom prst="star5">
          <a:avLst/>
        </a:prstGeom>
      </dgm:spPr>
      <dgm:t>
        <a:bodyPr/>
        <a:lstStyle/>
        <a:p>
          <a:endParaRPr lang="ru-RU"/>
        </a:p>
      </dgm:t>
    </dgm:pt>
    <dgm:pt modelId="{13FE485D-13A6-483B-89CC-371FAB235DCE}" type="pres">
      <dgm:prSet presAssocID="{0D9C194C-52B6-49ED-A32A-E45A47173B2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B460D1E2-88DA-4BED-A00D-FCD8AC6A0921}" type="pres">
      <dgm:prSet presAssocID="{0D9C194C-52B6-49ED-A32A-E45A47173B2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5F9E817-4119-4FD9-BFEE-C1C49D3C3D57}" type="pres">
      <dgm:prSet presAssocID="{50D98C21-BC8B-43F8-9442-8CD6E79D43BE}" presName="node" presStyleLbl="node1" presStyleIdx="3" presStyleCnt="6" custScaleX="201219">
        <dgm:presLayoutVars>
          <dgm:bulletEnabled val="1"/>
        </dgm:presLayoutVars>
      </dgm:prSet>
      <dgm:spPr>
        <a:prstGeom prst="star5">
          <a:avLst/>
        </a:prstGeom>
      </dgm:spPr>
      <dgm:t>
        <a:bodyPr/>
        <a:lstStyle/>
        <a:p>
          <a:endParaRPr lang="ru-RU"/>
        </a:p>
      </dgm:t>
    </dgm:pt>
    <dgm:pt modelId="{13675C93-459A-4580-A9B2-75DE27678E06}" type="pres">
      <dgm:prSet presAssocID="{6000C361-5A63-4657-AC0F-FFE6B1048FB9}" presName="sibTrans" presStyleLbl="sibTrans2D1" presStyleIdx="3" presStyleCnt="6"/>
      <dgm:spPr/>
      <dgm:t>
        <a:bodyPr/>
        <a:lstStyle/>
        <a:p>
          <a:endParaRPr lang="ru-RU"/>
        </a:p>
      </dgm:t>
    </dgm:pt>
    <dgm:pt modelId="{0791B14C-739D-444D-A842-14422FDA43AF}" type="pres">
      <dgm:prSet presAssocID="{6000C361-5A63-4657-AC0F-FFE6B1048FB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BCC1ADF4-FDD4-4B06-B13B-80BF7607CEA4}" type="pres">
      <dgm:prSet presAssocID="{E1894374-104E-4CF9-AA1F-2F6A490420A8}" presName="node" presStyleLbl="node1" presStyleIdx="4" presStyleCnt="6">
        <dgm:presLayoutVars>
          <dgm:bulletEnabled val="1"/>
        </dgm:presLayoutVars>
      </dgm:prSet>
      <dgm:spPr>
        <a:prstGeom prst="star5">
          <a:avLst/>
        </a:prstGeom>
      </dgm:spPr>
      <dgm:t>
        <a:bodyPr/>
        <a:lstStyle/>
        <a:p>
          <a:endParaRPr lang="ru-RU"/>
        </a:p>
      </dgm:t>
    </dgm:pt>
    <dgm:pt modelId="{D2F0CFC4-6142-4887-A2E2-BD8B4D250719}" type="pres">
      <dgm:prSet presAssocID="{EE2C31BF-9755-4764-96FB-E7CD72EDC1F6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AD3E067-2E71-41D8-8C26-0E6BE2527A2F}" type="pres">
      <dgm:prSet presAssocID="{EE2C31BF-9755-4764-96FB-E7CD72EDC1F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1EA68BD3-290D-4909-8EDF-5B4FDD1F9E9B}" type="pres">
      <dgm:prSet presAssocID="{9DAFC05C-876D-4133-944B-1D140998635A}" presName="node" presStyleLbl="node1" presStyleIdx="5" presStyleCnt="6" custScaleX="180493" custScaleY="131337">
        <dgm:presLayoutVars>
          <dgm:bulletEnabled val="1"/>
        </dgm:presLayoutVars>
      </dgm:prSet>
      <dgm:spPr>
        <a:prstGeom prst="star5">
          <a:avLst/>
        </a:prstGeom>
      </dgm:spPr>
      <dgm:t>
        <a:bodyPr/>
        <a:lstStyle/>
        <a:p>
          <a:endParaRPr lang="ru-RU"/>
        </a:p>
      </dgm:t>
    </dgm:pt>
    <dgm:pt modelId="{36B282D2-9785-49D6-8209-E0C03DA90E2A}" type="pres">
      <dgm:prSet presAssocID="{247C2E5E-70A8-41E2-BF4B-4D59F5522EB3}" presName="sibTrans" presStyleLbl="sibTrans2D1" presStyleIdx="5" presStyleCnt="6"/>
      <dgm:spPr/>
      <dgm:t>
        <a:bodyPr/>
        <a:lstStyle/>
        <a:p>
          <a:endParaRPr lang="ru-RU"/>
        </a:p>
      </dgm:t>
    </dgm:pt>
    <dgm:pt modelId="{AACDCDB4-BCCB-490B-BE00-B0F435D490CE}" type="pres">
      <dgm:prSet presAssocID="{247C2E5E-70A8-41E2-BF4B-4D59F5522EB3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9DCE2B21-5EB0-4FF2-BBCE-101719A27BDD}" type="presOf" srcId="{E1894374-104E-4CF9-AA1F-2F6A490420A8}" destId="{BCC1ADF4-FDD4-4B06-B13B-80BF7607CEA4}" srcOrd="0" destOrd="0" presId="urn:microsoft.com/office/officeart/2005/8/layout/cycle2"/>
    <dgm:cxn modelId="{C2A25232-D4B4-4CD2-BCD6-BFD8B2AC66CE}" type="presOf" srcId="{0D9C194C-52B6-49ED-A32A-E45A47173B27}" destId="{13FE485D-13A6-483B-89CC-371FAB235DCE}" srcOrd="0" destOrd="0" presId="urn:microsoft.com/office/officeart/2005/8/layout/cycle2"/>
    <dgm:cxn modelId="{8930B6D3-5F51-4C1E-A3F4-B10D42415A3E}" type="presOf" srcId="{9DAFC05C-876D-4133-944B-1D140998635A}" destId="{1EA68BD3-290D-4909-8EDF-5B4FDD1F9E9B}" srcOrd="0" destOrd="0" presId="urn:microsoft.com/office/officeart/2005/8/layout/cycle2"/>
    <dgm:cxn modelId="{88B22298-0073-43D3-885A-3E86BFC8C5EE}" type="presOf" srcId="{EE2C31BF-9755-4764-96FB-E7CD72EDC1F6}" destId="{EAD3E067-2E71-41D8-8C26-0E6BE2527A2F}" srcOrd="1" destOrd="0" presId="urn:microsoft.com/office/officeart/2005/8/layout/cycle2"/>
    <dgm:cxn modelId="{64EA89FB-D674-4A6F-B79D-792170D6A918}" type="presOf" srcId="{6000C361-5A63-4657-AC0F-FFE6B1048FB9}" destId="{0791B14C-739D-444D-A842-14422FDA43AF}" srcOrd="1" destOrd="0" presId="urn:microsoft.com/office/officeart/2005/8/layout/cycle2"/>
    <dgm:cxn modelId="{58C8061F-E52C-4D5D-A11F-67B90EBFC73F}" srcId="{9A0A3E98-58D9-4114-9F8C-5868AFF2DF6D}" destId="{10A9004A-2E7F-44F2-A260-B20ABBFA3FF9}" srcOrd="1" destOrd="0" parTransId="{7B5AF6CA-3958-423B-896E-944A31DFB353}" sibTransId="{CD0F4D65-E872-499A-A492-39109CB3E6DB}"/>
    <dgm:cxn modelId="{089E9D19-1C64-4076-98C1-011BA9BE3E30}" type="presOf" srcId="{247C2E5E-70A8-41E2-BF4B-4D59F5522EB3}" destId="{36B282D2-9785-49D6-8209-E0C03DA90E2A}" srcOrd="0" destOrd="0" presId="urn:microsoft.com/office/officeart/2005/8/layout/cycle2"/>
    <dgm:cxn modelId="{C2B0D53E-9F35-4AC5-A5E8-B2948D651B5E}" type="presOf" srcId="{20609368-02A9-4F76-9492-0C3269426ABB}" destId="{7D16A337-01FB-4D69-86BA-B340321B99BD}" srcOrd="0" destOrd="0" presId="urn:microsoft.com/office/officeart/2005/8/layout/cycle2"/>
    <dgm:cxn modelId="{FB025950-4814-4059-A277-3E763AC05B11}" srcId="{9A0A3E98-58D9-4114-9F8C-5868AFF2DF6D}" destId="{689F4B8B-3FF7-4BDD-885C-2EDB32682E5A}" srcOrd="0" destOrd="0" parTransId="{8C5D3952-C355-4524-89D9-5E8E10C82C95}" sibTransId="{20609368-02A9-4F76-9492-0C3269426ABB}"/>
    <dgm:cxn modelId="{E5B7FA74-7A97-4261-942F-ABE55121C839}" type="presOf" srcId="{0D9C194C-52B6-49ED-A32A-E45A47173B27}" destId="{B460D1E2-88DA-4BED-A00D-FCD8AC6A0921}" srcOrd="1" destOrd="0" presId="urn:microsoft.com/office/officeart/2005/8/layout/cycle2"/>
    <dgm:cxn modelId="{ED8D39D6-6DAB-4526-9B8D-33FE4E27F11C}" type="presOf" srcId="{689F4B8B-3FF7-4BDD-885C-2EDB32682E5A}" destId="{09814833-B056-4168-92B1-04B84817DA57}" srcOrd="0" destOrd="0" presId="urn:microsoft.com/office/officeart/2005/8/layout/cycle2"/>
    <dgm:cxn modelId="{304A0838-93AE-4C30-8F82-03AF3B6044A1}" srcId="{9A0A3E98-58D9-4114-9F8C-5868AFF2DF6D}" destId="{E1894374-104E-4CF9-AA1F-2F6A490420A8}" srcOrd="4" destOrd="0" parTransId="{B5DB2CC4-AD82-4074-BA3D-172780148BBA}" sibTransId="{EE2C31BF-9755-4764-96FB-E7CD72EDC1F6}"/>
    <dgm:cxn modelId="{C3700621-4655-403D-90EE-D6F177203D33}" type="presOf" srcId="{CD0F4D65-E872-499A-A492-39109CB3E6DB}" destId="{E37C37BC-EE7B-442E-9B8C-87D725BED5D5}" srcOrd="0" destOrd="0" presId="urn:microsoft.com/office/officeart/2005/8/layout/cycle2"/>
    <dgm:cxn modelId="{4F008C6D-3CDE-49FE-A882-50DD10C4EC9C}" type="presOf" srcId="{EE2C31BF-9755-4764-96FB-E7CD72EDC1F6}" destId="{D2F0CFC4-6142-4887-A2E2-BD8B4D250719}" srcOrd="0" destOrd="0" presId="urn:microsoft.com/office/officeart/2005/8/layout/cycle2"/>
    <dgm:cxn modelId="{5E9E9F9D-0486-422A-BE4E-297E195EBD66}" type="presOf" srcId="{50D98C21-BC8B-43F8-9442-8CD6E79D43BE}" destId="{D5F9E817-4119-4FD9-BFEE-C1C49D3C3D57}" srcOrd="0" destOrd="0" presId="urn:microsoft.com/office/officeart/2005/8/layout/cycle2"/>
    <dgm:cxn modelId="{9144BDFC-91F4-47F8-A0CD-EB1C6D17DC03}" type="presOf" srcId="{10A9004A-2E7F-44F2-A260-B20ABBFA3FF9}" destId="{1909C0AF-5EAC-4136-A3B0-CFE6D6F2742D}" srcOrd="0" destOrd="0" presId="urn:microsoft.com/office/officeart/2005/8/layout/cycle2"/>
    <dgm:cxn modelId="{B48CE1FB-4D0A-492E-9352-D98315A35ABE}" type="presOf" srcId="{DD49A836-11B7-4D98-8510-C066C71E5C9C}" destId="{003DCE3F-A2AE-4B5A-922D-C066AE5245A9}" srcOrd="0" destOrd="0" presId="urn:microsoft.com/office/officeart/2005/8/layout/cycle2"/>
    <dgm:cxn modelId="{F39DEC3A-4646-460C-83ED-705D36F57F04}" srcId="{9A0A3E98-58D9-4114-9F8C-5868AFF2DF6D}" destId="{DD49A836-11B7-4D98-8510-C066C71E5C9C}" srcOrd="2" destOrd="0" parTransId="{13FBB69F-773A-4E2E-B3BC-8B759E3D4503}" sibTransId="{0D9C194C-52B6-49ED-A32A-E45A47173B27}"/>
    <dgm:cxn modelId="{CA4A0C90-0F57-4CCB-AF25-8CBA3345F2C6}" type="presOf" srcId="{247C2E5E-70A8-41E2-BF4B-4D59F5522EB3}" destId="{AACDCDB4-BCCB-490B-BE00-B0F435D490CE}" srcOrd="1" destOrd="0" presId="urn:microsoft.com/office/officeart/2005/8/layout/cycle2"/>
    <dgm:cxn modelId="{7AB00DC2-BEAD-432D-9E5D-2BDB7726FCD9}" type="presOf" srcId="{CD0F4D65-E872-499A-A492-39109CB3E6DB}" destId="{307D6CA2-2581-4561-B3B0-BB179A3C44E1}" srcOrd="1" destOrd="0" presId="urn:microsoft.com/office/officeart/2005/8/layout/cycle2"/>
    <dgm:cxn modelId="{4B37D65A-CB68-4AA8-9418-94AE8632C49C}" type="presOf" srcId="{20609368-02A9-4F76-9492-0C3269426ABB}" destId="{C0313651-EE67-4B1A-BEC1-82134D16E77F}" srcOrd="1" destOrd="0" presId="urn:microsoft.com/office/officeart/2005/8/layout/cycle2"/>
    <dgm:cxn modelId="{A97AD6FC-625F-4CE2-B8BD-BD9530B9F5D1}" srcId="{9A0A3E98-58D9-4114-9F8C-5868AFF2DF6D}" destId="{50D98C21-BC8B-43F8-9442-8CD6E79D43BE}" srcOrd="3" destOrd="0" parTransId="{488E5A36-77B8-44F6-8855-06085E5ADFDD}" sibTransId="{6000C361-5A63-4657-AC0F-FFE6B1048FB9}"/>
    <dgm:cxn modelId="{FD5122D8-39CB-41FB-B940-40CBD44C20DD}" srcId="{9A0A3E98-58D9-4114-9F8C-5868AFF2DF6D}" destId="{9DAFC05C-876D-4133-944B-1D140998635A}" srcOrd="5" destOrd="0" parTransId="{2ED71533-7C8B-48AB-902C-FAC5F6251A00}" sibTransId="{247C2E5E-70A8-41E2-BF4B-4D59F5522EB3}"/>
    <dgm:cxn modelId="{D0A3A363-113C-4971-A5FD-3F1EA4462C9C}" type="presOf" srcId="{6000C361-5A63-4657-AC0F-FFE6B1048FB9}" destId="{13675C93-459A-4580-A9B2-75DE27678E06}" srcOrd="0" destOrd="0" presId="urn:microsoft.com/office/officeart/2005/8/layout/cycle2"/>
    <dgm:cxn modelId="{F26E0DF8-AFCE-4976-A612-A18CDFD33FBE}" type="presOf" srcId="{9A0A3E98-58D9-4114-9F8C-5868AFF2DF6D}" destId="{19FF9324-AD3F-4C81-8421-7061EB8D7CAA}" srcOrd="0" destOrd="0" presId="urn:microsoft.com/office/officeart/2005/8/layout/cycle2"/>
    <dgm:cxn modelId="{F43F644F-1463-4912-88B3-C20C778A0EA1}" type="presParOf" srcId="{19FF9324-AD3F-4C81-8421-7061EB8D7CAA}" destId="{09814833-B056-4168-92B1-04B84817DA57}" srcOrd="0" destOrd="0" presId="urn:microsoft.com/office/officeart/2005/8/layout/cycle2"/>
    <dgm:cxn modelId="{B85904CB-CA0C-459E-B2AE-96E5B061F36C}" type="presParOf" srcId="{19FF9324-AD3F-4C81-8421-7061EB8D7CAA}" destId="{7D16A337-01FB-4D69-86BA-B340321B99BD}" srcOrd="1" destOrd="0" presId="urn:microsoft.com/office/officeart/2005/8/layout/cycle2"/>
    <dgm:cxn modelId="{36403B87-4342-4A1D-B84F-3D461519446A}" type="presParOf" srcId="{7D16A337-01FB-4D69-86BA-B340321B99BD}" destId="{C0313651-EE67-4B1A-BEC1-82134D16E77F}" srcOrd="0" destOrd="0" presId="urn:microsoft.com/office/officeart/2005/8/layout/cycle2"/>
    <dgm:cxn modelId="{69DCCED8-F472-4D90-AB1F-94683251DB6D}" type="presParOf" srcId="{19FF9324-AD3F-4C81-8421-7061EB8D7CAA}" destId="{1909C0AF-5EAC-4136-A3B0-CFE6D6F2742D}" srcOrd="2" destOrd="0" presId="urn:microsoft.com/office/officeart/2005/8/layout/cycle2"/>
    <dgm:cxn modelId="{DB67DE09-BEC4-4965-BE7F-F1AF8D0596A4}" type="presParOf" srcId="{19FF9324-AD3F-4C81-8421-7061EB8D7CAA}" destId="{E37C37BC-EE7B-442E-9B8C-87D725BED5D5}" srcOrd="3" destOrd="0" presId="urn:microsoft.com/office/officeart/2005/8/layout/cycle2"/>
    <dgm:cxn modelId="{233940BC-D43C-4556-BE62-C85DBCF1A4F7}" type="presParOf" srcId="{E37C37BC-EE7B-442E-9B8C-87D725BED5D5}" destId="{307D6CA2-2581-4561-B3B0-BB179A3C44E1}" srcOrd="0" destOrd="0" presId="urn:microsoft.com/office/officeart/2005/8/layout/cycle2"/>
    <dgm:cxn modelId="{4FA70FC0-E6EC-4755-A16D-29F4B7263905}" type="presParOf" srcId="{19FF9324-AD3F-4C81-8421-7061EB8D7CAA}" destId="{003DCE3F-A2AE-4B5A-922D-C066AE5245A9}" srcOrd="4" destOrd="0" presId="urn:microsoft.com/office/officeart/2005/8/layout/cycle2"/>
    <dgm:cxn modelId="{F74CCD6A-A3D6-461E-9087-3FE659EFC84A}" type="presParOf" srcId="{19FF9324-AD3F-4C81-8421-7061EB8D7CAA}" destId="{13FE485D-13A6-483B-89CC-371FAB235DCE}" srcOrd="5" destOrd="0" presId="urn:microsoft.com/office/officeart/2005/8/layout/cycle2"/>
    <dgm:cxn modelId="{64127A4C-FFF5-4E92-8DE0-C4574B80773A}" type="presParOf" srcId="{13FE485D-13A6-483B-89CC-371FAB235DCE}" destId="{B460D1E2-88DA-4BED-A00D-FCD8AC6A0921}" srcOrd="0" destOrd="0" presId="urn:microsoft.com/office/officeart/2005/8/layout/cycle2"/>
    <dgm:cxn modelId="{F021969B-92E0-4EEC-86CC-F5077A8E62C6}" type="presParOf" srcId="{19FF9324-AD3F-4C81-8421-7061EB8D7CAA}" destId="{D5F9E817-4119-4FD9-BFEE-C1C49D3C3D57}" srcOrd="6" destOrd="0" presId="urn:microsoft.com/office/officeart/2005/8/layout/cycle2"/>
    <dgm:cxn modelId="{D9876AC4-3D71-4C1D-9740-06CC637EE823}" type="presParOf" srcId="{19FF9324-AD3F-4C81-8421-7061EB8D7CAA}" destId="{13675C93-459A-4580-A9B2-75DE27678E06}" srcOrd="7" destOrd="0" presId="urn:microsoft.com/office/officeart/2005/8/layout/cycle2"/>
    <dgm:cxn modelId="{49CD6149-E9E7-4D01-A25A-1787746FAC8F}" type="presParOf" srcId="{13675C93-459A-4580-A9B2-75DE27678E06}" destId="{0791B14C-739D-444D-A842-14422FDA43AF}" srcOrd="0" destOrd="0" presId="urn:microsoft.com/office/officeart/2005/8/layout/cycle2"/>
    <dgm:cxn modelId="{0FB15445-626F-48E0-BFCD-C91BB128FD80}" type="presParOf" srcId="{19FF9324-AD3F-4C81-8421-7061EB8D7CAA}" destId="{BCC1ADF4-FDD4-4B06-B13B-80BF7607CEA4}" srcOrd="8" destOrd="0" presId="urn:microsoft.com/office/officeart/2005/8/layout/cycle2"/>
    <dgm:cxn modelId="{32113A44-35E4-41A5-ADB9-4C938826E7BF}" type="presParOf" srcId="{19FF9324-AD3F-4C81-8421-7061EB8D7CAA}" destId="{D2F0CFC4-6142-4887-A2E2-BD8B4D250719}" srcOrd="9" destOrd="0" presId="urn:microsoft.com/office/officeart/2005/8/layout/cycle2"/>
    <dgm:cxn modelId="{CA453136-27CF-40E0-A5A4-93A7CC37FD48}" type="presParOf" srcId="{D2F0CFC4-6142-4887-A2E2-BD8B4D250719}" destId="{EAD3E067-2E71-41D8-8C26-0E6BE2527A2F}" srcOrd="0" destOrd="0" presId="urn:microsoft.com/office/officeart/2005/8/layout/cycle2"/>
    <dgm:cxn modelId="{C7BC69EC-F0FD-422B-B773-FCBDBA9496FB}" type="presParOf" srcId="{19FF9324-AD3F-4C81-8421-7061EB8D7CAA}" destId="{1EA68BD3-290D-4909-8EDF-5B4FDD1F9E9B}" srcOrd="10" destOrd="0" presId="urn:microsoft.com/office/officeart/2005/8/layout/cycle2"/>
    <dgm:cxn modelId="{EF72892B-68DA-4DA3-9A82-C001B82F9B2B}" type="presParOf" srcId="{19FF9324-AD3F-4C81-8421-7061EB8D7CAA}" destId="{36B282D2-9785-49D6-8209-E0C03DA90E2A}" srcOrd="11" destOrd="0" presId="urn:microsoft.com/office/officeart/2005/8/layout/cycle2"/>
    <dgm:cxn modelId="{B002C610-0FC2-4630-B7BB-02A3F079816C}" type="presParOf" srcId="{36B282D2-9785-49D6-8209-E0C03DA90E2A}" destId="{AACDCDB4-BCCB-490B-BE00-B0F435D490CE}" srcOrd="0" destOrd="0" presId="urn:microsoft.com/office/officeart/2005/8/layout/cycle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A1760-0C2B-42D8-92F8-18795174648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"/>
            <a:ext cx="8858312" cy="2357429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b="1" i="1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Всекубанский</a:t>
            </a:r>
            <a:r>
              <a:rPr lang="ru-RU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 </a:t>
            </a:r>
            <a:br>
              <a:rPr lang="ru-RU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«Судьба и Родина едины»</a:t>
            </a:r>
            <a:endParaRPr lang="ru-RU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1935629" cy="29289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857224" y="5572140"/>
            <a:ext cx="7572428" cy="92869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ru-RU" sz="3200" b="1" i="1" spc="1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«В.Г.Серов – герой нашей малой Родины».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165100" ty="6667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281518" cy="6500858"/>
          </a:xfrm>
        </p:spPr>
        <p:txBody>
          <a:bodyPr lIns="0" rIns="0"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До начала проектной недели обсуждалась проблема, которую предстоит решить участникам проектной деятельности, рассматривались пути решения проблемы. Осуществлялось распределение ролей в группе. При  распределении функций учитывался принцип самостоятельного выбора учащимися направлениями  проектной деятельности и своей социальной роли.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Вначале проектной недели были поставлены следующие задачи, которые постепенно решались в течение последней школьной недели: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осмысление неразрывной связи героических страниц истории России и Кубани с сегодняшним днем, преемственности поколений;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интереса и уважения к жизни замечательных людей, явивших примеры гражданского служения, исполнения ими патриотического долга.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На протяжении первых дней проектной недели дети усердно работали над своими проектами под руководством классных руководителей.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Цикл мероприятий позволили  учащимся осознать свою сопричастность с историей большой и малой Родины, отдать дань памяти и уважения знаменитым землякам, проникнуться пониманием единства судьбы каждого кубанца с Россией и родным краем.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53"/>
            <a:ext cx="4495800" cy="257176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-254000" ty="67310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4714908" cy="857255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Рабочая группа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1357298"/>
            <a:ext cx="5357850" cy="5286412"/>
          </a:xfrm>
        </p:spPr>
        <p:txBody>
          <a:bodyPr/>
          <a:lstStyle/>
          <a:p>
            <a:pPr algn="l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Художники-оформители – Матросов Д. 2 «А» </a:t>
            </a:r>
          </a:p>
          <a:p>
            <a:pPr algn="l">
              <a:buClr>
                <a:schemeClr val="bg1"/>
              </a:buClr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Артемьева А. 2«А», 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Гудименко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 2 «А» </a:t>
            </a:r>
          </a:p>
          <a:p>
            <a:pPr algn="l">
              <a:buClr>
                <a:schemeClr val="bg1"/>
              </a:buClr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Богданов Д. 2 «Б»,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Кисельникова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у. 2 «В»</a:t>
            </a:r>
          </a:p>
          <a:p>
            <a:pPr algn="l">
              <a:buClr>
                <a:schemeClr val="bg1"/>
              </a:buClr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Семёнова Д. 2 «Г»,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Цехмистренко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Д. 2 «Г»   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Видео оператор – 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Валовитый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Н. 2 «Б»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Журналист –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Куйдин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 2 «А»,  Ярцева В. 2 «Г»</a:t>
            </a:r>
          </a:p>
          <a:p>
            <a:pPr algn="l">
              <a:buClr>
                <a:schemeClr val="bg1"/>
              </a:buClr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Острецов С. 2 «Б»,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Порохина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 2«В»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Фотограф – Зеленин В. 2 «В», Лёгенькая Л. 2 «Б»</a:t>
            </a:r>
          </a:p>
          <a:p>
            <a:pPr algn="l">
              <a:buClr>
                <a:schemeClr val="bg1"/>
              </a:buClr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Пожарицкая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 2 «Г»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Редактор – Тарасов К. 2 «А»,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Мищук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 2 «Б», </a:t>
            </a:r>
          </a:p>
          <a:p>
            <a:pPr algn="l">
              <a:buClr>
                <a:schemeClr val="bg1"/>
              </a:buClr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Чернова П. 2 «В»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Консультанты – классные руководители</a:t>
            </a:r>
          </a:p>
          <a:p>
            <a:pPr algn="just">
              <a:buClr>
                <a:schemeClr val="bg1"/>
              </a:buClr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Запорожец Г.И., Богданова Е.А., </a:t>
            </a:r>
          </a:p>
          <a:p>
            <a:pPr algn="r">
              <a:buClr>
                <a:schemeClr val="bg1"/>
              </a:buClr>
            </a:pP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Романтеева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Е.Н.,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Олейникова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М.Н.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Составитель презентации –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Романтеева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165100" ty="6667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8715436" cy="6500858"/>
          </a:xfrm>
        </p:spPr>
        <p:txBody>
          <a:bodyPr lIns="0" rIns="0">
            <a:normAutofit/>
          </a:bodyPr>
          <a:lstStyle/>
          <a:p>
            <a:pPr algn="r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Учащиеся вторых классов разработали </a:t>
            </a:r>
          </a:p>
          <a:p>
            <a:pPr algn="r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маршрутные листы, согласно которым они </a:t>
            </a:r>
          </a:p>
          <a:p>
            <a:pPr algn="r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планируют посетить</a:t>
            </a:r>
          </a:p>
          <a:p>
            <a:pPr algn="r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памятные места нашего города, а также </a:t>
            </a:r>
          </a:p>
          <a:p>
            <a:pPr algn="r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работают над проектом .</a:t>
            </a:r>
          </a:p>
          <a:p>
            <a:pPr>
              <a:buNone/>
            </a:pP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571536" y="0"/>
          <a:ext cx="728667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2214554"/>
            <a:ext cx="1878019" cy="1409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-254000" ty="67310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0" y="142875"/>
            <a:ext cx="8929688" cy="650081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2690">
            <a:off x="195100" y="410371"/>
            <a:ext cx="2259033" cy="19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6402" y="285728"/>
            <a:ext cx="2182957" cy="163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90257">
            <a:off x="5639773" y="270401"/>
            <a:ext cx="2366049" cy="195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000240"/>
            <a:ext cx="2667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56207">
            <a:off x="5779464" y="2387460"/>
            <a:ext cx="1389063" cy="15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21338">
            <a:off x="1195521" y="2485739"/>
            <a:ext cx="13573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78426">
            <a:off x="5899077" y="4155797"/>
            <a:ext cx="2949094" cy="221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4357694"/>
            <a:ext cx="2286016" cy="17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37082">
            <a:off x="390083" y="4440085"/>
            <a:ext cx="2732322" cy="205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165100" ty="6667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043509" cy="22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14290"/>
            <a:ext cx="314083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14290"/>
            <a:ext cx="198394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286124"/>
            <a:ext cx="2091182" cy="278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430719"/>
            <a:ext cx="3285115" cy="242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2655429"/>
            <a:ext cx="2286016" cy="16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4429132"/>
            <a:ext cx="2950623" cy="221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2643182"/>
            <a:ext cx="2092333" cy="157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142876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После завершения линейки, посвященной празднику Последнего звонка, учащиеся школы  были приглашены на Единый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Всекубанский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классный час «Судьба и Родина едины!», где состоялись презентации  итогов проведения проектной недели, а главное – еще раз обратились к историческому прошлому своего родного города, края, страны. </a:t>
            </a:r>
          </a:p>
          <a:p>
            <a:pPr>
              <a:buNone/>
            </a:pP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52023">
            <a:off x="323250" y="1649939"/>
            <a:ext cx="3081340" cy="23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13737">
            <a:off x="761781" y="4155951"/>
            <a:ext cx="3242164" cy="2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71612"/>
            <a:ext cx="3213091" cy="241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500570"/>
            <a:ext cx="2355835" cy="176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101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C7B11E-2050-4CCA-80BB-9D98798677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432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TS030010132</vt:lpstr>
      <vt:lpstr>Единый Всекубанский проект  «Судьба и Родина едины»</vt:lpstr>
      <vt:lpstr>Слайд 2</vt:lpstr>
      <vt:lpstr>Рабочая группа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Всекубанский проект  «Судьба и Родина едины»</dc:title>
  <dc:creator>Лена</dc:creator>
  <cp:lastModifiedBy>TWINS</cp:lastModifiedBy>
  <cp:revision>55</cp:revision>
  <dcterms:created xsi:type="dcterms:W3CDTF">2012-06-09T05:05:44Z</dcterms:created>
  <dcterms:modified xsi:type="dcterms:W3CDTF">2012-10-22T09:14:59Z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TC300101329990</vt:lpwstr>
  </property>
</Properties>
</file>