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46D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90C-4116-4902-A763-15E05617EFE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9140-CF76-4C0E-B3DC-1B0E12C4F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90C-4116-4902-A763-15E05617EFE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9140-CF76-4C0E-B3DC-1B0E12C4F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90C-4116-4902-A763-15E05617EFE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9140-CF76-4C0E-B3DC-1B0E12C4F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90C-4116-4902-A763-15E05617EFE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9140-CF76-4C0E-B3DC-1B0E12C4F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90C-4116-4902-A763-15E05617EFE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9140-CF76-4C0E-B3DC-1B0E12C4F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90C-4116-4902-A763-15E05617EFE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9140-CF76-4C0E-B3DC-1B0E12C4F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90C-4116-4902-A763-15E05617EFE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9140-CF76-4C0E-B3DC-1B0E12C4F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90C-4116-4902-A763-15E05617EFE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9140-CF76-4C0E-B3DC-1B0E12C4F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90C-4116-4902-A763-15E05617EFE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9140-CF76-4C0E-B3DC-1B0E12C4F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90C-4116-4902-A763-15E05617EFE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9140-CF76-4C0E-B3DC-1B0E12C4F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90C-4116-4902-A763-15E05617EFE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9140-CF76-4C0E-B3DC-1B0E12C4F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1490C-4116-4902-A763-15E05617EFE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9140-CF76-4C0E-B3DC-1B0E12C4FC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1214422"/>
            <a:ext cx="6072198" cy="1470025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Таблица сложения в пределах 20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64344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746DA5"/>
                </a:solidFill>
              </a:rPr>
              <a:t>ГБОУ СОШ 280 Санкт-Петербург</a:t>
            </a:r>
          </a:p>
          <a:p>
            <a:pPr algn="r"/>
            <a:r>
              <a:rPr lang="ru-RU" sz="2000" dirty="0" smtClean="0">
                <a:solidFill>
                  <a:srgbClr val="746DA5"/>
                </a:solidFill>
              </a:rPr>
              <a:t>Иванова Марина Владимировна</a:t>
            </a:r>
            <a:endParaRPr lang="ru-RU" sz="2000" dirty="0">
              <a:solidFill>
                <a:srgbClr val="746DA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643182"/>
            <a:ext cx="3534942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0" i="1" dirty="0" smtClean="0">
                <a:solidFill>
                  <a:srgbClr val="006600"/>
                </a:solidFill>
              </a:rPr>
              <a:t>9+7=</a:t>
            </a:r>
            <a:endParaRPr lang="ru-RU" sz="13000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643182"/>
            <a:ext cx="3534942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0" i="1" dirty="0" smtClean="0">
                <a:solidFill>
                  <a:srgbClr val="006600"/>
                </a:solidFill>
              </a:rPr>
              <a:t>6+7=</a:t>
            </a:r>
            <a:endParaRPr lang="ru-RU" sz="13000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571744"/>
            <a:ext cx="3534942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0" i="1" dirty="0" smtClean="0">
                <a:solidFill>
                  <a:srgbClr val="006600"/>
                </a:solidFill>
              </a:rPr>
              <a:t>9+8=</a:t>
            </a:r>
            <a:endParaRPr lang="ru-RU" sz="13000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071678"/>
            <a:ext cx="91358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6600"/>
                </a:solidFill>
              </a:rPr>
              <a:t>У Наташи в аквариуме 8 рыбок, </a:t>
            </a:r>
          </a:p>
          <a:p>
            <a:r>
              <a:rPr lang="ru-RU" sz="4800" b="1" i="1" dirty="0" smtClean="0">
                <a:solidFill>
                  <a:srgbClr val="006600"/>
                </a:solidFill>
              </a:rPr>
              <a:t>а у Андрея на 3 рыбки больше. </a:t>
            </a:r>
          </a:p>
          <a:p>
            <a:r>
              <a:rPr lang="ru-RU" sz="4800" b="1" i="1" dirty="0" smtClean="0">
                <a:solidFill>
                  <a:srgbClr val="006600"/>
                </a:solidFill>
              </a:rPr>
              <a:t>Сколько рыбок в аквариуме </a:t>
            </a:r>
          </a:p>
          <a:p>
            <a:r>
              <a:rPr lang="ru-RU" sz="4800" b="1" i="1" dirty="0" smtClean="0">
                <a:solidFill>
                  <a:srgbClr val="006600"/>
                </a:solidFill>
              </a:rPr>
              <a:t>у Андрея?</a:t>
            </a:r>
            <a:endParaRPr lang="ru-RU" sz="48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714488"/>
            <a:ext cx="51181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Проверка: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3357562"/>
            <a:ext cx="1156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13,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3357562"/>
            <a:ext cx="1156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11,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3357562"/>
            <a:ext cx="1156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15,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428992" y="3357562"/>
            <a:ext cx="1156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12,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3357562"/>
            <a:ext cx="1156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18,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3357562"/>
            <a:ext cx="11560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11,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6572264" y="3357562"/>
            <a:ext cx="1156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16,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7715272" y="3357562"/>
            <a:ext cx="1156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13,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4500570"/>
            <a:ext cx="1156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17,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4500570"/>
            <a:ext cx="1157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11.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786058"/>
            <a:ext cx="58869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МОЛОДЦЫ!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357430"/>
            <a:ext cx="342914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0" dirty="0" smtClean="0">
                <a:solidFill>
                  <a:srgbClr val="C00000"/>
                </a:solidFill>
              </a:rPr>
              <a:t>˂ ˃ =</a:t>
            </a:r>
            <a:endParaRPr lang="ru-RU" sz="13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285992"/>
            <a:ext cx="66912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6 см  …  16 см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357430"/>
            <a:ext cx="669125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10 см  …  1 см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357430"/>
            <a:ext cx="611898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5 см  …  8 см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1428736"/>
            <a:ext cx="2778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Повтори: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2214554"/>
            <a:ext cx="24545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8+4=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3429000"/>
            <a:ext cx="35894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0070C0"/>
                </a:solidFill>
              </a:rPr>
              <a:t>8+2+2=</a:t>
            </a:r>
            <a:endParaRPr lang="ru-RU" sz="8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428868"/>
            <a:ext cx="62712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3 см  …  3 </a:t>
            </a:r>
            <a:r>
              <a:rPr lang="ru-RU" sz="8800" dirty="0">
                <a:solidFill>
                  <a:srgbClr val="C00000"/>
                </a:solidFill>
              </a:rPr>
              <a:t>д</a:t>
            </a:r>
            <a:r>
              <a:rPr lang="ru-RU" sz="8800" dirty="0" smtClean="0">
                <a:solidFill>
                  <a:srgbClr val="C00000"/>
                </a:solidFill>
              </a:rPr>
              <a:t>м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643182"/>
            <a:ext cx="633378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10см  …  1дм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285992"/>
            <a:ext cx="77332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100 см  …  10дм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143248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i="1" dirty="0" smtClean="0">
                <a:solidFill>
                  <a:srgbClr val="00B050"/>
                </a:solidFill>
              </a:rPr>
              <a:t>Устный счёт</a:t>
            </a:r>
            <a:endParaRPr lang="ru-RU" sz="96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786058"/>
            <a:ext cx="35349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0" i="1" dirty="0" smtClean="0">
                <a:solidFill>
                  <a:srgbClr val="006600"/>
                </a:solidFill>
              </a:rPr>
              <a:t>8+5=</a:t>
            </a:r>
            <a:endParaRPr lang="ru-RU" sz="13000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2786058"/>
            <a:ext cx="3534942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0" i="1" dirty="0" smtClean="0">
                <a:solidFill>
                  <a:srgbClr val="006600"/>
                </a:solidFill>
              </a:rPr>
              <a:t>7+4=</a:t>
            </a:r>
            <a:endParaRPr lang="ru-RU" sz="13000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643182"/>
            <a:ext cx="3534942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0" i="1" dirty="0" smtClean="0">
                <a:solidFill>
                  <a:srgbClr val="006600"/>
                </a:solidFill>
              </a:rPr>
              <a:t>9+6=</a:t>
            </a:r>
            <a:endParaRPr lang="ru-RU" sz="13000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571744"/>
            <a:ext cx="3534942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0" i="1" dirty="0" smtClean="0">
                <a:solidFill>
                  <a:srgbClr val="006600"/>
                </a:solidFill>
              </a:rPr>
              <a:t>7+5=</a:t>
            </a:r>
            <a:endParaRPr lang="ru-RU" sz="13000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643182"/>
            <a:ext cx="3534942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0" i="1" dirty="0" smtClean="0">
                <a:solidFill>
                  <a:srgbClr val="006600"/>
                </a:solidFill>
              </a:rPr>
              <a:t>9+9=</a:t>
            </a:r>
            <a:endParaRPr lang="ru-RU" sz="13000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714620"/>
            <a:ext cx="3534942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0" i="1" dirty="0" smtClean="0">
                <a:solidFill>
                  <a:srgbClr val="006600"/>
                </a:solidFill>
              </a:rPr>
              <a:t>6+5=</a:t>
            </a:r>
            <a:endParaRPr lang="ru-RU" sz="13000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114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Таблица сложения в пределах 20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 сложения в пределах 20</dc:title>
  <dc:creator>Марина</dc:creator>
  <cp:lastModifiedBy>Марина</cp:lastModifiedBy>
  <cp:revision>4</cp:revision>
  <dcterms:created xsi:type="dcterms:W3CDTF">2014-04-23T01:57:06Z</dcterms:created>
  <dcterms:modified xsi:type="dcterms:W3CDTF">2014-04-23T02:33:13Z</dcterms:modified>
</cp:coreProperties>
</file>