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1" autoAdjust="0"/>
    <p:restoredTop sz="94660"/>
  </p:normalViewPr>
  <p:slideViewPr>
    <p:cSldViewPr>
      <p:cViewPr varScale="1">
        <p:scale>
          <a:sx n="62" d="100"/>
          <a:sy n="62" d="100"/>
        </p:scale>
        <p:origin x="-6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9C3EA-F337-4767-A7E0-6BFE58C579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10533-B3F2-4B98-A187-D98C81A1C0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1E516-F04C-4EB2-9732-12CBAE2587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600D9-400C-4471-8C59-D69C130C47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5C96C-C580-4087-9160-340A7DD617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63981-C254-477A-8C47-75C8540DA7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ACEBC-61DC-4996-A086-4A8C28A922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085C3-28D9-49BF-BD04-CE1E3457A2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AB4C8-59ED-46B3-BAA5-734BDC3170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9F2D4-159F-490D-9D79-9BBC2FEC04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1EFC1-357F-410C-A86E-178A8A7F4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4459B8-F96D-4BD7-8C2D-1BC2DE62308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>
                <a:solidFill>
                  <a:schemeClr val="accent2"/>
                </a:solidFill>
              </a:rPr>
              <a:t>Хохломская роспись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Хохлома1-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1168400" y="12700"/>
            <a:ext cx="68072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Хохлома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5700" y="6350"/>
            <a:ext cx="68326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Хохлома1-3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1162050" y="6350"/>
            <a:ext cx="68199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Хохлома1-4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1155700" y="6350"/>
            <a:ext cx="68326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Хохлома1-5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1155700" y="6350"/>
            <a:ext cx="68326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Хохлома1-6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1162050" y="6350"/>
            <a:ext cx="68199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Хохлома1-7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1155700" y="6350"/>
            <a:ext cx="6832600" cy="684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Хохлома1-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1168400" y="12700"/>
            <a:ext cx="68072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Оформление по умолчанию</vt:lpstr>
      <vt:lpstr>Хохломская роспись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</dc:creator>
  <cp:lastModifiedBy>Елена</cp:lastModifiedBy>
  <cp:revision>8</cp:revision>
  <dcterms:created xsi:type="dcterms:W3CDTF">2010-02-01T07:36:00Z</dcterms:created>
  <dcterms:modified xsi:type="dcterms:W3CDTF">2013-09-17T17:04:09Z</dcterms:modified>
</cp:coreProperties>
</file>