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7" r:id="rId4"/>
    <p:sldId id="258" r:id="rId5"/>
    <p:sldId id="274" r:id="rId6"/>
    <p:sldId id="285" r:id="rId7"/>
    <p:sldId id="282" r:id="rId8"/>
    <p:sldId id="261" r:id="rId9"/>
    <p:sldId id="287" r:id="rId10"/>
    <p:sldId id="283" r:id="rId11"/>
    <p:sldId id="281" r:id="rId12"/>
    <p:sldId id="280" r:id="rId13"/>
    <p:sldId id="269" r:id="rId14"/>
    <p:sldId id="26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771" autoAdjust="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339B0-A2C1-4053-B540-5CE4365DA09C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DE170B-E188-4ED0-A77F-9FEBDB2B9B8F}">
      <dgm:prSet phldrT="[Текст]"/>
      <dgm:spPr/>
      <dgm:t>
        <a:bodyPr/>
        <a:lstStyle/>
        <a:p>
          <a:r>
            <a:rPr lang="ru-RU" dirty="0" smtClean="0"/>
            <a:t>55-10</a:t>
          </a:r>
          <a:endParaRPr lang="ru-RU" dirty="0"/>
        </a:p>
      </dgm:t>
    </dgm:pt>
    <dgm:pt modelId="{2EF855AA-44A5-45BC-BA19-19CA6EE1F905}" type="parTrans" cxnId="{3D72161E-86BB-465A-AED4-33A4F14B197F}">
      <dgm:prSet/>
      <dgm:spPr/>
      <dgm:t>
        <a:bodyPr/>
        <a:lstStyle/>
        <a:p>
          <a:endParaRPr lang="ru-RU"/>
        </a:p>
      </dgm:t>
    </dgm:pt>
    <dgm:pt modelId="{C750939B-6418-4AEA-91AB-10E32CCB3837}" type="sibTrans" cxnId="{3D72161E-86BB-465A-AED4-33A4F14B197F}">
      <dgm:prSet/>
      <dgm:spPr/>
      <dgm:t>
        <a:bodyPr/>
        <a:lstStyle/>
        <a:p>
          <a:endParaRPr lang="ru-RU"/>
        </a:p>
      </dgm:t>
    </dgm:pt>
    <dgm:pt modelId="{8A0D6310-73DE-4F5C-BB45-5D5888A3B9C7}">
      <dgm:prSet phldrT="[Текст]"/>
      <dgm:spPr/>
      <dgm:t>
        <a:bodyPr/>
        <a:lstStyle/>
        <a:p>
          <a:r>
            <a:rPr lang="ru-RU" dirty="0" smtClean="0"/>
            <a:t>68-60</a:t>
          </a:r>
          <a:endParaRPr lang="ru-RU" dirty="0"/>
        </a:p>
      </dgm:t>
    </dgm:pt>
    <dgm:pt modelId="{49837524-3575-47CA-88F1-EAD7CE967ABC}" type="parTrans" cxnId="{48AC3C94-6D5B-4936-9B28-7D002DCA17AF}">
      <dgm:prSet/>
      <dgm:spPr/>
      <dgm:t>
        <a:bodyPr/>
        <a:lstStyle/>
        <a:p>
          <a:endParaRPr lang="ru-RU"/>
        </a:p>
      </dgm:t>
    </dgm:pt>
    <dgm:pt modelId="{9E0D5D54-5CB1-49C3-835B-50E57D32B92D}" type="sibTrans" cxnId="{48AC3C94-6D5B-4936-9B28-7D002DCA17AF}">
      <dgm:prSet/>
      <dgm:spPr/>
      <dgm:t>
        <a:bodyPr/>
        <a:lstStyle/>
        <a:p>
          <a:endParaRPr lang="ru-RU"/>
        </a:p>
      </dgm:t>
    </dgm:pt>
    <dgm:pt modelId="{B1A22716-5EF6-4311-B74D-BF88C863E459}">
      <dgm:prSet phldrT="[Текст]"/>
      <dgm:spPr/>
      <dgm:t>
        <a:bodyPr/>
        <a:lstStyle/>
        <a:p>
          <a:r>
            <a:rPr lang="ru-RU" dirty="0" smtClean="0"/>
            <a:t>45+30</a:t>
          </a:r>
          <a:endParaRPr lang="ru-RU" dirty="0"/>
        </a:p>
      </dgm:t>
    </dgm:pt>
    <dgm:pt modelId="{E220C89B-D71A-4204-9C79-0EF8190E6DEC}" type="parTrans" cxnId="{E6E0110D-EF7A-4574-B033-A3EF77668EE5}">
      <dgm:prSet/>
      <dgm:spPr/>
      <dgm:t>
        <a:bodyPr/>
        <a:lstStyle/>
        <a:p>
          <a:endParaRPr lang="ru-RU"/>
        </a:p>
      </dgm:t>
    </dgm:pt>
    <dgm:pt modelId="{CA8FD3AE-EEA5-4367-A740-EAC664AFC25E}" type="sibTrans" cxnId="{E6E0110D-EF7A-4574-B033-A3EF77668EE5}">
      <dgm:prSet/>
      <dgm:spPr/>
      <dgm:t>
        <a:bodyPr/>
        <a:lstStyle/>
        <a:p>
          <a:endParaRPr lang="ru-RU"/>
        </a:p>
      </dgm:t>
    </dgm:pt>
    <dgm:pt modelId="{DD6780A7-4601-498D-838C-D33AD3543475}">
      <dgm:prSet phldrT="[Текст]"/>
      <dgm:spPr/>
      <dgm:t>
        <a:bodyPr/>
        <a:lstStyle/>
        <a:p>
          <a:r>
            <a:rPr lang="ru-RU" dirty="0" smtClean="0"/>
            <a:t>30+20</a:t>
          </a:r>
          <a:endParaRPr lang="ru-RU" dirty="0"/>
        </a:p>
      </dgm:t>
    </dgm:pt>
    <dgm:pt modelId="{8A15F4DA-064B-40EB-B2AA-58594549A9EC}" type="parTrans" cxnId="{59E99609-030B-47D4-BF39-EACA49896D51}">
      <dgm:prSet/>
      <dgm:spPr/>
      <dgm:t>
        <a:bodyPr/>
        <a:lstStyle/>
        <a:p>
          <a:endParaRPr lang="ru-RU"/>
        </a:p>
      </dgm:t>
    </dgm:pt>
    <dgm:pt modelId="{F446153F-7AFD-4219-83B7-5135BED629E4}" type="sibTrans" cxnId="{59E99609-030B-47D4-BF39-EACA49896D51}">
      <dgm:prSet/>
      <dgm:spPr/>
      <dgm:t>
        <a:bodyPr/>
        <a:lstStyle/>
        <a:p>
          <a:endParaRPr lang="ru-RU"/>
        </a:p>
      </dgm:t>
    </dgm:pt>
    <dgm:pt modelId="{47643BF2-222D-41F1-9F60-C11790F47455}">
      <dgm:prSet phldrT="[Текст]"/>
      <dgm:spPr/>
      <dgm:t>
        <a:bodyPr/>
        <a:lstStyle/>
        <a:p>
          <a:r>
            <a:rPr lang="ru-RU" dirty="0" smtClean="0"/>
            <a:t>60+23</a:t>
          </a:r>
          <a:endParaRPr lang="ru-RU" dirty="0"/>
        </a:p>
      </dgm:t>
    </dgm:pt>
    <dgm:pt modelId="{F92DADDF-079F-403C-A38B-43328EA4F87E}" type="parTrans" cxnId="{F07DAAD9-D737-4D1B-BA77-836E520540A1}">
      <dgm:prSet/>
      <dgm:spPr/>
      <dgm:t>
        <a:bodyPr/>
        <a:lstStyle/>
        <a:p>
          <a:endParaRPr lang="ru-RU"/>
        </a:p>
      </dgm:t>
    </dgm:pt>
    <dgm:pt modelId="{B084058E-0DA0-40A6-982C-0A078BD3F082}" type="sibTrans" cxnId="{F07DAAD9-D737-4D1B-BA77-836E520540A1}">
      <dgm:prSet/>
      <dgm:spPr/>
      <dgm:t>
        <a:bodyPr/>
        <a:lstStyle/>
        <a:p>
          <a:endParaRPr lang="ru-RU"/>
        </a:p>
      </dgm:t>
    </dgm:pt>
    <dgm:pt modelId="{3F9C8DB3-84BA-4948-BD30-77C9EF73B080}">
      <dgm:prSet phldrT="[Текст]"/>
      <dgm:spPr/>
      <dgm:t>
        <a:bodyPr/>
        <a:lstStyle/>
        <a:p>
          <a:r>
            <a:rPr lang="ru-RU" dirty="0" smtClean="0"/>
            <a:t>90-40</a:t>
          </a:r>
          <a:endParaRPr lang="ru-RU" dirty="0"/>
        </a:p>
      </dgm:t>
    </dgm:pt>
    <dgm:pt modelId="{09EEA19D-3D23-4415-B6D2-A13462FC3417}" type="parTrans" cxnId="{904E195E-AFF6-404B-B00C-2F24C3AD1CD0}">
      <dgm:prSet/>
      <dgm:spPr/>
      <dgm:t>
        <a:bodyPr/>
        <a:lstStyle/>
        <a:p>
          <a:endParaRPr lang="ru-RU"/>
        </a:p>
      </dgm:t>
    </dgm:pt>
    <dgm:pt modelId="{8B9A7153-FFE1-4D61-A20B-367378BF8A79}" type="sibTrans" cxnId="{904E195E-AFF6-404B-B00C-2F24C3AD1CD0}">
      <dgm:prSet/>
      <dgm:spPr/>
      <dgm:t>
        <a:bodyPr/>
        <a:lstStyle/>
        <a:p>
          <a:endParaRPr lang="ru-RU"/>
        </a:p>
      </dgm:t>
    </dgm:pt>
    <dgm:pt modelId="{DE55DBDB-95C9-4C6B-88A1-09C057868EB6}">
      <dgm:prSet phldrT="[Текст]"/>
      <dgm:spPr/>
      <dgm:t>
        <a:bodyPr/>
        <a:lstStyle/>
        <a:p>
          <a:r>
            <a:rPr lang="ru-RU" dirty="0" smtClean="0"/>
            <a:t>89-80</a:t>
          </a:r>
          <a:endParaRPr lang="ru-RU" dirty="0"/>
        </a:p>
      </dgm:t>
    </dgm:pt>
    <dgm:pt modelId="{1B2D8A6A-6632-4D35-97EF-B3BD0FCFEA9A}" type="parTrans" cxnId="{6B66AA37-45CA-4A7B-B7BD-9FA999D48348}">
      <dgm:prSet/>
      <dgm:spPr/>
      <dgm:t>
        <a:bodyPr/>
        <a:lstStyle/>
        <a:p>
          <a:endParaRPr lang="ru-RU"/>
        </a:p>
      </dgm:t>
    </dgm:pt>
    <dgm:pt modelId="{5A8947C1-6EC1-4CC2-8D9D-582370010DE2}" type="sibTrans" cxnId="{6B66AA37-45CA-4A7B-B7BD-9FA999D48348}">
      <dgm:prSet/>
      <dgm:spPr/>
      <dgm:t>
        <a:bodyPr/>
        <a:lstStyle/>
        <a:p>
          <a:endParaRPr lang="ru-RU"/>
        </a:p>
      </dgm:t>
    </dgm:pt>
    <dgm:pt modelId="{EF132072-9DAB-4FC8-A5EB-C3105ED82D32}">
      <dgm:prSet phldrT="[Текст]"/>
      <dgm:spPr/>
      <dgm:t>
        <a:bodyPr/>
        <a:lstStyle/>
        <a:p>
          <a:r>
            <a:rPr lang="ru-RU" dirty="0" smtClean="0"/>
            <a:t>74+20</a:t>
          </a:r>
          <a:endParaRPr lang="ru-RU" dirty="0"/>
        </a:p>
      </dgm:t>
    </dgm:pt>
    <dgm:pt modelId="{3EE1970B-E8DC-4CAA-B85A-40B4612AF9BD}" type="parTrans" cxnId="{29136FEF-F89E-4118-B5D1-207079D85CA5}">
      <dgm:prSet/>
      <dgm:spPr/>
      <dgm:t>
        <a:bodyPr/>
        <a:lstStyle/>
        <a:p>
          <a:endParaRPr lang="ru-RU"/>
        </a:p>
      </dgm:t>
    </dgm:pt>
    <dgm:pt modelId="{4BD1AB58-3ABA-4B26-B009-8439130272AD}" type="sibTrans" cxnId="{29136FEF-F89E-4118-B5D1-207079D85CA5}">
      <dgm:prSet/>
      <dgm:spPr/>
      <dgm:t>
        <a:bodyPr/>
        <a:lstStyle/>
        <a:p>
          <a:endParaRPr lang="ru-RU"/>
        </a:p>
      </dgm:t>
    </dgm:pt>
    <dgm:pt modelId="{9C4623EF-C5B6-4242-BD09-C1DE7F85E2E6}">
      <dgm:prSet phldrT="[Текст]"/>
      <dgm:spPr/>
      <dgm:t>
        <a:bodyPr/>
        <a:lstStyle/>
        <a:p>
          <a:r>
            <a:rPr lang="ru-RU" dirty="0" smtClean="0"/>
            <a:t>100-20</a:t>
          </a:r>
          <a:endParaRPr lang="ru-RU" dirty="0"/>
        </a:p>
      </dgm:t>
    </dgm:pt>
    <dgm:pt modelId="{9DAE1488-6A85-4280-A207-B46E6825932B}" type="parTrans" cxnId="{DA1AB4D0-369F-40A2-AC9A-F1539538276E}">
      <dgm:prSet/>
      <dgm:spPr/>
      <dgm:t>
        <a:bodyPr/>
        <a:lstStyle/>
        <a:p>
          <a:endParaRPr lang="ru-RU"/>
        </a:p>
      </dgm:t>
    </dgm:pt>
    <dgm:pt modelId="{6C1F36E0-42E2-48EF-9E7D-27F682AEB551}" type="sibTrans" cxnId="{DA1AB4D0-369F-40A2-AC9A-F1539538276E}">
      <dgm:prSet/>
      <dgm:spPr/>
      <dgm:t>
        <a:bodyPr/>
        <a:lstStyle/>
        <a:p>
          <a:endParaRPr lang="ru-RU"/>
        </a:p>
      </dgm:t>
    </dgm:pt>
    <dgm:pt modelId="{10E76E97-6C22-4D28-A8DB-EEFA7D1E0C9B}" type="pres">
      <dgm:prSet presAssocID="{9E0339B0-A2C1-4053-B540-5CE4365DA09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F105211-F3A2-4E39-B2CE-99366FBE57A2}" type="pres">
      <dgm:prSet presAssocID="{4FDE170B-E188-4ED0-A77F-9FEBDB2B9B8F}" presName="compNode" presStyleCnt="0"/>
      <dgm:spPr/>
    </dgm:pt>
    <dgm:pt modelId="{C02A3AED-11FA-4F1B-A180-59323D1348D9}" type="pres">
      <dgm:prSet presAssocID="{4FDE170B-E188-4ED0-A77F-9FEBDB2B9B8F}" presName="dummyConnPt" presStyleCnt="0"/>
      <dgm:spPr/>
    </dgm:pt>
    <dgm:pt modelId="{AC315F10-0E15-43F0-8EA5-35ADDAD6FE9F}" type="pres">
      <dgm:prSet presAssocID="{4FDE170B-E188-4ED0-A77F-9FEBDB2B9B8F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F8C597-D3CA-47CF-AAA2-93BF6842C2B5}" type="pres">
      <dgm:prSet presAssocID="{C750939B-6418-4AEA-91AB-10E32CCB3837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F8479DE4-D107-4FC3-BEF3-86897C18891C}" type="pres">
      <dgm:prSet presAssocID="{8A0D6310-73DE-4F5C-BB45-5D5888A3B9C7}" presName="compNode" presStyleCnt="0"/>
      <dgm:spPr/>
    </dgm:pt>
    <dgm:pt modelId="{7F3C5EF2-6689-42B9-B5F2-C737A06503E8}" type="pres">
      <dgm:prSet presAssocID="{8A0D6310-73DE-4F5C-BB45-5D5888A3B9C7}" presName="dummyConnPt" presStyleCnt="0"/>
      <dgm:spPr/>
    </dgm:pt>
    <dgm:pt modelId="{7A1610D5-6E2B-43F8-B87A-7ABC1E12AB0D}" type="pres">
      <dgm:prSet presAssocID="{8A0D6310-73DE-4F5C-BB45-5D5888A3B9C7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1AC15-7835-412F-996B-FACFB666EAB4}" type="pres">
      <dgm:prSet presAssocID="{9E0D5D54-5CB1-49C3-835B-50E57D32B92D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63150C24-4237-4126-A018-13F3DFDDD12D}" type="pres">
      <dgm:prSet presAssocID="{B1A22716-5EF6-4311-B74D-BF88C863E459}" presName="compNode" presStyleCnt="0"/>
      <dgm:spPr/>
    </dgm:pt>
    <dgm:pt modelId="{F76A40E5-790A-4E6C-A1DB-9F96AB7CCE7A}" type="pres">
      <dgm:prSet presAssocID="{B1A22716-5EF6-4311-B74D-BF88C863E459}" presName="dummyConnPt" presStyleCnt="0"/>
      <dgm:spPr/>
    </dgm:pt>
    <dgm:pt modelId="{8455BF66-397A-4C4F-BF19-32895CA40A6E}" type="pres">
      <dgm:prSet presAssocID="{B1A22716-5EF6-4311-B74D-BF88C863E45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7C39F-7494-4531-ADE2-805AC5047D62}" type="pres">
      <dgm:prSet presAssocID="{CA8FD3AE-EEA5-4367-A740-EAC664AFC25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442B80E3-7CCC-4721-8778-367367053F71}" type="pres">
      <dgm:prSet presAssocID="{DD6780A7-4601-498D-838C-D33AD3543475}" presName="compNode" presStyleCnt="0"/>
      <dgm:spPr/>
    </dgm:pt>
    <dgm:pt modelId="{6D3BC2C4-12C3-4B51-8094-15F80D260BF0}" type="pres">
      <dgm:prSet presAssocID="{DD6780A7-4601-498D-838C-D33AD3543475}" presName="dummyConnPt" presStyleCnt="0"/>
      <dgm:spPr/>
    </dgm:pt>
    <dgm:pt modelId="{9AB1CB58-934A-461A-9DC8-F27B6B81B0D9}" type="pres">
      <dgm:prSet presAssocID="{DD6780A7-4601-498D-838C-D33AD354347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7411A1-9D99-47F4-A35B-006C58BF3614}" type="pres">
      <dgm:prSet presAssocID="{F446153F-7AFD-4219-83B7-5135BED629E4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60B9A214-0809-44D4-8DCA-F86D181C3D33}" type="pres">
      <dgm:prSet presAssocID="{47643BF2-222D-41F1-9F60-C11790F47455}" presName="compNode" presStyleCnt="0"/>
      <dgm:spPr/>
    </dgm:pt>
    <dgm:pt modelId="{B86A8CD2-9CE7-46EB-8DFE-3545105009A9}" type="pres">
      <dgm:prSet presAssocID="{47643BF2-222D-41F1-9F60-C11790F47455}" presName="dummyConnPt" presStyleCnt="0"/>
      <dgm:spPr/>
    </dgm:pt>
    <dgm:pt modelId="{36C5C880-F285-421A-8317-808DA360B99A}" type="pres">
      <dgm:prSet presAssocID="{47643BF2-222D-41F1-9F60-C11790F4745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711F1-4ACF-43B1-AA21-ACB26DC56C49}" type="pres">
      <dgm:prSet presAssocID="{B084058E-0DA0-40A6-982C-0A078BD3F082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725E2BF5-649D-4DBD-9375-BA813EDB74D7}" type="pres">
      <dgm:prSet presAssocID="{3F9C8DB3-84BA-4948-BD30-77C9EF73B080}" presName="compNode" presStyleCnt="0"/>
      <dgm:spPr/>
    </dgm:pt>
    <dgm:pt modelId="{FE19BFD4-8D64-4C98-8E34-3701A86305FD}" type="pres">
      <dgm:prSet presAssocID="{3F9C8DB3-84BA-4948-BD30-77C9EF73B080}" presName="dummyConnPt" presStyleCnt="0"/>
      <dgm:spPr/>
    </dgm:pt>
    <dgm:pt modelId="{32B5FCB7-8CD7-457F-AFEE-9E31850AD331}" type="pres">
      <dgm:prSet presAssocID="{3F9C8DB3-84BA-4948-BD30-77C9EF73B08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287EB-FE1C-44DF-B3AD-15288BC231BC}" type="pres">
      <dgm:prSet presAssocID="{8B9A7153-FFE1-4D61-A20B-367378BF8A79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B6A0C8F5-E9D8-4BC4-9D69-4AC5E06026BF}" type="pres">
      <dgm:prSet presAssocID="{DE55DBDB-95C9-4C6B-88A1-09C057868EB6}" presName="compNode" presStyleCnt="0"/>
      <dgm:spPr/>
    </dgm:pt>
    <dgm:pt modelId="{2CDD88C3-55E4-4AB3-A2BC-D22CE20CFD1F}" type="pres">
      <dgm:prSet presAssocID="{DE55DBDB-95C9-4C6B-88A1-09C057868EB6}" presName="dummyConnPt" presStyleCnt="0"/>
      <dgm:spPr/>
    </dgm:pt>
    <dgm:pt modelId="{F90C842E-2DF4-48A7-AF50-D12FD49EB773}" type="pres">
      <dgm:prSet presAssocID="{DE55DBDB-95C9-4C6B-88A1-09C057868EB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77FB7-4709-4ED3-BD33-E4404525153A}" type="pres">
      <dgm:prSet presAssocID="{5A8947C1-6EC1-4CC2-8D9D-582370010DE2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7CBF5271-FBFD-49AE-AFDC-5FDC443EB154}" type="pres">
      <dgm:prSet presAssocID="{EF132072-9DAB-4FC8-A5EB-C3105ED82D32}" presName="compNode" presStyleCnt="0"/>
      <dgm:spPr/>
    </dgm:pt>
    <dgm:pt modelId="{96E6572F-4D9C-48C8-A042-934C18D3C089}" type="pres">
      <dgm:prSet presAssocID="{EF132072-9DAB-4FC8-A5EB-C3105ED82D32}" presName="dummyConnPt" presStyleCnt="0"/>
      <dgm:spPr/>
    </dgm:pt>
    <dgm:pt modelId="{1DD2438A-05E6-4407-8E28-EEB9AB4E3EFF}" type="pres">
      <dgm:prSet presAssocID="{EF132072-9DAB-4FC8-A5EB-C3105ED82D3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8290A9-9E97-452D-A368-A3AFFB1BDDB3}" type="pres">
      <dgm:prSet presAssocID="{4BD1AB58-3ABA-4B26-B009-8439130272AD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E0C34D61-3652-4E0D-AAC4-0F289CCE1A7C}" type="pres">
      <dgm:prSet presAssocID="{9C4623EF-C5B6-4242-BD09-C1DE7F85E2E6}" presName="compNode" presStyleCnt="0"/>
      <dgm:spPr/>
    </dgm:pt>
    <dgm:pt modelId="{A5C28658-7452-40A9-8130-CBA926A2E681}" type="pres">
      <dgm:prSet presAssocID="{9C4623EF-C5B6-4242-BD09-C1DE7F85E2E6}" presName="dummyConnPt" presStyleCnt="0"/>
      <dgm:spPr/>
    </dgm:pt>
    <dgm:pt modelId="{EA9E0339-2E86-4BE1-8755-31CC13029DAB}" type="pres">
      <dgm:prSet presAssocID="{9C4623EF-C5B6-4242-BD09-C1DE7F85E2E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72161E-86BB-465A-AED4-33A4F14B197F}" srcId="{9E0339B0-A2C1-4053-B540-5CE4365DA09C}" destId="{4FDE170B-E188-4ED0-A77F-9FEBDB2B9B8F}" srcOrd="0" destOrd="0" parTransId="{2EF855AA-44A5-45BC-BA19-19CA6EE1F905}" sibTransId="{C750939B-6418-4AEA-91AB-10E32CCB3837}"/>
    <dgm:cxn modelId="{A53DFC81-074E-4B43-99C8-DFDD3698B193}" type="presOf" srcId="{B1A22716-5EF6-4311-B74D-BF88C863E459}" destId="{8455BF66-397A-4C4F-BF19-32895CA40A6E}" srcOrd="0" destOrd="0" presId="urn:microsoft.com/office/officeart/2005/8/layout/bProcess4"/>
    <dgm:cxn modelId="{E6E0110D-EF7A-4574-B033-A3EF77668EE5}" srcId="{9E0339B0-A2C1-4053-B540-5CE4365DA09C}" destId="{B1A22716-5EF6-4311-B74D-BF88C863E459}" srcOrd="2" destOrd="0" parTransId="{E220C89B-D71A-4204-9C79-0EF8190E6DEC}" sibTransId="{CA8FD3AE-EEA5-4367-A740-EAC664AFC25E}"/>
    <dgm:cxn modelId="{E9DC4575-7825-4291-AEC8-5EE605A2D914}" type="presOf" srcId="{4BD1AB58-3ABA-4B26-B009-8439130272AD}" destId="{3C8290A9-9E97-452D-A368-A3AFFB1BDDB3}" srcOrd="0" destOrd="0" presId="urn:microsoft.com/office/officeart/2005/8/layout/bProcess4"/>
    <dgm:cxn modelId="{DA1AB4D0-369F-40A2-AC9A-F1539538276E}" srcId="{9E0339B0-A2C1-4053-B540-5CE4365DA09C}" destId="{9C4623EF-C5B6-4242-BD09-C1DE7F85E2E6}" srcOrd="8" destOrd="0" parTransId="{9DAE1488-6A85-4280-A207-B46E6825932B}" sibTransId="{6C1F36E0-42E2-48EF-9E7D-27F682AEB551}"/>
    <dgm:cxn modelId="{F07DAAD9-D737-4D1B-BA77-836E520540A1}" srcId="{9E0339B0-A2C1-4053-B540-5CE4365DA09C}" destId="{47643BF2-222D-41F1-9F60-C11790F47455}" srcOrd="4" destOrd="0" parTransId="{F92DADDF-079F-403C-A38B-43328EA4F87E}" sibTransId="{B084058E-0DA0-40A6-982C-0A078BD3F082}"/>
    <dgm:cxn modelId="{9AA71FF2-9923-42B0-AAB6-4A1A9E8D1E0C}" type="presOf" srcId="{C750939B-6418-4AEA-91AB-10E32CCB3837}" destId="{3EF8C597-D3CA-47CF-AAA2-93BF6842C2B5}" srcOrd="0" destOrd="0" presId="urn:microsoft.com/office/officeart/2005/8/layout/bProcess4"/>
    <dgm:cxn modelId="{6A68AD9E-2C63-4E27-BA3D-059118B2E7D7}" type="presOf" srcId="{EF132072-9DAB-4FC8-A5EB-C3105ED82D32}" destId="{1DD2438A-05E6-4407-8E28-EEB9AB4E3EFF}" srcOrd="0" destOrd="0" presId="urn:microsoft.com/office/officeart/2005/8/layout/bProcess4"/>
    <dgm:cxn modelId="{B16D6A8D-D73B-4056-9865-0A28516F5CBA}" type="presOf" srcId="{F446153F-7AFD-4219-83B7-5135BED629E4}" destId="{FE7411A1-9D99-47F4-A35B-006C58BF3614}" srcOrd="0" destOrd="0" presId="urn:microsoft.com/office/officeart/2005/8/layout/bProcess4"/>
    <dgm:cxn modelId="{904E195E-AFF6-404B-B00C-2F24C3AD1CD0}" srcId="{9E0339B0-A2C1-4053-B540-5CE4365DA09C}" destId="{3F9C8DB3-84BA-4948-BD30-77C9EF73B080}" srcOrd="5" destOrd="0" parTransId="{09EEA19D-3D23-4415-B6D2-A13462FC3417}" sibTransId="{8B9A7153-FFE1-4D61-A20B-367378BF8A79}"/>
    <dgm:cxn modelId="{F26DCE3D-06B4-427C-92D8-928F6B5E3139}" type="presOf" srcId="{5A8947C1-6EC1-4CC2-8D9D-582370010DE2}" destId="{A3577FB7-4709-4ED3-BD33-E4404525153A}" srcOrd="0" destOrd="0" presId="urn:microsoft.com/office/officeart/2005/8/layout/bProcess4"/>
    <dgm:cxn modelId="{F16F34FC-4137-4F3D-ABEF-EA640809E4FC}" type="presOf" srcId="{DE55DBDB-95C9-4C6B-88A1-09C057868EB6}" destId="{F90C842E-2DF4-48A7-AF50-D12FD49EB773}" srcOrd="0" destOrd="0" presId="urn:microsoft.com/office/officeart/2005/8/layout/bProcess4"/>
    <dgm:cxn modelId="{59E99609-030B-47D4-BF39-EACA49896D51}" srcId="{9E0339B0-A2C1-4053-B540-5CE4365DA09C}" destId="{DD6780A7-4601-498D-838C-D33AD3543475}" srcOrd="3" destOrd="0" parTransId="{8A15F4DA-064B-40EB-B2AA-58594549A9EC}" sibTransId="{F446153F-7AFD-4219-83B7-5135BED629E4}"/>
    <dgm:cxn modelId="{A43EC41A-A438-40D0-9288-E11B51ABAE73}" type="presOf" srcId="{B084058E-0DA0-40A6-982C-0A078BD3F082}" destId="{02C711F1-4ACF-43B1-AA21-ACB26DC56C49}" srcOrd="0" destOrd="0" presId="urn:microsoft.com/office/officeart/2005/8/layout/bProcess4"/>
    <dgm:cxn modelId="{F4BEA5DB-2B2B-4E12-AA7B-5E243180204D}" type="presOf" srcId="{3F9C8DB3-84BA-4948-BD30-77C9EF73B080}" destId="{32B5FCB7-8CD7-457F-AFEE-9E31850AD331}" srcOrd="0" destOrd="0" presId="urn:microsoft.com/office/officeart/2005/8/layout/bProcess4"/>
    <dgm:cxn modelId="{7972E423-F798-4874-B914-77CD4ADE5669}" type="presOf" srcId="{CA8FD3AE-EEA5-4367-A740-EAC664AFC25E}" destId="{F247C39F-7494-4531-ADE2-805AC5047D62}" srcOrd="0" destOrd="0" presId="urn:microsoft.com/office/officeart/2005/8/layout/bProcess4"/>
    <dgm:cxn modelId="{6B66AA37-45CA-4A7B-B7BD-9FA999D48348}" srcId="{9E0339B0-A2C1-4053-B540-5CE4365DA09C}" destId="{DE55DBDB-95C9-4C6B-88A1-09C057868EB6}" srcOrd="6" destOrd="0" parTransId="{1B2D8A6A-6632-4D35-97EF-B3BD0FCFEA9A}" sibTransId="{5A8947C1-6EC1-4CC2-8D9D-582370010DE2}"/>
    <dgm:cxn modelId="{C539F75B-9EEC-4EAF-A8F5-6A63F01065DB}" type="presOf" srcId="{DD6780A7-4601-498D-838C-D33AD3543475}" destId="{9AB1CB58-934A-461A-9DC8-F27B6B81B0D9}" srcOrd="0" destOrd="0" presId="urn:microsoft.com/office/officeart/2005/8/layout/bProcess4"/>
    <dgm:cxn modelId="{B47E0A47-B687-4D64-B1B2-08E59A10872F}" type="presOf" srcId="{8B9A7153-FFE1-4D61-A20B-367378BF8A79}" destId="{CB8287EB-FE1C-44DF-B3AD-15288BC231BC}" srcOrd="0" destOrd="0" presId="urn:microsoft.com/office/officeart/2005/8/layout/bProcess4"/>
    <dgm:cxn modelId="{86BB6BF0-DF35-4654-9716-0C32A6E181E0}" type="presOf" srcId="{9E0D5D54-5CB1-49C3-835B-50E57D32B92D}" destId="{9941AC15-7835-412F-996B-FACFB666EAB4}" srcOrd="0" destOrd="0" presId="urn:microsoft.com/office/officeart/2005/8/layout/bProcess4"/>
    <dgm:cxn modelId="{48AC3C94-6D5B-4936-9B28-7D002DCA17AF}" srcId="{9E0339B0-A2C1-4053-B540-5CE4365DA09C}" destId="{8A0D6310-73DE-4F5C-BB45-5D5888A3B9C7}" srcOrd="1" destOrd="0" parTransId="{49837524-3575-47CA-88F1-EAD7CE967ABC}" sibTransId="{9E0D5D54-5CB1-49C3-835B-50E57D32B92D}"/>
    <dgm:cxn modelId="{5A5EEAA0-38C0-4319-B518-750764AC9B29}" type="presOf" srcId="{4FDE170B-E188-4ED0-A77F-9FEBDB2B9B8F}" destId="{AC315F10-0E15-43F0-8EA5-35ADDAD6FE9F}" srcOrd="0" destOrd="0" presId="urn:microsoft.com/office/officeart/2005/8/layout/bProcess4"/>
    <dgm:cxn modelId="{29136FEF-F89E-4118-B5D1-207079D85CA5}" srcId="{9E0339B0-A2C1-4053-B540-5CE4365DA09C}" destId="{EF132072-9DAB-4FC8-A5EB-C3105ED82D32}" srcOrd="7" destOrd="0" parTransId="{3EE1970B-E8DC-4CAA-B85A-40B4612AF9BD}" sibTransId="{4BD1AB58-3ABA-4B26-B009-8439130272AD}"/>
    <dgm:cxn modelId="{DC762FCA-C378-4F43-BFE2-54812051AEAA}" type="presOf" srcId="{47643BF2-222D-41F1-9F60-C11790F47455}" destId="{36C5C880-F285-421A-8317-808DA360B99A}" srcOrd="0" destOrd="0" presId="urn:microsoft.com/office/officeart/2005/8/layout/bProcess4"/>
    <dgm:cxn modelId="{39ED2A03-BD6A-4514-8D0D-91907B17EFC3}" type="presOf" srcId="{8A0D6310-73DE-4F5C-BB45-5D5888A3B9C7}" destId="{7A1610D5-6E2B-43F8-B87A-7ABC1E12AB0D}" srcOrd="0" destOrd="0" presId="urn:microsoft.com/office/officeart/2005/8/layout/bProcess4"/>
    <dgm:cxn modelId="{F78A3BA4-3BC9-483B-85B4-C40F82E710C2}" type="presOf" srcId="{9E0339B0-A2C1-4053-B540-5CE4365DA09C}" destId="{10E76E97-6C22-4D28-A8DB-EEFA7D1E0C9B}" srcOrd="0" destOrd="0" presId="urn:microsoft.com/office/officeart/2005/8/layout/bProcess4"/>
    <dgm:cxn modelId="{9A98AE7D-A56C-4872-B1DE-0FC5FD0C460C}" type="presOf" srcId="{9C4623EF-C5B6-4242-BD09-C1DE7F85E2E6}" destId="{EA9E0339-2E86-4BE1-8755-31CC13029DAB}" srcOrd="0" destOrd="0" presId="urn:microsoft.com/office/officeart/2005/8/layout/bProcess4"/>
    <dgm:cxn modelId="{0BDB19CF-6230-46EE-B80B-62852115E53F}" type="presParOf" srcId="{10E76E97-6C22-4D28-A8DB-EEFA7D1E0C9B}" destId="{0F105211-F3A2-4E39-B2CE-99366FBE57A2}" srcOrd="0" destOrd="0" presId="urn:microsoft.com/office/officeart/2005/8/layout/bProcess4"/>
    <dgm:cxn modelId="{CC5D6837-F440-4AFB-8114-411224E33106}" type="presParOf" srcId="{0F105211-F3A2-4E39-B2CE-99366FBE57A2}" destId="{C02A3AED-11FA-4F1B-A180-59323D1348D9}" srcOrd="0" destOrd="0" presId="urn:microsoft.com/office/officeart/2005/8/layout/bProcess4"/>
    <dgm:cxn modelId="{092CE5F5-FEDD-4212-A696-96477696CC16}" type="presParOf" srcId="{0F105211-F3A2-4E39-B2CE-99366FBE57A2}" destId="{AC315F10-0E15-43F0-8EA5-35ADDAD6FE9F}" srcOrd="1" destOrd="0" presId="urn:microsoft.com/office/officeart/2005/8/layout/bProcess4"/>
    <dgm:cxn modelId="{0FAB3B0E-BF45-4612-93F5-E3B0A4D0325A}" type="presParOf" srcId="{10E76E97-6C22-4D28-A8DB-EEFA7D1E0C9B}" destId="{3EF8C597-D3CA-47CF-AAA2-93BF6842C2B5}" srcOrd="1" destOrd="0" presId="urn:microsoft.com/office/officeart/2005/8/layout/bProcess4"/>
    <dgm:cxn modelId="{FC1060FD-2F53-40BE-A0CA-84F096431516}" type="presParOf" srcId="{10E76E97-6C22-4D28-A8DB-EEFA7D1E0C9B}" destId="{F8479DE4-D107-4FC3-BEF3-86897C18891C}" srcOrd="2" destOrd="0" presId="urn:microsoft.com/office/officeart/2005/8/layout/bProcess4"/>
    <dgm:cxn modelId="{10BDED08-93B3-43C0-930B-F013A4BFD41F}" type="presParOf" srcId="{F8479DE4-D107-4FC3-BEF3-86897C18891C}" destId="{7F3C5EF2-6689-42B9-B5F2-C737A06503E8}" srcOrd="0" destOrd="0" presId="urn:microsoft.com/office/officeart/2005/8/layout/bProcess4"/>
    <dgm:cxn modelId="{59BD3E78-AD42-43EB-B113-857CBD53ABD7}" type="presParOf" srcId="{F8479DE4-D107-4FC3-BEF3-86897C18891C}" destId="{7A1610D5-6E2B-43F8-B87A-7ABC1E12AB0D}" srcOrd="1" destOrd="0" presId="urn:microsoft.com/office/officeart/2005/8/layout/bProcess4"/>
    <dgm:cxn modelId="{38DD676F-DBB5-4B0E-8036-73FCDCCD4A1A}" type="presParOf" srcId="{10E76E97-6C22-4D28-A8DB-EEFA7D1E0C9B}" destId="{9941AC15-7835-412F-996B-FACFB666EAB4}" srcOrd="3" destOrd="0" presId="urn:microsoft.com/office/officeart/2005/8/layout/bProcess4"/>
    <dgm:cxn modelId="{402A3FDC-0B2A-490E-9319-0AE3A16FCF03}" type="presParOf" srcId="{10E76E97-6C22-4D28-A8DB-EEFA7D1E0C9B}" destId="{63150C24-4237-4126-A018-13F3DFDDD12D}" srcOrd="4" destOrd="0" presId="urn:microsoft.com/office/officeart/2005/8/layout/bProcess4"/>
    <dgm:cxn modelId="{3163FF52-7D71-4B05-BABD-440EA40470DE}" type="presParOf" srcId="{63150C24-4237-4126-A018-13F3DFDDD12D}" destId="{F76A40E5-790A-4E6C-A1DB-9F96AB7CCE7A}" srcOrd="0" destOrd="0" presId="urn:microsoft.com/office/officeart/2005/8/layout/bProcess4"/>
    <dgm:cxn modelId="{D4339CCA-C707-4087-B15B-4BBDF3065D10}" type="presParOf" srcId="{63150C24-4237-4126-A018-13F3DFDDD12D}" destId="{8455BF66-397A-4C4F-BF19-32895CA40A6E}" srcOrd="1" destOrd="0" presId="urn:microsoft.com/office/officeart/2005/8/layout/bProcess4"/>
    <dgm:cxn modelId="{DD8485B3-5C68-4F3F-80F9-BEBAC454AB7D}" type="presParOf" srcId="{10E76E97-6C22-4D28-A8DB-EEFA7D1E0C9B}" destId="{F247C39F-7494-4531-ADE2-805AC5047D62}" srcOrd="5" destOrd="0" presId="urn:microsoft.com/office/officeart/2005/8/layout/bProcess4"/>
    <dgm:cxn modelId="{B9BDD895-F830-479E-9110-EB7EA6EF4F7D}" type="presParOf" srcId="{10E76E97-6C22-4D28-A8DB-EEFA7D1E0C9B}" destId="{442B80E3-7CCC-4721-8778-367367053F71}" srcOrd="6" destOrd="0" presId="urn:microsoft.com/office/officeart/2005/8/layout/bProcess4"/>
    <dgm:cxn modelId="{8BDBDB2F-A462-4786-A788-1408BCAFA8E9}" type="presParOf" srcId="{442B80E3-7CCC-4721-8778-367367053F71}" destId="{6D3BC2C4-12C3-4B51-8094-15F80D260BF0}" srcOrd="0" destOrd="0" presId="urn:microsoft.com/office/officeart/2005/8/layout/bProcess4"/>
    <dgm:cxn modelId="{4A3B977C-A6E9-404C-B262-DF95A82A5BB5}" type="presParOf" srcId="{442B80E3-7CCC-4721-8778-367367053F71}" destId="{9AB1CB58-934A-461A-9DC8-F27B6B81B0D9}" srcOrd="1" destOrd="0" presId="urn:microsoft.com/office/officeart/2005/8/layout/bProcess4"/>
    <dgm:cxn modelId="{B1765CCB-E5C2-4D10-B901-69A6CC0B090F}" type="presParOf" srcId="{10E76E97-6C22-4D28-A8DB-EEFA7D1E0C9B}" destId="{FE7411A1-9D99-47F4-A35B-006C58BF3614}" srcOrd="7" destOrd="0" presId="urn:microsoft.com/office/officeart/2005/8/layout/bProcess4"/>
    <dgm:cxn modelId="{F8841763-A028-41A9-B436-B3766B76E757}" type="presParOf" srcId="{10E76E97-6C22-4D28-A8DB-EEFA7D1E0C9B}" destId="{60B9A214-0809-44D4-8DCA-F86D181C3D33}" srcOrd="8" destOrd="0" presId="urn:microsoft.com/office/officeart/2005/8/layout/bProcess4"/>
    <dgm:cxn modelId="{1D718483-297D-479F-A21E-97A4BD01DF32}" type="presParOf" srcId="{60B9A214-0809-44D4-8DCA-F86D181C3D33}" destId="{B86A8CD2-9CE7-46EB-8DFE-3545105009A9}" srcOrd="0" destOrd="0" presId="urn:microsoft.com/office/officeart/2005/8/layout/bProcess4"/>
    <dgm:cxn modelId="{FC8F9038-FCC4-46F7-A6C1-2C3EC454B63A}" type="presParOf" srcId="{60B9A214-0809-44D4-8DCA-F86D181C3D33}" destId="{36C5C880-F285-421A-8317-808DA360B99A}" srcOrd="1" destOrd="0" presId="urn:microsoft.com/office/officeart/2005/8/layout/bProcess4"/>
    <dgm:cxn modelId="{3CEF4E02-55BB-4851-9784-47540F5C8EF1}" type="presParOf" srcId="{10E76E97-6C22-4D28-A8DB-EEFA7D1E0C9B}" destId="{02C711F1-4ACF-43B1-AA21-ACB26DC56C49}" srcOrd="9" destOrd="0" presId="urn:microsoft.com/office/officeart/2005/8/layout/bProcess4"/>
    <dgm:cxn modelId="{495C6775-A79A-40C2-A241-1A3EC26C48A6}" type="presParOf" srcId="{10E76E97-6C22-4D28-A8DB-EEFA7D1E0C9B}" destId="{725E2BF5-649D-4DBD-9375-BA813EDB74D7}" srcOrd="10" destOrd="0" presId="urn:microsoft.com/office/officeart/2005/8/layout/bProcess4"/>
    <dgm:cxn modelId="{0C553FBB-6044-415F-923D-D07678B7A337}" type="presParOf" srcId="{725E2BF5-649D-4DBD-9375-BA813EDB74D7}" destId="{FE19BFD4-8D64-4C98-8E34-3701A86305FD}" srcOrd="0" destOrd="0" presId="urn:microsoft.com/office/officeart/2005/8/layout/bProcess4"/>
    <dgm:cxn modelId="{16103CEC-9FC7-41C3-970D-CF5C5446968A}" type="presParOf" srcId="{725E2BF5-649D-4DBD-9375-BA813EDB74D7}" destId="{32B5FCB7-8CD7-457F-AFEE-9E31850AD331}" srcOrd="1" destOrd="0" presId="urn:microsoft.com/office/officeart/2005/8/layout/bProcess4"/>
    <dgm:cxn modelId="{2E0FCF06-DA80-4EE9-BE41-34FA2A5E342C}" type="presParOf" srcId="{10E76E97-6C22-4D28-A8DB-EEFA7D1E0C9B}" destId="{CB8287EB-FE1C-44DF-B3AD-15288BC231BC}" srcOrd="11" destOrd="0" presId="urn:microsoft.com/office/officeart/2005/8/layout/bProcess4"/>
    <dgm:cxn modelId="{46BBA552-C01B-4444-8F2E-296ACA49D7B3}" type="presParOf" srcId="{10E76E97-6C22-4D28-A8DB-EEFA7D1E0C9B}" destId="{B6A0C8F5-E9D8-4BC4-9D69-4AC5E06026BF}" srcOrd="12" destOrd="0" presId="urn:microsoft.com/office/officeart/2005/8/layout/bProcess4"/>
    <dgm:cxn modelId="{7B37E731-A45A-4BFB-B42C-4E44A5EE2CF9}" type="presParOf" srcId="{B6A0C8F5-E9D8-4BC4-9D69-4AC5E06026BF}" destId="{2CDD88C3-55E4-4AB3-A2BC-D22CE20CFD1F}" srcOrd="0" destOrd="0" presId="urn:microsoft.com/office/officeart/2005/8/layout/bProcess4"/>
    <dgm:cxn modelId="{680FE0B3-00A4-427A-A460-7A126B421A1B}" type="presParOf" srcId="{B6A0C8F5-E9D8-4BC4-9D69-4AC5E06026BF}" destId="{F90C842E-2DF4-48A7-AF50-D12FD49EB773}" srcOrd="1" destOrd="0" presId="urn:microsoft.com/office/officeart/2005/8/layout/bProcess4"/>
    <dgm:cxn modelId="{64E9D564-83EF-41BC-858F-2ABF042E8404}" type="presParOf" srcId="{10E76E97-6C22-4D28-A8DB-EEFA7D1E0C9B}" destId="{A3577FB7-4709-4ED3-BD33-E4404525153A}" srcOrd="13" destOrd="0" presId="urn:microsoft.com/office/officeart/2005/8/layout/bProcess4"/>
    <dgm:cxn modelId="{68B31157-388D-470B-8FC0-758B7FD077A7}" type="presParOf" srcId="{10E76E97-6C22-4D28-A8DB-EEFA7D1E0C9B}" destId="{7CBF5271-FBFD-49AE-AFDC-5FDC443EB154}" srcOrd="14" destOrd="0" presId="urn:microsoft.com/office/officeart/2005/8/layout/bProcess4"/>
    <dgm:cxn modelId="{5E924D37-02D8-4300-9894-CC878AE1476C}" type="presParOf" srcId="{7CBF5271-FBFD-49AE-AFDC-5FDC443EB154}" destId="{96E6572F-4D9C-48C8-A042-934C18D3C089}" srcOrd="0" destOrd="0" presId="urn:microsoft.com/office/officeart/2005/8/layout/bProcess4"/>
    <dgm:cxn modelId="{B3230B62-2104-43C7-8A90-B82CDDDF73BB}" type="presParOf" srcId="{7CBF5271-FBFD-49AE-AFDC-5FDC443EB154}" destId="{1DD2438A-05E6-4407-8E28-EEB9AB4E3EFF}" srcOrd="1" destOrd="0" presId="urn:microsoft.com/office/officeart/2005/8/layout/bProcess4"/>
    <dgm:cxn modelId="{733CCD0F-0E8D-4AE3-AE2D-FA68DC314B7D}" type="presParOf" srcId="{10E76E97-6C22-4D28-A8DB-EEFA7D1E0C9B}" destId="{3C8290A9-9E97-452D-A368-A3AFFB1BDDB3}" srcOrd="15" destOrd="0" presId="urn:microsoft.com/office/officeart/2005/8/layout/bProcess4"/>
    <dgm:cxn modelId="{8BF25F0F-74C3-477E-8640-9E90DB4DB7D0}" type="presParOf" srcId="{10E76E97-6C22-4D28-A8DB-EEFA7D1E0C9B}" destId="{E0C34D61-3652-4E0D-AAC4-0F289CCE1A7C}" srcOrd="16" destOrd="0" presId="urn:microsoft.com/office/officeart/2005/8/layout/bProcess4"/>
    <dgm:cxn modelId="{205A5CD7-312A-420C-822E-D6B7C60B9E51}" type="presParOf" srcId="{E0C34D61-3652-4E0D-AAC4-0F289CCE1A7C}" destId="{A5C28658-7452-40A9-8130-CBA926A2E681}" srcOrd="0" destOrd="0" presId="urn:microsoft.com/office/officeart/2005/8/layout/bProcess4"/>
    <dgm:cxn modelId="{01F56C21-F559-4016-9B12-B7F1A0A9C371}" type="presParOf" srcId="{E0C34D61-3652-4E0D-AAC4-0F289CCE1A7C}" destId="{EA9E0339-2E86-4BE1-8755-31CC13029DA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F8C597-D3CA-47CF-AAA2-93BF6842C2B5}">
      <dsp:nvSpPr>
        <dsp:cNvPr id="0" name=""/>
        <dsp:cNvSpPr/>
      </dsp:nvSpPr>
      <dsp:spPr>
        <a:xfrm rot="5400000">
          <a:off x="-65600" y="997640"/>
          <a:ext cx="1558019" cy="1880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15F10-0E15-43F0-8EA5-35ADDAD6FE9F}">
      <dsp:nvSpPr>
        <dsp:cNvPr id="0" name=""/>
        <dsp:cNvSpPr/>
      </dsp:nvSpPr>
      <dsp:spPr>
        <a:xfrm>
          <a:off x="290929" y="535"/>
          <a:ext cx="2089546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55-10</a:t>
          </a:r>
          <a:endParaRPr lang="ru-RU" sz="4700" kern="1200" dirty="0"/>
        </a:p>
      </dsp:txBody>
      <dsp:txXfrm>
        <a:off x="290929" y="535"/>
        <a:ext cx="2089546" cy="1253728"/>
      </dsp:txXfrm>
    </dsp:sp>
    <dsp:sp modelId="{9941AC15-7835-412F-996B-FACFB666EAB4}">
      <dsp:nvSpPr>
        <dsp:cNvPr id="0" name=""/>
        <dsp:cNvSpPr/>
      </dsp:nvSpPr>
      <dsp:spPr>
        <a:xfrm rot="5400000">
          <a:off x="-65600" y="2564801"/>
          <a:ext cx="1558019" cy="1880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610D5-6E2B-43F8-B87A-7ABC1E12AB0D}">
      <dsp:nvSpPr>
        <dsp:cNvPr id="0" name=""/>
        <dsp:cNvSpPr/>
      </dsp:nvSpPr>
      <dsp:spPr>
        <a:xfrm>
          <a:off x="290929" y="1567695"/>
          <a:ext cx="2089546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68-60</a:t>
          </a:r>
          <a:endParaRPr lang="ru-RU" sz="4700" kern="1200" dirty="0"/>
        </a:p>
      </dsp:txBody>
      <dsp:txXfrm>
        <a:off x="290929" y="1567695"/>
        <a:ext cx="2089546" cy="1253728"/>
      </dsp:txXfrm>
    </dsp:sp>
    <dsp:sp modelId="{F247C39F-7494-4531-ADE2-805AC5047D62}">
      <dsp:nvSpPr>
        <dsp:cNvPr id="0" name=""/>
        <dsp:cNvSpPr/>
      </dsp:nvSpPr>
      <dsp:spPr>
        <a:xfrm>
          <a:off x="717979" y="3348381"/>
          <a:ext cx="2769956" cy="1880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5BF66-397A-4C4F-BF19-32895CA40A6E}">
      <dsp:nvSpPr>
        <dsp:cNvPr id="0" name=""/>
        <dsp:cNvSpPr/>
      </dsp:nvSpPr>
      <dsp:spPr>
        <a:xfrm>
          <a:off x="290929" y="3134856"/>
          <a:ext cx="2089546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45+30</a:t>
          </a:r>
          <a:endParaRPr lang="ru-RU" sz="4700" kern="1200" dirty="0"/>
        </a:p>
      </dsp:txBody>
      <dsp:txXfrm>
        <a:off x="290929" y="3134856"/>
        <a:ext cx="2089546" cy="1253728"/>
      </dsp:txXfrm>
    </dsp:sp>
    <dsp:sp modelId="{FE7411A1-9D99-47F4-A35B-006C58BF3614}">
      <dsp:nvSpPr>
        <dsp:cNvPr id="0" name=""/>
        <dsp:cNvSpPr/>
      </dsp:nvSpPr>
      <dsp:spPr>
        <a:xfrm rot="16200000">
          <a:off x="2713496" y="2564801"/>
          <a:ext cx="1558019" cy="1880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1CB58-934A-461A-9DC8-F27B6B81B0D9}">
      <dsp:nvSpPr>
        <dsp:cNvPr id="0" name=""/>
        <dsp:cNvSpPr/>
      </dsp:nvSpPr>
      <dsp:spPr>
        <a:xfrm>
          <a:off x="3070026" y="3134856"/>
          <a:ext cx="2089546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30+20</a:t>
          </a:r>
          <a:endParaRPr lang="ru-RU" sz="4700" kern="1200" dirty="0"/>
        </a:p>
      </dsp:txBody>
      <dsp:txXfrm>
        <a:off x="3070026" y="3134856"/>
        <a:ext cx="2089546" cy="1253728"/>
      </dsp:txXfrm>
    </dsp:sp>
    <dsp:sp modelId="{02C711F1-4ACF-43B1-AA21-ACB26DC56C49}">
      <dsp:nvSpPr>
        <dsp:cNvPr id="0" name=""/>
        <dsp:cNvSpPr/>
      </dsp:nvSpPr>
      <dsp:spPr>
        <a:xfrm rot="16200000">
          <a:off x="2713496" y="997640"/>
          <a:ext cx="1558019" cy="1880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5C880-F285-421A-8317-808DA360B99A}">
      <dsp:nvSpPr>
        <dsp:cNvPr id="0" name=""/>
        <dsp:cNvSpPr/>
      </dsp:nvSpPr>
      <dsp:spPr>
        <a:xfrm>
          <a:off x="3070026" y="1567695"/>
          <a:ext cx="2089546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60+23</a:t>
          </a:r>
          <a:endParaRPr lang="ru-RU" sz="4700" kern="1200" dirty="0"/>
        </a:p>
      </dsp:txBody>
      <dsp:txXfrm>
        <a:off x="3070026" y="1567695"/>
        <a:ext cx="2089546" cy="1253728"/>
      </dsp:txXfrm>
    </dsp:sp>
    <dsp:sp modelId="{CB8287EB-FE1C-44DF-B3AD-15288BC231BC}">
      <dsp:nvSpPr>
        <dsp:cNvPr id="0" name=""/>
        <dsp:cNvSpPr/>
      </dsp:nvSpPr>
      <dsp:spPr>
        <a:xfrm>
          <a:off x="3497076" y="214060"/>
          <a:ext cx="2769956" cy="1880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B5FCB7-8CD7-457F-AFEE-9E31850AD331}">
      <dsp:nvSpPr>
        <dsp:cNvPr id="0" name=""/>
        <dsp:cNvSpPr/>
      </dsp:nvSpPr>
      <dsp:spPr>
        <a:xfrm>
          <a:off x="3070026" y="535"/>
          <a:ext cx="2089546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90-40</a:t>
          </a:r>
          <a:endParaRPr lang="ru-RU" sz="4700" kern="1200" dirty="0"/>
        </a:p>
      </dsp:txBody>
      <dsp:txXfrm>
        <a:off x="3070026" y="535"/>
        <a:ext cx="2089546" cy="1253728"/>
      </dsp:txXfrm>
    </dsp:sp>
    <dsp:sp modelId="{A3577FB7-4709-4ED3-BD33-E4404525153A}">
      <dsp:nvSpPr>
        <dsp:cNvPr id="0" name=""/>
        <dsp:cNvSpPr/>
      </dsp:nvSpPr>
      <dsp:spPr>
        <a:xfrm rot="5400000">
          <a:off x="5492593" y="997640"/>
          <a:ext cx="1558019" cy="1880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0C842E-2DF4-48A7-AF50-D12FD49EB773}">
      <dsp:nvSpPr>
        <dsp:cNvPr id="0" name=""/>
        <dsp:cNvSpPr/>
      </dsp:nvSpPr>
      <dsp:spPr>
        <a:xfrm>
          <a:off x="5849123" y="535"/>
          <a:ext cx="2089546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89-80</a:t>
          </a:r>
          <a:endParaRPr lang="ru-RU" sz="4700" kern="1200" dirty="0"/>
        </a:p>
      </dsp:txBody>
      <dsp:txXfrm>
        <a:off x="5849123" y="535"/>
        <a:ext cx="2089546" cy="1253728"/>
      </dsp:txXfrm>
    </dsp:sp>
    <dsp:sp modelId="{3C8290A9-9E97-452D-A368-A3AFFB1BDDB3}">
      <dsp:nvSpPr>
        <dsp:cNvPr id="0" name=""/>
        <dsp:cNvSpPr/>
      </dsp:nvSpPr>
      <dsp:spPr>
        <a:xfrm rot="5400000">
          <a:off x="5492593" y="2564801"/>
          <a:ext cx="1558019" cy="1880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2438A-05E6-4407-8E28-EEB9AB4E3EFF}">
      <dsp:nvSpPr>
        <dsp:cNvPr id="0" name=""/>
        <dsp:cNvSpPr/>
      </dsp:nvSpPr>
      <dsp:spPr>
        <a:xfrm>
          <a:off x="5849123" y="1567695"/>
          <a:ext cx="2089546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74+20</a:t>
          </a:r>
          <a:endParaRPr lang="ru-RU" sz="4700" kern="1200" dirty="0"/>
        </a:p>
      </dsp:txBody>
      <dsp:txXfrm>
        <a:off x="5849123" y="1567695"/>
        <a:ext cx="2089546" cy="1253728"/>
      </dsp:txXfrm>
    </dsp:sp>
    <dsp:sp modelId="{EA9E0339-2E86-4BE1-8755-31CC13029DAB}">
      <dsp:nvSpPr>
        <dsp:cNvPr id="0" name=""/>
        <dsp:cNvSpPr/>
      </dsp:nvSpPr>
      <dsp:spPr>
        <a:xfrm>
          <a:off x="5849123" y="3134856"/>
          <a:ext cx="2089546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100-20</a:t>
          </a:r>
          <a:endParaRPr lang="ru-RU" sz="4700" kern="1200" dirty="0"/>
        </a:p>
      </dsp:txBody>
      <dsp:txXfrm>
        <a:off x="5849123" y="3134856"/>
        <a:ext cx="2089546" cy="1253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BB509-A9FD-4EBE-81A4-754241460D0E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CCB22-C2FA-4902-8E3D-E2E684E7A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42;&#1077;&#1089;&#1077;&#1083;&#1072;&#1103;%20&#1079;&#1072;&#1088;&#1103;&#1076;&#1082;&#1072;.mp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86546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Выполнила работу</a:t>
            </a:r>
          </a:p>
          <a:p>
            <a:r>
              <a:rPr lang="ru-RU" dirty="0" smtClean="0"/>
              <a:t>Учитель первой категории</a:t>
            </a:r>
          </a:p>
          <a:p>
            <a:r>
              <a:rPr lang="ru-RU" dirty="0" err="1" smtClean="0"/>
              <a:t>Курдупова</a:t>
            </a:r>
            <a:r>
              <a:rPr lang="ru-RU" dirty="0" smtClean="0"/>
              <a:t> Татьяна Анатольевна</a:t>
            </a:r>
          </a:p>
          <a:p>
            <a:r>
              <a:rPr lang="ru-RU" dirty="0" smtClean="0"/>
              <a:t>город Саяногорск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12776"/>
            <a:ext cx="86409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«Сложение и вычитание </a:t>
            </a:r>
          </a:p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двузначных чисел»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346914"/>
          </a:xfrm>
        </p:spPr>
        <p:txBody>
          <a:bodyPr>
            <a:noAutofit/>
          </a:bodyPr>
          <a:lstStyle/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Реши примеры</a:t>
            </a:r>
            <a:b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48+12                 </a:t>
            </a:r>
            <a:r>
              <a:rPr lang="ru-RU" sz="5400" dirty="0" smtClean="0"/>
              <a:t>34+23</a:t>
            </a:r>
          </a:p>
          <a:p>
            <a:r>
              <a:rPr lang="ru-RU" sz="5400" dirty="0" smtClean="0"/>
              <a:t>90-26                 57+23</a:t>
            </a:r>
          </a:p>
          <a:p>
            <a:r>
              <a:rPr lang="ru-RU" sz="5400" dirty="0" smtClean="0"/>
              <a:t>77-46                  88-80</a:t>
            </a:r>
          </a:p>
          <a:p>
            <a:r>
              <a:rPr lang="ru-RU" sz="5400" dirty="0" smtClean="0"/>
              <a:t>55+35                   54-43</a:t>
            </a:r>
          </a:p>
          <a:p>
            <a:endParaRPr lang="ru-RU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 err="1" smtClean="0">
                <a:solidFill>
                  <a:srgbClr val="C00000"/>
                </a:solidFill>
                <a:latin typeface="Monotype Corsiva" pitchFamily="66" charset="0"/>
                <a:hlinkClick r:id="rId2" action="ppaction://hlinkfile"/>
              </a:rPr>
              <a:t>Физминутка</a:t>
            </a:r>
            <a:r>
              <a:rPr lang="ru-RU" sz="7200" dirty="0" smtClean="0">
                <a:solidFill>
                  <a:srgbClr val="C00000"/>
                </a:solidFill>
                <a:latin typeface="Monotype Corsiva" pitchFamily="66" charset="0"/>
                <a:hlinkClick r:id="rId2" action="ppaction://hlinkfile"/>
              </a:rPr>
              <a:t>!</a:t>
            </a:r>
            <a:endParaRPr lang="ru-RU" sz="72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Решение задачи </a:t>
            </a:r>
          </a:p>
          <a:p>
            <a:r>
              <a:rPr lang="ru-RU" dirty="0" smtClean="0"/>
              <a:t> </a:t>
            </a:r>
            <a:r>
              <a:rPr lang="ru-RU" smtClean="0"/>
              <a:t>страница 155 № 28(б)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714356"/>
            <a:ext cx="77153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 по учебнику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16533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5" y="692696"/>
            <a:ext cx="80648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Самостоятельная работа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997838"/>
            <a:ext cx="821537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dirty="0" smtClean="0"/>
              <a:t>Н- 33+44        М- 67-60</a:t>
            </a:r>
          </a:p>
          <a:p>
            <a:r>
              <a:rPr lang="ru-RU" sz="2800" dirty="0" smtClean="0"/>
              <a:t>У- 32+20         И- 98-30</a:t>
            </a:r>
          </a:p>
          <a:p>
            <a:r>
              <a:rPr lang="ru-RU" sz="2800" dirty="0" smtClean="0"/>
              <a:t>Ц- 42-40         А- 26-5</a:t>
            </a:r>
          </a:p>
          <a:p>
            <a:r>
              <a:rPr lang="ru-RU" sz="2800" b="1" dirty="0" smtClean="0"/>
              <a:t>Вставь буквы под цифры, получи слово</a:t>
            </a:r>
          </a:p>
          <a:p>
            <a:r>
              <a:rPr lang="ru-RU" sz="2800" b="1" dirty="0" smtClean="0"/>
              <a:t>36   7   77   68   2   21</a:t>
            </a:r>
          </a:p>
          <a:p>
            <a:r>
              <a:rPr lang="ru-RU" sz="2800" dirty="0" smtClean="0"/>
              <a:t>О -52+7         Л- 13+11</a:t>
            </a:r>
          </a:p>
          <a:p>
            <a:r>
              <a:rPr lang="ru-RU" sz="2800" dirty="0" smtClean="0"/>
              <a:t>Е- 68-8          Д- 74-70</a:t>
            </a:r>
          </a:p>
          <a:p>
            <a:r>
              <a:rPr lang="ru-RU" sz="2800" dirty="0" smtClean="0"/>
              <a:t>М -79-24       Ц -36-5</a:t>
            </a:r>
          </a:p>
          <a:p>
            <a:r>
              <a:rPr lang="ru-RU" sz="2800" b="1" dirty="0" smtClean="0"/>
              <a:t>55    59    24    59    4    60    31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Positronica\Downloads\mamontenok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Positronica\Downloads\img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84" y="1"/>
            <a:ext cx="9095416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Positronica\Downloads\img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ммаммм</a:t>
            </a:r>
            <a:endParaRPr lang="ru-RU" dirty="0"/>
          </a:p>
        </p:txBody>
      </p:sp>
      <p:pic>
        <p:nvPicPr>
          <p:cNvPr id="1026" name="Picture 2" descr="C:\Users\Positronica\Downloads\mamontenok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411" y="1"/>
            <a:ext cx="9384411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1561" y="692696"/>
            <a:ext cx="77048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Реши примеры устно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Positronica\Downloads\mamontenok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399"/>
            <a:ext cx="9144000" cy="690879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/>
          </a:p>
          <a:p>
            <a:pPr algn="ctr"/>
            <a:r>
              <a:rPr lang="ru-RU" sz="4000" dirty="0" smtClean="0"/>
              <a:t>19 февраля</a:t>
            </a:r>
          </a:p>
          <a:p>
            <a:pPr algn="ctr"/>
            <a:r>
              <a:rPr lang="ru-RU" sz="4000" dirty="0" smtClean="0"/>
              <a:t>Классная работа</a:t>
            </a:r>
          </a:p>
          <a:p>
            <a:pPr algn="ctr"/>
            <a:endParaRPr lang="ru-RU" sz="40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2436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+mj-lt"/>
              </a:rPr>
              <a:t>                                                 100</a:t>
            </a:r>
          </a:p>
          <a:p>
            <a:r>
              <a:rPr lang="ru-RU" sz="4000" dirty="0" smtClean="0">
                <a:latin typeface="+mj-lt"/>
              </a:rPr>
              <a:t>54                                                  8</a:t>
            </a:r>
          </a:p>
          <a:p>
            <a:r>
              <a:rPr lang="ru-RU" sz="3200" dirty="0" smtClean="0">
                <a:latin typeface="+mj-lt"/>
              </a:rPr>
              <a:t>                                     46</a:t>
            </a:r>
          </a:p>
          <a:p>
            <a:pPr>
              <a:buNone/>
            </a:pPr>
            <a:r>
              <a:rPr lang="ru-RU" sz="3200" dirty="0" smtClean="0">
                <a:latin typeface="+mj-lt"/>
              </a:rPr>
              <a:t>                     3</a:t>
            </a:r>
          </a:p>
          <a:p>
            <a:r>
              <a:rPr lang="ru-RU" sz="3200" dirty="0" smtClean="0">
                <a:latin typeface="+mj-lt"/>
              </a:rPr>
              <a:t>                               87                                                               35                                       11                            6</a:t>
            </a:r>
            <a:endParaRPr lang="ru-RU" sz="3200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3" y="0"/>
            <a:ext cx="813690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Запиши цифры в порядке возрастания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1" name="Picture 3" descr="C:\Users\Positronica\Downloads\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453</TotalTime>
  <Words>122</Words>
  <Application>Microsoft Office PowerPoint</Application>
  <PresentationFormat>Экран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ммаммм</vt:lpstr>
      <vt:lpstr>Слайд 5</vt:lpstr>
      <vt:lpstr>Слайд 6</vt:lpstr>
      <vt:lpstr>Слайд 7</vt:lpstr>
      <vt:lpstr>Слайд 8</vt:lpstr>
      <vt:lpstr>Слайд 9</vt:lpstr>
      <vt:lpstr>    Реши примеры 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Positronica</dc:creator>
  <cp:lastModifiedBy>Наталья</cp:lastModifiedBy>
  <cp:revision>54</cp:revision>
  <dcterms:created xsi:type="dcterms:W3CDTF">2014-02-16T10:41:23Z</dcterms:created>
  <dcterms:modified xsi:type="dcterms:W3CDTF">2014-02-18T13:18:13Z</dcterms:modified>
</cp:coreProperties>
</file>