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2" r:id="rId31"/>
    <p:sldId id="294" r:id="rId32"/>
    <p:sldId id="295" r:id="rId33"/>
    <p:sldId id="296" r:id="rId34"/>
    <p:sldId id="297" r:id="rId35"/>
    <p:sldId id="298" r:id="rId36"/>
    <p:sldId id="302" r:id="rId37"/>
    <p:sldId id="303" r:id="rId38"/>
    <p:sldId id="304" r:id="rId39"/>
    <p:sldId id="305" r:id="rId40"/>
    <p:sldId id="308" r:id="rId41"/>
    <p:sldId id="30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737" autoAdjust="0"/>
  </p:normalViewPr>
  <p:slideViewPr>
    <p:cSldViewPr>
      <p:cViewPr>
        <p:scale>
          <a:sx n="40" d="100"/>
          <a:sy n="40" d="100"/>
        </p:scale>
        <p:origin x="-82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468E84-F9A0-45C6-9C21-DE33CCD1475E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A2A55D-3B47-46D1-8795-5DADF9252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Путешествие по страницам военных лет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4214818"/>
            <a:ext cx="7643866" cy="1285884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Г. </a:t>
            </a:r>
            <a:r>
              <a:rPr kumimoji="0" lang="ru-RU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Семикаракорск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МБОУ «СОШ № 1 им. Б.Н.Куликова»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Севостьянова</a:t>
            </a:r>
            <a:r>
              <a:rPr lang="ru-RU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 Г.А.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2012 год</a:t>
            </a: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275152"/>
            <a:ext cx="4429156" cy="644628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9150" y="1554163"/>
            <a:ext cx="6118099" cy="452596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375327"/>
            <a:ext cx="4071965" cy="652495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633" y="1142984"/>
            <a:ext cx="807271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70" y="357166"/>
            <a:ext cx="5000659" cy="620417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161761"/>
            <a:ext cx="4071966" cy="670676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 из перечисленных городов-героев не носит этого почетного звания?</a:t>
            </a:r>
          </a:p>
          <a:p>
            <a:r>
              <a:rPr lang="ru-RU" dirty="0" smtClean="0"/>
              <a:t>Смоленск, Тула, Мурманск, Новороссийск, Одесса, Киев, Москва, Ленинград, Сталинград, Севастополь, Иркутск,</a:t>
            </a:r>
            <a:r>
              <a:rPr lang="ru-RU" b="1" dirty="0" smtClean="0"/>
              <a:t> </a:t>
            </a:r>
            <a:r>
              <a:rPr lang="ru-RU" dirty="0" smtClean="0"/>
              <a:t>Минск, Керчь.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Какое государство в 1941 году без объявления войны вторглось в пределы нашей Родины?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14810" y="0"/>
            <a:ext cx="4244975" cy="6354763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означает этот символ?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166" y="2214554"/>
            <a:ext cx="6408737" cy="432117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даты начала и окончания Великой Отечественной войны?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00372"/>
            <a:ext cx="8686800" cy="3571900"/>
          </a:xfrm>
        </p:spPr>
        <p:txBody>
          <a:bodyPr numCol="2">
            <a:normAutofit fontScale="85000" lnSpcReduction="20000"/>
          </a:bodyPr>
          <a:lstStyle/>
          <a:p>
            <a:r>
              <a:rPr lang="ru-RU" dirty="0" smtClean="0"/>
              <a:t>Сражение на Курской дуге</a:t>
            </a:r>
          </a:p>
          <a:p>
            <a:r>
              <a:rPr lang="ru-RU" dirty="0" smtClean="0"/>
              <a:t>Оборона Брестской крепости</a:t>
            </a:r>
          </a:p>
          <a:p>
            <a:r>
              <a:rPr lang="ru-RU" dirty="0" smtClean="0"/>
              <a:t>Битва за Днепр</a:t>
            </a:r>
          </a:p>
          <a:p>
            <a:r>
              <a:rPr lang="ru-RU" dirty="0" smtClean="0"/>
              <a:t>Битва за Кавказ</a:t>
            </a:r>
          </a:p>
          <a:p>
            <a:r>
              <a:rPr lang="ru-RU" dirty="0" smtClean="0"/>
              <a:t>Сталинградская битва</a:t>
            </a:r>
          </a:p>
          <a:p>
            <a:r>
              <a:rPr lang="ru-RU" dirty="0" smtClean="0"/>
              <a:t>Битва за Москву</a:t>
            </a:r>
          </a:p>
          <a:p>
            <a:r>
              <a:rPr lang="ru-RU" dirty="0" smtClean="0"/>
              <a:t>Сражение за Смоленск и Киев</a:t>
            </a:r>
          </a:p>
          <a:p>
            <a:r>
              <a:rPr lang="ru-RU" dirty="0" smtClean="0"/>
              <a:t>Куликовская битва</a:t>
            </a:r>
          </a:p>
          <a:p>
            <a:r>
              <a:rPr lang="ru-RU" dirty="0" smtClean="0"/>
              <a:t>Оборона Одессы и Севастополя</a:t>
            </a:r>
          </a:p>
          <a:p>
            <a:r>
              <a:rPr lang="ru-RU" dirty="0" smtClean="0"/>
              <a:t>Битва за Берлин</a:t>
            </a:r>
          </a:p>
          <a:p>
            <a:r>
              <a:rPr lang="ru-RU" dirty="0" smtClean="0"/>
              <a:t>Оборона Ленинграда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1554163"/>
            <a:ext cx="8686800" cy="130333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3200" dirty="0" smtClean="0"/>
              <a:t>Какое из перечисленных сражений не происходило в годы Великой Отечественной войны?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имена и фамилии пионеров – героев изображенных далее?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22_01_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7360" y="1"/>
            <a:ext cx="253031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Valya_Kotik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2571768" cy="318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Lenya_Golikov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71876"/>
            <a:ext cx="2136796" cy="26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2_01_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16338"/>
            <a:ext cx="24193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называли людей, которые организовывали подпольные группы, отряды, движения для борьбы с захватчиками?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642918"/>
            <a:ext cx="7675844" cy="5794397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называлось сооружение, вырытое в земле партизанами?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785794"/>
            <a:ext cx="7241177" cy="5426869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назывались полевые сооружения, служащие огневыми позициями и укрытиями солдат и боевой технике?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571480"/>
            <a:ext cx="7005574" cy="562666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Какая военная техника представлена далее?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фамилии, имена и отчества этих людей?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МИНОМЕ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4586171" cy="604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 советский самолет в годы войны называли “летающим танком”?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-ил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28511" cy="558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чего использовались эти сооружения?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00_049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601883" cy="592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Какое событие Великой Отечественной войны изображено на фотографиях? 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133944"/>
            <a:ext cx="5572164" cy="651943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Какое количество хлеба выдавалось на ребенка в день во время блокады?</a:t>
            </a:r>
          </a:p>
          <a:p>
            <a:pPr lvl="0"/>
            <a:r>
              <a:rPr lang="ru-RU" dirty="0" smtClean="0"/>
              <a:t>50 грамм</a:t>
            </a:r>
          </a:p>
          <a:p>
            <a:pPr lvl="0"/>
            <a:r>
              <a:rPr lang="ru-RU" dirty="0" smtClean="0"/>
              <a:t>125 грамм</a:t>
            </a:r>
          </a:p>
          <a:p>
            <a:pPr lvl="0"/>
            <a:r>
              <a:rPr lang="ru-RU" dirty="0" smtClean="0"/>
              <a:t>1 килограмм</a:t>
            </a:r>
          </a:p>
          <a:p>
            <a:pPr lvl="0"/>
            <a:r>
              <a:rPr lang="ru-RU" dirty="0" smtClean="0"/>
              <a:t>20 грамм</a:t>
            </a:r>
          </a:p>
          <a:p>
            <a:pPr lvl="0"/>
            <a:r>
              <a:rPr lang="ru-RU" dirty="0" smtClean="0"/>
              <a:t>2 килограмма 100 грамм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Назовите, какие события Великой Отечественной войны изображены?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642918"/>
            <a:ext cx="7295445" cy="521762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3253036" cy="4525962"/>
          </a:xfr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принимал парад Победы 1945 года на Красной площади в Москве? 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арад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32547" cy="524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1857364"/>
            <a:ext cx="2991268" cy="4001059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58" y="1500174"/>
            <a:ext cx="3188921" cy="452596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Кто был Верховным</a:t>
            </a:r>
          </a:p>
          <a:p>
            <a:pPr>
              <a:buNone/>
            </a:pPr>
            <a:r>
              <a:rPr lang="ru-RU" dirty="0" smtClean="0"/>
              <a:t>Главнокомандующим Вооруженными</a:t>
            </a:r>
          </a:p>
          <a:p>
            <a:pPr>
              <a:buNone/>
            </a:pPr>
            <a:r>
              <a:rPr lang="ru-RU" dirty="0" smtClean="0"/>
              <a:t>силами СССР в годы Великой</a:t>
            </a:r>
          </a:p>
          <a:p>
            <a:pPr>
              <a:buNone/>
            </a:pPr>
            <a:r>
              <a:rPr lang="ru-RU" dirty="0" smtClean="0"/>
              <a:t>Отечественной войны?</a:t>
            </a:r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dirty="0" smtClean="0"/>
              <a:t>Жуков Г.К.</a:t>
            </a:r>
          </a:p>
          <a:p>
            <a:pPr algn="ctr"/>
            <a:r>
              <a:rPr lang="ru-RU" dirty="0" smtClean="0"/>
              <a:t>Конев И.С.</a:t>
            </a:r>
          </a:p>
          <a:p>
            <a:pPr algn="ctr"/>
            <a:r>
              <a:rPr lang="ru-RU" dirty="0" smtClean="0"/>
              <a:t>Сталин И.В.</a:t>
            </a:r>
          </a:p>
          <a:p>
            <a:pPr algn="ctr"/>
            <a:r>
              <a:rPr lang="ru-RU" dirty="0" smtClean="0"/>
              <a:t>Ворошилов К.Е.</a:t>
            </a:r>
          </a:p>
          <a:p>
            <a:pPr algn="ctr"/>
            <a:r>
              <a:rPr lang="ru-RU" dirty="0" smtClean="0"/>
              <a:t>Рокоссовский К.К.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Иосиф Виссарионович Сталин</a:t>
            </a:r>
            <a:endParaRPr lang="ru-RU" dirty="0"/>
          </a:p>
        </p:txBody>
      </p:sp>
      <p:pic>
        <p:nvPicPr>
          <p:cNvPr id="4" name="Picture 4" descr="o54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816894"/>
            <a:ext cx="3009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название памятников и мемориалов Великой Отечественной войны изображенных далее?</a:t>
            </a:r>
          </a:p>
          <a:p>
            <a:endParaRPr lang="ru-RU" dirty="0" smtClean="0"/>
          </a:p>
          <a:p>
            <a:r>
              <a:rPr lang="ru-RU" dirty="0" smtClean="0"/>
              <a:t>Где они находятся?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2">
      <a:majorFont>
        <a:latin typeface="Algerian"/>
        <a:ea typeface=""/>
        <a:cs typeface=""/>
      </a:majorFont>
      <a:minorFont>
        <a:latin typeface="Bookman Old Style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358</Words>
  <Application>Microsoft Office PowerPoint</Application>
  <PresentationFormat>Экран (4:3)</PresentationFormat>
  <Paragraphs>73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Путешествие по страницам военных лет</vt:lpstr>
      <vt:lpstr>Вопрос 1.</vt:lpstr>
      <vt:lpstr>Вопрос 2.</vt:lpstr>
      <vt:lpstr>Слайд 4</vt:lpstr>
      <vt:lpstr>Слайд 5</vt:lpstr>
      <vt:lpstr>Слайд 6</vt:lpstr>
      <vt:lpstr>Вопрос 3.</vt:lpstr>
      <vt:lpstr>Иосиф Виссарионович Сталин</vt:lpstr>
      <vt:lpstr>Вопрос 4.</vt:lpstr>
      <vt:lpstr>Слайд 10</vt:lpstr>
      <vt:lpstr>Слайд 11</vt:lpstr>
      <vt:lpstr>Слайд 12</vt:lpstr>
      <vt:lpstr>Слайд 13</vt:lpstr>
      <vt:lpstr>Слайд 14</vt:lpstr>
      <vt:lpstr>Слайд 15</vt:lpstr>
      <vt:lpstr>Вопрос 5.</vt:lpstr>
      <vt:lpstr>Вопрос 6.</vt:lpstr>
      <vt:lpstr>Вопрос 7.</vt:lpstr>
      <vt:lpstr>Вопрос 8.</vt:lpstr>
      <vt:lpstr>Вопрос 9.</vt:lpstr>
      <vt:lpstr>Вопрос 10.</vt:lpstr>
      <vt:lpstr>Слайд 22</vt:lpstr>
      <vt:lpstr>Вопрос 11.</vt:lpstr>
      <vt:lpstr>Слайд 24</vt:lpstr>
      <vt:lpstr>Вопрос 12.</vt:lpstr>
      <vt:lpstr>Слайд 26</vt:lpstr>
      <vt:lpstr>Вопрос 13.</vt:lpstr>
      <vt:lpstr>Слайд 28</vt:lpstr>
      <vt:lpstr>Вопрос 14.</vt:lpstr>
      <vt:lpstr>Слайд 30</vt:lpstr>
      <vt:lpstr>Вопрос 15.</vt:lpstr>
      <vt:lpstr>Слайд 32</vt:lpstr>
      <vt:lpstr>Вопрос 16.</vt:lpstr>
      <vt:lpstr>Слайд 34</vt:lpstr>
      <vt:lpstr>Вопрос 17.</vt:lpstr>
      <vt:lpstr>Слайд 36</vt:lpstr>
      <vt:lpstr>Вопрос 18.</vt:lpstr>
      <vt:lpstr>Вопрос 19.</vt:lpstr>
      <vt:lpstr>Слайд 39</vt:lpstr>
      <vt:lpstr>Вопрос 20.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2012-07-03T09:41:50Z</dcterms:created>
  <dcterms:modified xsi:type="dcterms:W3CDTF">2012-07-12T14:15:32Z</dcterms:modified>
</cp:coreProperties>
</file>