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CC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38CB-B68E-4CEB-A212-DB1CA1E0112B}" type="datetimeFigureOut">
              <a:rPr lang="ru-RU" smtClean="0"/>
              <a:pPr/>
              <a:t>08.03.2011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15C3-9E72-445E-B8DF-1C4B391A5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38CB-B68E-4CEB-A212-DB1CA1E0112B}" type="datetimeFigureOut">
              <a:rPr lang="ru-RU" smtClean="0"/>
              <a:pPr/>
              <a:t>08.03.2011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15C3-9E72-445E-B8DF-1C4B391A5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38CB-B68E-4CEB-A212-DB1CA1E0112B}" type="datetimeFigureOut">
              <a:rPr lang="ru-RU" smtClean="0"/>
              <a:pPr/>
              <a:t>08.03.2011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15C3-9E72-445E-B8DF-1C4B391A5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38CB-B68E-4CEB-A212-DB1CA1E0112B}" type="datetimeFigureOut">
              <a:rPr lang="ru-RU" smtClean="0"/>
              <a:pPr/>
              <a:t>08.03.2011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15C3-9E72-445E-B8DF-1C4B391A5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38CB-B68E-4CEB-A212-DB1CA1E0112B}" type="datetimeFigureOut">
              <a:rPr lang="ru-RU" smtClean="0"/>
              <a:pPr/>
              <a:t>08.03.2011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15C3-9E72-445E-B8DF-1C4B391A5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38CB-B68E-4CEB-A212-DB1CA1E0112B}" type="datetimeFigureOut">
              <a:rPr lang="ru-RU" smtClean="0"/>
              <a:pPr/>
              <a:t>08.03.2011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15C3-9E72-445E-B8DF-1C4B391A5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38CB-B68E-4CEB-A212-DB1CA1E0112B}" type="datetimeFigureOut">
              <a:rPr lang="ru-RU" smtClean="0"/>
              <a:pPr/>
              <a:t>08.03.2011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15C3-9E72-445E-B8DF-1C4B391A5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38CB-B68E-4CEB-A212-DB1CA1E0112B}" type="datetimeFigureOut">
              <a:rPr lang="ru-RU" smtClean="0"/>
              <a:pPr/>
              <a:t>08.03.2011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15C3-9E72-445E-B8DF-1C4B391A5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38CB-B68E-4CEB-A212-DB1CA1E0112B}" type="datetimeFigureOut">
              <a:rPr lang="ru-RU" smtClean="0"/>
              <a:pPr/>
              <a:t>08.03.2011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15C3-9E72-445E-B8DF-1C4B391A5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38CB-B68E-4CEB-A212-DB1CA1E0112B}" type="datetimeFigureOut">
              <a:rPr lang="ru-RU" smtClean="0"/>
              <a:pPr/>
              <a:t>08.03.2011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15C3-9E72-445E-B8DF-1C4B391A5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38CB-B68E-4CEB-A212-DB1CA1E0112B}" type="datetimeFigureOut">
              <a:rPr lang="ru-RU" smtClean="0"/>
              <a:pPr/>
              <a:t>08.03.2011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15C3-9E72-445E-B8DF-1C4B391A5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E38CB-B68E-4CEB-A212-DB1CA1E0112B}" type="datetimeFigureOut">
              <a:rPr lang="ru-RU" smtClean="0"/>
              <a:pPr/>
              <a:t>08.03.2011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515C3-9E72-445E-B8DF-1C4B391A5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megansk.ru/catalog/user/1153048970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big-petrovich.narod.ru/gor1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paint.ucoz.ru/dontse.gi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071546"/>
            <a:ext cx="8643998" cy="1470025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Comic Sans MS" pitchFamily="66" charset="0"/>
              </a:rPr>
              <a:t>Декоративно – прикладное искусство</a:t>
            </a:r>
            <a:endParaRPr lang="ru-RU" sz="4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85874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9900"/>
                </a:solidFill>
                <a:latin typeface="Comic Sans MS" pitchFamily="66" charset="0"/>
              </a:rPr>
              <a:t>Городецкая роспись</a:t>
            </a:r>
            <a:endParaRPr lang="ru-RU" sz="4800" b="1" dirty="0">
              <a:solidFill>
                <a:srgbClr val="FF99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 l="4225" t="2286" r="53833" b="1494"/>
          <a:stretch>
            <a:fillRect/>
          </a:stretch>
        </p:blipFill>
        <p:spPr bwMode="auto">
          <a:xfrm rot="16200000">
            <a:off x="3333698" y="-1904993"/>
            <a:ext cx="2414541" cy="736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 l="54066" t="4464" r="2208" b="1514"/>
          <a:stretch>
            <a:fillRect/>
          </a:stretch>
        </p:blipFill>
        <p:spPr bwMode="auto">
          <a:xfrm rot="16200000">
            <a:off x="3250237" y="1178863"/>
            <a:ext cx="2572088" cy="7358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715436" cy="179704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F0"/>
                </a:solidFill>
                <a:latin typeface="Comic Sans MS" pitchFamily="66" charset="0"/>
              </a:rPr>
              <a:t>Элементы городецкой </a:t>
            </a:r>
            <a:r>
              <a:rPr lang="ru-RU" b="1" dirty="0" smtClean="0">
                <a:solidFill>
                  <a:srgbClr val="00B0F0"/>
                </a:solidFill>
                <a:latin typeface="Comic Sans MS" pitchFamily="66" charset="0"/>
              </a:rPr>
              <a:t>росписи</a:t>
            </a:r>
            <a:br>
              <a:rPr lang="ru-RU" b="1" dirty="0" smtClean="0">
                <a:solidFill>
                  <a:srgbClr val="00B0F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00B0F0"/>
                </a:solidFill>
                <a:latin typeface="Comic Sans MS" pitchFamily="66" charset="0"/>
              </a:rPr>
              <a:t/>
            </a:r>
            <a:br>
              <a:rPr lang="ru-RU" b="1" dirty="0" smtClean="0">
                <a:solidFill>
                  <a:srgbClr val="00B0F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FF00FF"/>
                </a:solidFill>
                <a:latin typeface="Comic Sans MS" pitchFamily="66" charset="0"/>
              </a:rPr>
              <a:t>растительный орнамент в полосе</a:t>
            </a:r>
            <a:endParaRPr lang="ru-RU" dirty="0">
              <a:solidFill>
                <a:srgbClr val="FF00FF"/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822322" y="1892530"/>
            <a:ext cx="3713670" cy="464347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92D050"/>
                </a:solidFill>
                <a:latin typeface="Comic Sans MS" pitchFamily="66" charset="0"/>
              </a:rPr>
              <a:t>Чудо городецких мастеров</a:t>
            </a:r>
            <a:endParaRPr lang="ru-RU" b="1" dirty="0">
              <a:solidFill>
                <a:srgbClr val="92D05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www.megansk.ru/catalog/user/1153048970.j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857356" y="1714488"/>
            <a:ext cx="5762625" cy="371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92D050"/>
                </a:solidFill>
                <a:latin typeface="Comic Sans MS" pitchFamily="66" charset="0"/>
              </a:rPr>
              <a:t>Чудо городецких мастеров</a:t>
            </a:r>
            <a:endParaRPr lang="ru-RU" b="1" dirty="0">
              <a:solidFill>
                <a:srgbClr val="92D050"/>
              </a:solidFill>
            </a:endParaRPr>
          </a:p>
        </p:txBody>
      </p:sp>
      <p:pic>
        <p:nvPicPr>
          <p:cNvPr id="2050" name="Picture 2" descr="http://www.big-petrovich.narod.ru/gor1.j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785918" y="1808440"/>
            <a:ext cx="5500726" cy="388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92D050"/>
                </a:solidFill>
                <a:latin typeface="Comic Sans MS" pitchFamily="66" charset="0"/>
              </a:rPr>
              <a:t>Чудо городецких мастеров</a:t>
            </a:r>
            <a:r>
              <a:rPr lang="ru-RU" dirty="0" smtClean="0">
                <a:latin typeface="Comic Sans MS" pitchFamily="66" charset="0"/>
              </a:rPr>
              <a:t/>
            </a:r>
            <a:br>
              <a:rPr lang="ru-RU" dirty="0" smtClean="0">
                <a:latin typeface="Comic Sans MS" pitchFamily="66" charset="0"/>
              </a:rPr>
            </a:br>
            <a:r>
              <a:rPr lang="ru-RU" sz="3600" b="1" dirty="0">
                <a:solidFill>
                  <a:srgbClr val="FF0000"/>
                </a:solidFill>
                <a:latin typeface="Comic Sans MS" pitchFamily="66" charset="0"/>
              </a:rPr>
              <a:t>М</a:t>
            </a: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астерицы. Настенная коробка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1164" r="38689"/>
          <a:stretch>
            <a:fillRect/>
          </a:stretch>
        </p:blipFill>
        <p:spPr bwMode="auto">
          <a:xfrm>
            <a:off x="3286116" y="2071678"/>
            <a:ext cx="2492375" cy="459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92D050"/>
                </a:solidFill>
                <a:latin typeface="Comic Sans MS" pitchFamily="66" charset="0"/>
              </a:rPr>
              <a:t>Чудо городецких мастеров</a:t>
            </a:r>
            <a:r>
              <a:rPr lang="ru-RU" dirty="0" smtClean="0">
                <a:latin typeface="Comic Sans MS" pitchFamily="66" charset="0"/>
              </a:rPr>
              <a:t/>
            </a:r>
            <a:br>
              <a:rPr lang="ru-RU" dirty="0" smtClean="0">
                <a:latin typeface="Comic Sans MS" pitchFamily="66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Панно  «Свидание»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672704"/>
            <a:ext cx="2924174" cy="499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92D050"/>
                </a:solidFill>
                <a:latin typeface="Comic Sans MS" pitchFamily="66" charset="0"/>
              </a:rPr>
              <a:t>Чудо городецких мастеров</a:t>
            </a:r>
            <a:r>
              <a:rPr lang="ru-RU" dirty="0" smtClean="0">
                <a:latin typeface="Comic Sans MS" pitchFamily="66" charset="0"/>
              </a:rPr>
              <a:t/>
            </a:r>
            <a:br>
              <a:rPr lang="ru-RU" dirty="0" smtClean="0">
                <a:latin typeface="Comic Sans MS" pitchFamily="66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Всадники. Донце прялки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донце прялки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3286116" y="1785926"/>
            <a:ext cx="2024247" cy="477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92D050"/>
                </a:solidFill>
                <a:latin typeface="Comic Sans MS" pitchFamily="66" charset="0"/>
              </a:rPr>
              <a:t>Чудо городецких мастеров</a:t>
            </a:r>
            <a:r>
              <a:rPr lang="ru-RU" sz="4000" dirty="0" smtClean="0">
                <a:latin typeface="Comic Sans MS" pitchFamily="66" charset="0"/>
              </a:rPr>
              <a:t/>
            </a:r>
            <a:br>
              <a:rPr lang="ru-RU" sz="4000" dirty="0" smtClean="0">
                <a:latin typeface="Comic Sans MS" pitchFamily="66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Деревянная шкатулка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C:\C&amp;M\CMGE09_3\городецкая роспись шкат.bmp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000240"/>
            <a:ext cx="600079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F0"/>
                </a:solidFill>
                <a:latin typeface="Comic Sans MS" pitchFamily="66" charset="0"/>
              </a:rPr>
              <a:t>Элементы городецкой росписи</a:t>
            </a:r>
            <a:br>
              <a:rPr lang="ru-RU" b="1" dirty="0" smtClean="0">
                <a:solidFill>
                  <a:srgbClr val="00B0F0"/>
                </a:solidFill>
                <a:latin typeface="Comic Sans MS" pitchFamily="66" charset="0"/>
              </a:rPr>
            </a:br>
            <a:r>
              <a:rPr lang="ru-RU" dirty="0" smtClean="0">
                <a:latin typeface="Comic Sans MS" pitchFamily="66" charset="0"/>
              </a:rPr>
              <a:t/>
            </a:r>
            <a:br>
              <a:rPr lang="ru-RU" dirty="0" smtClean="0">
                <a:latin typeface="Comic Sans MS" pitchFamily="66" charset="0"/>
              </a:rPr>
            </a:br>
            <a:r>
              <a:rPr lang="ru-RU" b="1" dirty="0" smtClean="0">
                <a:solidFill>
                  <a:srgbClr val="FF00FF"/>
                </a:solidFill>
                <a:latin typeface="Comic Sans MS" pitchFamily="66" charset="0"/>
              </a:rPr>
              <a:t>розан</a:t>
            </a:r>
            <a:endParaRPr lang="ru-RU" b="1" dirty="0">
              <a:solidFill>
                <a:srgbClr val="FF00FF"/>
              </a:solidFill>
              <a:latin typeface="Comic Sans MS" pitchFamily="66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 l="4225" t="2286" r="53833" b="1494"/>
          <a:stretch>
            <a:fillRect/>
          </a:stretch>
        </p:blipFill>
        <p:spPr bwMode="auto">
          <a:xfrm rot="16200000">
            <a:off x="3615856" y="525289"/>
            <a:ext cx="2343103" cy="714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F0"/>
                </a:solidFill>
                <a:latin typeface="Comic Sans MS" pitchFamily="66" charset="0"/>
              </a:rPr>
              <a:t>Элементы городецкой росписи</a:t>
            </a:r>
            <a:br>
              <a:rPr lang="ru-RU" b="1" dirty="0" smtClean="0">
                <a:solidFill>
                  <a:srgbClr val="00B0F0"/>
                </a:solidFill>
                <a:latin typeface="Comic Sans MS" pitchFamily="66" charset="0"/>
              </a:rPr>
            </a:br>
            <a:r>
              <a:rPr lang="ru-RU" dirty="0" smtClean="0">
                <a:latin typeface="Comic Sans MS" pitchFamily="66" charset="0"/>
              </a:rPr>
              <a:t/>
            </a:r>
            <a:br>
              <a:rPr lang="ru-RU" dirty="0" smtClean="0">
                <a:latin typeface="Comic Sans MS" pitchFamily="66" charset="0"/>
              </a:rPr>
            </a:br>
            <a:r>
              <a:rPr lang="ru-RU" b="1" dirty="0" smtClean="0">
                <a:solidFill>
                  <a:srgbClr val="FF00FF"/>
                </a:solidFill>
                <a:latin typeface="Comic Sans MS" pitchFamily="66" charset="0"/>
              </a:rPr>
              <a:t>купавка</a:t>
            </a:r>
            <a:endParaRPr lang="ru-RU" b="1" dirty="0">
              <a:solidFill>
                <a:srgbClr val="FF00FF"/>
              </a:solidFill>
              <a:latin typeface="Comic Sans MS" pitchFamily="66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 l="54066" t="3551" r="2208"/>
          <a:stretch>
            <a:fillRect/>
          </a:stretch>
        </p:blipFill>
        <p:spPr bwMode="auto">
          <a:xfrm rot="16200000">
            <a:off x="3416647" y="369511"/>
            <a:ext cx="2572088" cy="7548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7">
      <a:dk1>
        <a:srgbClr val="D5E3FF"/>
      </a:dk1>
      <a:lt1>
        <a:srgbClr val="D5E3FF"/>
      </a:lt1>
      <a:dk2>
        <a:srgbClr val="D5E3FF"/>
      </a:dk2>
      <a:lt2>
        <a:srgbClr val="E9F5DB"/>
      </a:lt2>
      <a:accent1>
        <a:srgbClr val="E9F5DB"/>
      </a:accent1>
      <a:accent2>
        <a:srgbClr val="E3D0F1"/>
      </a:accent2>
      <a:accent3>
        <a:srgbClr val="C9F0FF"/>
      </a:accent3>
      <a:accent4>
        <a:srgbClr val="E9F5DB"/>
      </a:accent4>
      <a:accent5>
        <a:srgbClr val="C9F0FF"/>
      </a:accent5>
      <a:accent6>
        <a:srgbClr val="E3D0F1"/>
      </a:accent6>
      <a:hlink>
        <a:srgbClr val="E9F5DB"/>
      </a:hlink>
      <a:folHlink>
        <a:srgbClr val="D5E3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33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Декоративно – прикладное искусство</vt:lpstr>
      <vt:lpstr>Чудо городецких мастеров</vt:lpstr>
      <vt:lpstr>Чудо городецких мастеров</vt:lpstr>
      <vt:lpstr>Чудо городецких мастеров Мастерицы. Настенная коробка</vt:lpstr>
      <vt:lpstr>Чудо городецких мастеров Панно  «Свидание»</vt:lpstr>
      <vt:lpstr>Чудо городецких мастеров Всадники. Донце прялки</vt:lpstr>
      <vt:lpstr>Чудо городецких мастеров Деревянная шкатулка</vt:lpstr>
      <vt:lpstr>Элементы городецкой росписи  розан</vt:lpstr>
      <vt:lpstr>Элементы городецкой росписи  купавка</vt:lpstr>
      <vt:lpstr>Слайд 10</vt:lpstr>
      <vt:lpstr>Элементы городецкой росписи  растительный орнамент в полосе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Декоративно – прикладное искусство</dc:title>
  <dc:creator>By Letis</dc:creator>
  <cp:lastModifiedBy>By Letis</cp:lastModifiedBy>
  <cp:revision>14</cp:revision>
  <dcterms:created xsi:type="dcterms:W3CDTF">2011-03-07T14:35:09Z</dcterms:created>
  <dcterms:modified xsi:type="dcterms:W3CDTF">2011-03-08T10:32:54Z</dcterms:modified>
</cp:coreProperties>
</file>