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00.72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13863 1092</inkml:trace>
  <inkml:trace contextRef="#ctx0" brushRef="#br0" timeOffset="921">13863 1117,'-24'0</inkml:trace>
  <inkml:trace contextRef="#ctx0" brushRef="#br0" timeOffset="1669">13839 1117,'0'-25</inkml:trace>
  <inkml:trace contextRef="#ctx0" brushRef="#br0" timeOffset="6958">13343 0,'0'24</inkml:trace>
  <inkml:trace contextRef="#ctx0" brushRef="#br0" timeOffset="69124">0 3474,'0'-24</inkml:trace>
  <inkml:trace contextRef="#ctx0" brushRef="#br0" timeOffset="72525">421 1712</inkml:trace>
  <inkml:trace contextRef="#ctx0" brushRef="#br0" timeOffset="74038">124 1663,'0'24,"0"-24</inkml:trace>
  <inkml:trace contextRef="#ctx0" brushRef="#br0" timeOffset="74537">124 1663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8:41.01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-2 27,'0'28,"0"-28,0-55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05.71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83 2010,'0'0,"0"-25,0 0,0 25</inkml:trace>
  <inkml:trace contextRef="#ctx0" brushRef="#br0" timeOffset="624">10 1737,'0'-75,"0"-24,0-25,0 50,0-26,25 26,23-25,-24 24,0-24,24 49,0 1,0-1,49-49,23 24</inkml:trace>
  <inkml:trace contextRef="#ctx0" brushRef="#br0" timeOffset="1482">323 74,'0'0,"0"-25,-24 25,24-25,0 25,0-24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03.13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175 498,'0'124,"0"-74,0 24,0-49,0-25,-25 0,0-50,25 26,0-26,-24 0,24-25,-25 51,25-26,-25-25,25-24,-24 24,-1-24,25 49,0 25,0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04.1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6:24.31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0 8236</inkml:trace>
  <inkml:trace contextRef="#ctx0" brushRef="#br0" timeOffset="72337">1735 0,'0'25</inkml:trace>
  <inkml:trace contextRef="#ctx0" brushRef="#br0" timeOffset="73335">2008 0,'-25'0,"25"25</inkml:trace>
  <inkml:trace contextRef="#ctx0" brushRef="#br0" timeOffset="74427">2008 25</inkml:trace>
  <inkml:trace contextRef="#ctx0" brushRef="#br0" timeOffset="74927">2008 25,'0'25</inkml:trace>
  <inkml:trace contextRef="#ctx0" brushRef="#br0" timeOffset="76939">2182 298,'0'0,"0"-25,-25 25,25 0</inkml:trace>
  <inkml:trace contextRef="#ctx0" brushRef="#br0" timeOffset="77594">2157 248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6:28.10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8311,'0'0</inkml:trace>
  <inkml:trace contextRef="#ctx0" brushRef="#br0" timeOffset="780">0 8311</inkml:trace>
  <inkml:trace contextRef="#ctx0" brushRef="#br0" timeOffset="1357">0 8311</inkml:trace>
  <inkml:trace contextRef="#ctx0" brushRef="#br0" timeOffset="59498">496 124,'0'0,"-25"0,25-25</inkml:trace>
  <inkml:trace contextRef="#ctx0" brushRef="#br0" timeOffset="60652">471 99</inkml:trace>
  <inkml:trace contextRef="#ctx0" brushRef="#br0" timeOffset="61136">471 99</inkml:trace>
  <inkml:trace contextRef="#ctx0" brushRef="#br0" timeOffset="62353">421 298</inkml:trace>
  <inkml:trace contextRef="#ctx0" brushRef="#br0" timeOffset="65535">1785 0</inkml:trace>
  <inkml:trace contextRef="#ctx0" brushRef="#br0" timeOffset="66190">1785 0,'0'0,"-24"0</inkml:trace>
  <inkml:trace contextRef="#ctx0" brushRef="#br0" timeOffset="66799">1736 25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35.3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277 0,'-25'0,"25"0,-51 0,26 0,0 0,0 24,-25-24,24 24,-24-24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7:46.31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1763 50,'0'0</inkml:trace>
  <inkml:trace contextRef="#ctx0" brushRef="#br0" timeOffset="422">1763 50,'0'0</inkml:trace>
  <inkml:trace contextRef="#ctx0" brushRef="#br0" timeOffset="796">1763 25,'0'-25</inkml:trace>
  <inkml:trace contextRef="#ctx0" brushRef="#br0" timeOffset="2918">2954 596,'0'-25</inkml:trace>
  <inkml:trace contextRef="#ctx0" brushRef="#br0" timeOffset="3370">2954 571,'0'0</inkml:trace>
  <inkml:trace contextRef="#ctx0" brushRef="#br0" timeOffset="3666">2954 546</inkml:trace>
  <inkml:trace contextRef="#ctx0" brushRef="#br0" timeOffset="3932">2954 546,'0'-25</inkml:trace>
  <inkml:trace contextRef="#ctx0" brushRef="#br0" timeOffset="9080">28 943,'-25'0,"25"-25</inkml:trace>
  <inkml:trace contextRef="#ctx0" brushRef="#br0" timeOffset="9501">3 918,'0'0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04-13T08:08:33.6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0 3870</inkml:trace>
  <inkml:trace contextRef="#ctx0" brushRef="#br0" timeOffset="7962">21109 6945,'0'-24</inkml:trace>
  <inkml:trace contextRef="#ctx0" brushRef="#br0" timeOffset="14294">13915 25,'-25'0,"25"-25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5ADC-7DF8-434D-BDEC-771FAFC3DDD4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BB7A-8261-4DA0-96D9-9DC9B00E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emf"/><Relationship Id="rId18" Type="http://schemas.openxmlformats.org/officeDocument/2006/relationships/customXml" Target="../ink/ink4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customXml" Target="../ink/ink1.xml"/><Relationship Id="rId17" Type="http://schemas.openxmlformats.org/officeDocument/2006/relationships/image" Target="../media/image9.emf"/><Relationship Id="rId2" Type="http://schemas.openxmlformats.org/officeDocument/2006/relationships/image" Target="../media/image2.jpeg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6.xml"/><Relationship Id="rId5" Type="http://schemas.openxmlformats.org/officeDocument/2006/relationships/image" Target="../media/image4.jpeg"/><Relationship Id="rId15" Type="http://schemas.openxmlformats.org/officeDocument/2006/relationships/image" Target="../media/image8.emf"/><Relationship Id="rId10" Type="http://schemas.openxmlformats.org/officeDocument/2006/relationships/slide" Target="slide4.xml"/><Relationship Id="rId19" Type="http://schemas.openxmlformats.org/officeDocument/2006/relationships/image" Target="../media/image10.emf"/><Relationship Id="rId4" Type="http://schemas.openxmlformats.org/officeDocument/2006/relationships/slide" Target="slide7.xml"/><Relationship Id="rId9" Type="http://schemas.openxmlformats.org/officeDocument/2006/relationships/image" Target="../media/image6.jpeg"/><Relationship Id="rId1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7.emf"/><Relationship Id="rId3" Type="http://schemas.openxmlformats.org/officeDocument/2006/relationships/slide" Target="slide2.xml"/><Relationship Id="rId7" Type="http://schemas.openxmlformats.org/officeDocument/2006/relationships/image" Target="../media/image14.emf"/><Relationship Id="rId12" Type="http://schemas.openxmlformats.org/officeDocument/2006/relationships/customXml" Target="../ink/ink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6.emf"/><Relationship Id="rId5" Type="http://schemas.openxmlformats.org/officeDocument/2006/relationships/image" Target="../media/image9.wmf"/><Relationship Id="rId10" Type="http://schemas.openxmlformats.org/officeDocument/2006/relationships/customXml" Target="../ink/ink7.xml"/><Relationship Id="rId4" Type="http://schemas.openxmlformats.org/officeDocument/2006/relationships/image" Target="../media/image8.jpeg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18" Type="http://schemas.openxmlformats.org/officeDocument/2006/relationships/customXml" Target="../ink/ink10.xml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9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8.jpeg"/><Relationship Id="rId10" Type="http://schemas.openxmlformats.org/officeDocument/2006/relationships/image" Target="../media/image17.png"/><Relationship Id="rId19" Type="http://schemas.openxmlformats.org/officeDocument/2006/relationships/image" Target="../media/image30.emf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4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4639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Деление на 2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:\planet_glo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00042"/>
            <a:ext cx="941376" cy="941376"/>
          </a:xfrm>
          <a:prstGeom prst="rect">
            <a:avLst/>
          </a:prstGeom>
          <a:noFill/>
        </p:spPr>
      </p:pic>
      <p:pic>
        <p:nvPicPr>
          <p:cNvPr id="2054" name="Picture 6" descr="E:\402347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2857489" cy="2143116"/>
          </a:xfrm>
          <a:prstGeom prst="rect">
            <a:avLst/>
          </a:prstGeom>
          <a:noFill/>
        </p:spPr>
      </p:pic>
      <p:pic>
        <p:nvPicPr>
          <p:cNvPr id="7" name="Picture 5" descr="E:\planet_glow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715016"/>
            <a:ext cx="941376" cy="941376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2428860" y="2428868"/>
            <a:ext cx="3795175" cy="2846382"/>
            <a:chOff x="2428860" y="2428868"/>
            <a:chExt cx="3795175" cy="2846382"/>
          </a:xfrm>
        </p:grpSpPr>
        <p:pic>
          <p:nvPicPr>
            <p:cNvPr id="2051" name="Picture 3" descr="E:\PlanetX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2428868"/>
              <a:ext cx="3795175" cy="2846382"/>
            </a:xfrm>
            <a:prstGeom prst="rect">
              <a:avLst/>
            </a:prstGeom>
            <a:noFill/>
          </p:spPr>
        </p:pic>
        <p:sp>
          <p:nvSpPr>
            <p:cNvPr id="8" name="Прямоугольник 7">
              <a:hlinkClick r:id="rId6" action="ppaction://hlinksldjump"/>
            </p:cNvPr>
            <p:cNvSpPr/>
            <p:nvPr/>
          </p:nvSpPr>
          <p:spPr>
            <a:xfrm rot="1324808">
              <a:off x="3298509" y="2461766"/>
              <a:ext cx="2643206" cy="9617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Запоминайка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28596" y="785794"/>
            <a:ext cx="2288216" cy="2054534"/>
            <a:chOff x="124096" y="660086"/>
            <a:chExt cx="2288216" cy="2054534"/>
          </a:xfrm>
        </p:grpSpPr>
        <p:pic>
          <p:nvPicPr>
            <p:cNvPr id="2050" name="Picture 2" descr="E:\439ddefe7ca2.jpg"/>
            <p:cNvPicPr>
              <a:picLocks noChangeAspect="1" noChangeArrowheads="1"/>
            </p:cNvPicPr>
            <p:nvPr/>
          </p:nvPicPr>
          <p:blipFill>
            <a:blip r:embed="rId7" cstate="print"/>
            <a:srcRect l="3571" t="3571" r="3571" b="7143"/>
            <a:stretch>
              <a:fillRect/>
            </a:stretch>
          </p:blipFill>
          <p:spPr bwMode="auto">
            <a:xfrm>
              <a:off x="500034" y="928670"/>
              <a:ext cx="1857388" cy="1785950"/>
            </a:xfrm>
            <a:prstGeom prst="rect">
              <a:avLst/>
            </a:prstGeom>
            <a:noFill/>
          </p:spPr>
        </p:pic>
        <p:sp>
          <p:nvSpPr>
            <p:cNvPr id="9" name="Прямоугольник 8">
              <a:hlinkClick r:id="rId8" action="ppaction://hlinksldjump"/>
            </p:cNvPr>
            <p:cNvSpPr/>
            <p:nvPr/>
          </p:nvSpPr>
          <p:spPr>
            <a:xfrm rot="20683589">
              <a:off x="124096" y="660086"/>
              <a:ext cx="2288216" cy="6744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Посчитайка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03820" y="0"/>
            <a:ext cx="3740180" cy="2805135"/>
            <a:chOff x="5403820" y="0"/>
            <a:chExt cx="3740180" cy="2805135"/>
          </a:xfrm>
        </p:grpSpPr>
        <p:pic>
          <p:nvPicPr>
            <p:cNvPr id="2052" name="Picture 4" descr="E:\pluton_1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03820" y="0"/>
              <a:ext cx="3740180" cy="2805135"/>
            </a:xfrm>
            <a:prstGeom prst="rect">
              <a:avLst/>
            </a:prstGeom>
            <a:noFill/>
          </p:spPr>
        </p:pic>
        <p:sp>
          <p:nvSpPr>
            <p:cNvPr id="10" name="Прямоугольник 9">
              <a:hlinkClick r:id="rId10" action="ppaction://hlinksldjump"/>
            </p:cNvPr>
            <p:cNvSpPr/>
            <p:nvPr/>
          </p:nvSpPr>
          <p:spPr>
            <a:xfrm rot="297854">
              <a:off x="5541891" y="590620"/>
              <a:ext cx="2138770" cy="10448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ru-RU" sz="54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Закрепляйка</a:t>
              </a:r>
              <a:endPara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 rot="297854">
            <a:off x="541229" y="4019644"/>
            <a:ext cx="2138770" cy="10448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Физминутка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663" y="884238"/>
              <a:ext cx="4991100" cy="125095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6183" y="877758"/>
                <a:ext cx="5004060" cy="1263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0075" y="884238"/>
              <a:ext cx="177800" cy="7239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73596" y="877759"/>
                <a:ext cx="190757" cy="736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5000" y="1544638"/>
              <a:ext cx="63500" cy="277812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08506" y="1538161"/>
                <a:ext cx="76489" cy="29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08650" y="8743950"/>
              <a:ext cx="0" cy="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108650" y="874395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lide0153_image01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643050"/>
            <a:ext cx="328614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8286808" cy="11782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Посчитайка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57-43=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48+39=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429000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98-63=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357694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37+46=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428736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65+17=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428868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36-23=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3357562"/>
            <a:ext cx="2278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32+45=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286256"/>
            <a:ext cx="214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76-67=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150017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250030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87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3429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43576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57219" y="142873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82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57219" y="242886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57219" y="335756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77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57219" y="42916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3143240" y="3000372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3643306" y="2857496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3357554" y="2428868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3857620" y="2214554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3929058" y="3429000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4429124" y="3214686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4572000" y="3500438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5072066" y="3286124"/>
            <a:ext cx="571504" cy="35719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070628154232NASA rocket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500702"/>
            <a:ext cx="1134616" cy="949295"/>
          </a:xfrm>
          <a:prstGeom prst="rect">
            <a:avLst/>
          </a:prstGeom>
          <a:noFill/>
        </p:spPr>
      </p:pic>
      <p:pic>
        <p:nvPicPr>
          <p:cNvPr id="2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142984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71678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00438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143380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285992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928934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HEA1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500174"/>
            <a:ext cx="942332" cy="82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3" y="2241550"/>
              <a:ext cx="785812" cy="296545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1534" y="2235070"/>
                <a:ext cx="798771" cy="2978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8275" y="2000250"/>
              <a:ext cx="642938" cy="299243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1795" y="1993770"/>
                <a:ext cx="655898" cy="3005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009775"/>
              <a:ext cx="100012" cy="17463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7262" y="2003360"/>
                <a:ext cx="112963" cy="30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0263" y="1768475"/>
              <a:ext cx="1063625" cy="339725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784" y="1761997"/>
                <a:ext cx="1076583" cy="35268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9" y="90578"/>
            <a:ext cx="7786741" cy="10448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Закрепляйка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85926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 9  планет высадились по   2 астронавта. Сколько всего астронавтов?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283" y="4714884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∙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(а)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857364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:\070628154232NASA rocke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00702"/>
            <a:ext cx="1134616" cy="9492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7500990" cy="9617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Запоминайка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 descr="H:\070628154232NASA rocket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500702"/>
            <a:ext cx="1134616" cy="9492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15504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∙ 2 =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1357298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20" y="2000240"/>
            <a:ext cx="178595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3544" y="1928802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: 2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7422" y="2000240"/>
            <a:ext cx="17145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333261" y="1928802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: 2 = 3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32022" y="2436806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: 3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1357298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429124" y="2000240"/>
            <a:ext cx="1714512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57686" y="1928802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: 2 = 4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6447" y="2436806"/>
            <a:ext cx="1818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: 4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8482" y="1357298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786578" y="2000240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787817" y="1920864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: 2 = 5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86578" y="2428868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: 5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6186" y="3571876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14282" y="4214818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15521" y="4135442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: 2 = 6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4643446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: 6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94852" y="3571876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492948" y="4214818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494187" y="4135442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 : 2 = 7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92948" y="4643446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 : 7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9656" y="3571876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857752" y="4214818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858991" y="4135442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 : 2 = 8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57752" y="4643446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 : 8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74202" y="3571876"/>
            <a:ext cx="14350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∙ 2 =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072298" y="4214818"/>
            <a:ext cx="200026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7073537" y="4135442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: 2 = 9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72298" y="4643446"/>
            <a:ext cx="20778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: 9 = 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43042" y="13637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1363792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15008" y="1357298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2462" y="135729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00166" y="358457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786182" y="357187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143636" y="357187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86776" y="357187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0" grpId="0"/>
      <p:bldP spid="21" grpId="0"/>
      <p:bldP spid="25" grpId="0"/>
      <p:bldP spid="26" grpId="0"/>
      <p:bldP spid="29" grpId="0"/>
      <p:bldP spid="30" grpId="0"/>
      <p:bldP spid="33" grpId="0"/>
      <p:bldP spid="34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2411413" y="3789363"/>
            <a:ext cx="4537075" cy="1439862"/>
          </a:xfrm>
          <a:custGeom>
            <a:avLst/>
            <a:gdLst/>
            <a:ahLst/>
            <a:cxnLst>
              <a:cxn ang="0">
                <a:pos x="11" y="551"/>
              </a:cxn>
              <a:cxn ang="0">
                <a:pos x="35" y="503"/>
              </a:cxn>
              <a:cxn ang="0">
                <a:pos x="131" y="463"/>
              </a:cxn>
              <a:cxn ang="0">
                <a:pos x="179" y="423"/>
              </a:cxn>
              <a:cxn ang="0">
                <a:pos x="307" y="311"/>
              </a:cxn>
              <a:cxn ang="0">
                <a:pos x="483" y="263"/>
              </a:cxn>
              <a:cxn ang="0">
                <a:pos x="571" y="199"/>
              </a:cxn>
              <a:cxn ang="0">
                <a:pos x="675" y="175"/>
              </a:cxn>
              <a:cxn ang="0">
                <a:pos x="1003" y="119"/>
              </a:cxn>
              <a:cxn ang="0">
                <a:pos x="1187" y="55"/>
              </a:cxn>
              <a:cxn ang="0">
                <a:pos x="1315" y="15"/>
              </a:cxn>
              <a:cxn ang="0">
                <a:pos x="1651" y="31"/>
              </a:cxn>
              <a:cxn ang="0">
                <a:pos x="1771" y="79"/>
              </a:cxn>
              <a:cxn ang="0">
                <a:pos x="2147" y="79"/>
              </a:cxn>
              <a:cxn ang="0">
                <a:pos x="2211" y="143"/>
              </a:cxn>
              <a:cxn ang="0">
                <a:pos x="2299" y="151"/>
              </a:cxn>
              <a:cxn ang="0">
                <a:pos x="2451" y="215"/>
              </a:cxn>
              <a:cxn ang="0">
                <a:pos x="2531" y="271"/>
              </a:cxn>
              <a:cxn ang="0">
                <a:pos x="2619" y="327"/>
              </a:cxn>
              <a:cxn ang="0">
                <a:pos x="2707" y="391"/>
              </a:cxn>
              <a:cxn ang="0">
                <a:pos x="2715" y="415"/>
              </a:cxn>
              <a:cxn ang="0">
                <a:pos x="2731" y="439"/>
              </a:cxn>
              <a:cxn ang="0">
                <a:pos x="2795" y="519"/>
              </a:cxn>
              <a:cxn ang="0">
                <a:pos x="2835" y="543"/>
              </a:cxn>
              <a:cxn ang="0">
                <a:pos x="2883" y="559"/>
              </a:cxn>
              <a:cxn ang="0">
                <a:pos x="2915" y="607"/>
              </a:cxn>
              <a:cxn ang="0">
                <a:pos x="2907" y="759"/>
              </a:cxn>
              <a:cxn ang="0">
                <a:pos x="2459" y="871"/>
              </a:cxn>
              <a:cxn ang="0">
                <a:pos x="2035" y="903"/>
              </a:cxn>
              <a:cxn ang="0">
                <a:pos x="1779" y="951"/>
              </a:cxn>
              <a:cxn ang="0">
                <a:pos x="1603" y="991"/>
              </a:cxn>
              <a:cxn ang="0">
                <a:pos x="1459" y="1031"/>
              </a:cxn>
              <a:cxn ang="0">
                <a:pos x="1323" y="1079"/>
              </a:cxn>
              <a:cxn ang="0">
                <a:pos x="1123" y="1039"/>
              </a:cxn>
              <a:cxn ang="0">
                <a:pos x="979" y="967"/>
              </a:cxn>
              <a:cxn ang="0">
                <a:pos x="731" y="887"/>
              </a:cxn>
              <a:cxn ang="0">
                <a:pos x="539" y="855"/>
              </a:cxn>
              <a:cxn ang="0">
                <a:pos x="299" y="831"/>
              </a:cxn>
              <a:cxn ang="0">
                <a:pos x="195" y="791"/>
              </a:cxn>
              <a:cxn ang="0">
                <a:pos x="99" y="727"/>
              </a:cxn>
              <a:cxn ang="0">
                <a:pos x="3" y="631"/>
              </a:cxn>
              <a:cxn ang="0">
                <a:pos x="11" y="551"/>
              </a:cxn>
              <a:cxn ang="0">
                <a:pos x="35" y="519"/>
              </a:cxn>
              <a:cxn ang="0">
                <a:pos x="11" y="551"/>
              </a:cxn>
            </a:cxnLst>
            <a:rect l="0" t="0" r="r" b="b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103" name="Picture 55" descr="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3032125" cy="2660650"/>
          </a:xfrm>
          <a:prstGeom prst="rect">
            <a:avLst/>
          </a:prstGeom>
          <a:noFill/>
        </p:spPr>
      </p:pic>
      <p:pic>
        <p:nvPicPr>
          <p:cNvPr id="2054" name="Picture 6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084763"/>
            <a:ext cx="1116012" cy="1508125"/>
          </a:xfrm>
          <a:prstGeom prst="rect">
            <a:avLst/>
          </a:prstGeom>
          <a:noFill/>
        </p:spPr>
      </p:pic>
      <p:pic>
        <p:nvPicPr>
          <p:cNvPr id="2065" name="Picture 17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250825" y="3789363"/>
            <a:ext cx="966788" cy="1008062"/>
          </a:xfrm>
          <a:prstGeom prst="rect">
            <a:avLst/>
          </a:prstGeom>
          <a:noFill/>
        </p:spPr>
      </p:pic>
      <p:pic>
        <p:nvPicPr>
          <p:cNvPr id="2076" name="Picture 28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773238"/>
            <a:ext cx="1116012" cy="1508125"/>
          </a:xfrm>
          <a:prstGeom prst="rect">
            <a:avLst/>
          </a:prstGeom>
          <a:noFill/>
        </p:spPr>
      </p:pic>
      <p:pic>
        <p:nvPicPr>
          <p:cNvPr id="2077" name="Picture 29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250825" y="333375"/>
            <a:ext cx="966788" cy="1008063"/>
          </a:xfrm>
          <a:prstGeom prst="rect">
            <a:avLst/>
          </a:prstGeom>
          <a:noFill/>
        </p:spPr>
      </p:pic>
      <p:pic>
        <p:nvPicPr>
          <p:cNvPr id="2078" name="Picture 30" descr="banan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050" y="188913"/>
            <a:ext cx="1508125" cy="1116012"/>
          </a:xfrm>
          <a:prstGeom prst="rect">
            <a:avLst/>
          </a:prstGeom>
          <a:noFill/>
        </p:spPr>
      </p:pic>
      <p:pic>
        <p:nvPicPr>
          <p:cNvPr id="2079" name="Picture 31" descr="184ad40ba05a"/>
          <p:cNvPicPr>
            <a:picLocks noChangeAspect="1" noChangeArrowheads="1"/>
          </p:cNvPicPr>
          <p:nvPr/>
        </p:nvPicPr>
        <p:blipFill>
          <a:blip r:embed="rId7" cstate="print"/>
          <a:srcRect t="51071"/>
          <a:stretch>
            <a:fillRect/>
          </a:stretch>
        </p:blipFill>
        <p:spPr bwMode="auto">
          <a:xfrm>
            <a:off x="4284663" y="260350"/>
            <a:ext cx="898525" cy="936625"/>
          </a:xfrm>
          <a:prstGeom prst="rect">
            <a:avLst/>
          </a:prstGeom>
          <a:noFill/>
        </p:spPr>
      </p:pic>
      <p:pic>
        <p:nvPicPr>
          <p:cNvPr id="2080" name="Picture 32" descr="banan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8913"/>
            <a:ext cx="1508125" cy="1116012"/>
          </a:xfrm>
          <a:prstGeom prst="rect">
            <a:avLst/>
          </a:prstGeom>
          <a:noFill/>
        </p:spPr>
      </p:pic>
      <p:pic>
        <p:nvPicPr>
          <p:cNvPr id="2081" name="Picture 33" descr="184ad40ba05a"/>
          <p:cNvPicPr>
            <a:picLocks noChangeAspect="1" noChangeArrowheads="1"/>
          </p:cNvPicPr>
          <p:nvPr/>
        </p:nvPicPr>
        <p:blipFill>
          <a:blip r:embed="rId7" cstate="print"/>
          <a:srcRect t="51071"/>
          <a:stretch>
            <a:fillRect/>
          </a:stretch>
        </p:blipFill>
        <p:spPr bwMode="auto">
          <a:xfrm>
            <a:off x="7956550" y="333375"/>
            <a:ext cx="898525" cy="936625"/>
          </a:xfrm>
          <a:prstGeom prst="rect">
            <a:avLst/>
          </a:prstGeom>
          <a:noFill/>
        </p:spPr>
      </p:pic>
      <p:pic>
        <p:nvPicPr>
          <p:cNvPr id="2082" name="Picture 34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628775"/>
            <a:ext cx="1116012" cy="1508125"/>
          </a:xfrm>
          <a:prstGeom prst="rect">
            <a:avLst/>
          </a:prstGeom>
          <a:noFill/>
        </p:spPr>
      </p:pic>
      <p:pic>
        <p:nvPicPr>
          <p:cNvPr id="2083" name="Picture 35" descr="184ad40ba05a"/>
          <p:cNvPicPr>
            <a:picLocks noChangeAspect="1" noChangeArrowheads="1"/>
          </p:cNvPicPr>
          <p:nvPr/>
        </p:nvPicPr>
        <p:blipFill>
          <a:blip r:embed="rId5" cstate="print"/>
          <a:srcRect t="51071"/>
          <a:stretch>
            <a:fillRect/>
          </a:stretch>
        </p:blipFill>
        <p:spPr bwMode="auto">
          <a:xfrm>
            <a:off x="8027988" y="3644900"/>
            <a:ext cx="966787" cy="1008063"/>
          </a:xfrm>
          <a:prstGeom prst="rect">
            <a:avLst/>
          </a:prstGeom>
          <a:noFill/>
        </p:spPr>
      </p:pic>
      <p:pic>
        <p:nvPicPr>
          <p:cNvPr id="2084" name="Picture 36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5084763"/>
            <a:ext cx="1116012" cy="1508125"/>
          </a:xfrm>
          <a:prstGeom prst="rect">
            <a:avLst/>
          </a:prstGeom>
          <a:noFill/>
        </p:spPr>
      </p:pic>
      <p:pic>
        <p:nvPicPr>
          <p:cNvPr id="2087" name="Picture 39" descr="banan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368" flipH="1">
            <a:off x="6732588" y="1125538"/>
            <a:ext cx="1066800" cy="1439862"/>
          </a:xfrm>
          <a:prstGeom prst="rect">
            <a:avLst/>
          </a:prstGeom>
          <a:noFill/>
        </p:spPr>
      </p:pic>
      <p:pic>
        <p:nvPicPr>
          <p:cNvPr id="2088" name="Picture 40" descr="2C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223963" y="620713"/>
            <a:ext cx="1223963" cy="673100"/>
          </a:xfrm>
          <a:prstGeom prst="rect">
            <a:avLst/>
          </a:prstGeom>
          <a:noFill/>
        </p:spPr>
      </p:pic>
      <p:pic>
        <p:nvPicPr>
          <p:cNvPr id="2091" name="Picture 43" descr="2CA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9144000" y="765175"/>
            <a:ext cx="1295400" cy="673100"/>
          </a:xfrm>
          <a:prstGeom prst="rect">
            <a:avLst/>
          </a:prstGeom>
          <a:noFill/>
        </p:spPr>
      </p:pic>
      <p:pic>
        <p:nvPicPr>
          <p:cNvPr id="2092" name="Picture 44" descr="184ad40ba05a"/>
          <p:cNvPicPr>
            <a:picLocks noChangeAspect="1" noChangeArrowheads="1"/>
          </p:cNvPicPr>
          <p:nvPr/>
        </p:nvPicPr>
        <p:blipFill>
          <a:blip r:embed="rId9" cstate="print"/>
          <a:srcRect t="51071"/>
          <a:stretch>
            <a:fillRect/>
          </a:stretch>
        </p:blipFill>
        <p:spPr bwMode="auto">
          <a:xfrm>
            <a:off x="1979613" y="2997200"/>
            <a:ext cx="1243012" cy="1296988"/>
          </a:xfrm>
          <a:prstGeom prst="rect">
            <a:avLst/>
          </a:prstGeom>
          <a:noFill/>
        </p:spPr>
      </p:pic>
      <p:pic>
        <p:nvPicPr>
          <p:cNvPr id="2093" name="Picture 45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3995738" y="2708275"/>
            <a:ext cx="620712" cy="647700"/>
          </a:xfrm>
          <a:prstGeom prst="rect">
            <a:avLst/>
          </a:prstGeom>
          <a:noFill/>
        </p:spPr>
      </p:pic>
      <p:pic>
        <p:nvPicPr>
          <p:cNvPr id="2095" name="Picture 47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4211638" y="2924175"/>
            <a:ext cx="620712" cy="647700"/>
          </a:xfrm>
          <a:prstGeom prst="rect">
            <a:avLst/>
          </a:prstGeom>
          <a:noFill/>
        </p:spPr>
      </p:pic>
      <p:pic>
        <p:nvPicPr>
          <p:cNvPr id="2096" name="Picture 48" descr="184ad40ba05a"/>
          <p:cNvPicPr>
            <a:picLocks noChangeAspect="1" noChangeArrowheads="1"/>
          </p:cNvPicPr>
          <p:nvPr/>
        </p:nvPicPr>
        <p:blipFill>
          <a:blip r:embed="rId10" cstate="print"/>
          <a:srcRect t="51071"/>
          <a:stretch>
            <a:fillRect/>
          </a:stretch>
        </p:blipFill>
        <p:spPr bwMode="auto">
          <a:xfrm>
            <a:off x="3779838" y="2852738"/>
            <a:ext cx="620712" cy="647700"/>
          </a:xfrm>
          <a:prstGeom prst="rect">
            <a:avLst/>
          </a:prstGeom>
          <a:noFill/>
        </p:spPr>
      </p:pic>
      <p:pic>
        <p:nvPicPr>
          <p:cNvPr id="2097" name="Picture 49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205038"/>
            <a:ext cx="792162" cy="1004887"/>
          </a:xfrm>
          <a:prstGeom prst="rect">
            <a:avLst/>
          </a:prstGeom>
          <a:noFill/>
        </p:spPr>
      </p:pic>
      <p:pic>
        <p:nvPicPr>
          <p:cNvPr id="2098" name="Picture 50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420938"/>
            <a:ext cx="792162" cy="1004887"/>
          </a:xfrm>
          <a:prstGeom prst="rect">
            <a:avLst/>
          </a:prstGeom>
          <a:noFill/>
        </p:spPr>
      </p:pic>
      <p:pic>
        <p:nvPicPr>
          <p:cNvPr id="2099" name="Picture 51" descr="banani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49500"/>
            <a:ext cx="792162" cy="1004888"/>
          </a:xfrm>
          <a:prstGeom prst="rect">
            <a:avLst/>
          </a:prstGeom>
          <a:noFill/>
        </p:spPr>
      </p:pic>
      <p:pic>
        <p:nvPicPr>
          <p:cNvPr id="2100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у.wav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2102" name="Picture 54" descr="bird4-2"/>
          <p:cNvPicPr>
            <a:picLocks noChangeAspect="1" noChangeArrowheads="1" noCrop="1"/>
          </p:cNvPicPr>
          <p:nvPr/>
        </p:nvPicPr>
        <p:blipFill>
          <a:blip r:embed="rId13">
            <a:lum bright="-6000"/>
          </a:blip>
          <a:srcRect/>
          <a:stretch>
            <a:fillRect/>
          </a:stretch>
        </p:blipFill>
        <p:spPr bwMode="auto">
          <a:xfrm>
            <a:off x="3132138" y="3429000"/>
            <a:ext cx="866775" cy="933450"/>
          </a:xfrm>
          <a:prstGeom prst="rect">
            <a:avLst/>
          </a:prstGeom>
          <a:noFill/>
        </p:spPr>
      </p:pic>
      <p:pic>
        <p:nvPicPr>
          <p:cNvPr id="27" name="Picture 2" descr="H:\070628154232NASA rocket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72198" y="5715016"/>
            <a:ext cx="1134616" cy="949295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588963"/>
              <a:ext cx="7599363" cy="2500312"/>
            </p14:xfrm>
          </p:contentPart>
        </mc:Choice>
        <mc:Fallback xmlns="">
          <p:pic>
            <p:nvPicPr>
              <p:cNvPr id="30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7820" y="582484"/>
                <a:ext cx="7612323" cy="2513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83663" y="3116263"/>
              <a:ext cx="1587" cy="19050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55097" y="3109793"/>
                <a:ext cx="58719" cy="319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1000" fill="hold"/>
                                        <p:tgtEl>
                                          <p:spTgt spid="20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-0.0037 C -0.0665 -0.20046 0.05365 -0.36759 0.20834 -0.37708 C 0.36303 -0.38704 0.4941 -0.23472 0.50087 -0.03796 C 0.50782 0.1588 0.38803 0.32593 0.23299 0.33542 C 0.0783 0.34491 -0.05278 0.19306 -0.05937 -0.0037 Z " pathEditMode="relative" rAng="16043093" ptsTypes="fffff">
                                      <p:cBhvr>
                                        <p:cTn id="116" dur="3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8403 L -0.5309 -0.08403 L -0.5309 0.5338 L -0.04271 0.5338 L -0.04271 -0.08403 Z " pathEditMode="relative" rAng="0" ptsTypes="FFFFF">
                                      <p:cBhvr>
                                        <p:cTn id="127" dur="3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1158 0.30995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1979 0.2418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06527 0.27847 " pathEditMode="relative" rAng="0" ptsTypes="AA">
                                      <p:cBhvr>
                                        <p:cTn id="152" dur="10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31094 0.2733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509 L 0.30243 0.22061 " pathEditMode="relative" rAng="0" ptsTypes="AA">
                                      <p:cBhvr>
                                        <p:cTn id="170" dur="10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L -0.04323 0.25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0"/>
                </p:tgtEl>
              </p:cMediaNode>
            </p:audio>
          </p:childTnLst>
        </p:cTn>
      </p:par>
    </p:tnLst>
    <p:bldLst>
      <p:bldP spid="2062" grpId="0" animBg="1"/>
      <p:bldP spid="20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Мои рисунки\kosmos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9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72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Молодцы!!!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171</Words>
  <Application>Microsoft Office PowerPoint</Application>
  <PresentationFormat>Экран (4:3)</PresentationFormat>
  <Paragraphs>58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34</cp:revision>
  <dcterms:created xsi:type="dcterms:W3CDTF">2008-04-26T17:14:22Z</dcterms:created>
  <dcterms:modified xsi:type="dcterms:W3CDTF">2014-01-12T16:44:32Z</dcterms:modified>
</cp:coreProperties>
</file>