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2" r:id="rId8"/>
    <p:sldId id="273" r:id="rId9"/>
    <p:sldId id="274" r:id="rId10"/>
    <p:sldId id="264" r:id="rId11"/>
    <p:sldId id="267" r:id="rId12"/>
    <p:sldId id="265" r:id="rId13"/>
    <p:sldId id="271" r:id="rId14"/>
    <p:sldId id="272" r:id="rId15"/>
    <p:sldId id="269" r:id="rId16"/>
    <p:sldId id="266" r:id="rId17"/>
    <p:sldId id="268" r:id="rId18"/>
    <p:sldId id="275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1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0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07C4DA-DFFF-4087-87E0-3A7AA4F65176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A635ED-C4AD-4AAD-BE51-F1DD1C1B4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>
    <p:push dir="r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Music\&#1053;&#1077;&#1080;&#1079;&#1074;&#1077;&#1089;&#1090;&#1085;&#1099;&#1081;%20&#1080;&#1089;&#1087;&#1086;&#1083;&#1085;&#1080;&#1090;&#1077;&#1083;&#1100;\&#1053;&#1077;&#1080;&#1079;&#1074;&#1077;&#1089;&#1090;&#1085;&#1099;&#1081;%20&#1076;&#1080;&#1089;&#1082;%20(04.04.2010%2020-03-02)\&#1086;&#1092;&#1080;&#1094;&#1077;&#1088;&#1099;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ord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000504"/>
            <a:ext cx="3215372" cy="22118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86742" cy="2500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Великая победа</a:t>
            </a:r>
            <a:br>
              <a:rPr lang="ru-RU" dirty="0" smtClean="0"/>
            </a:br>
            <a:r>
              <a:rPr lang="ru-RU" dirty="0" smtClean="0"/>
              <a:t>Основные события Великой Отечественной войны</a:t>
            </a:r>
            <a:br>
              <a:rPr lang="ru-RU" dirty="0" smtClean="0"/>
            </a:br>
            <a:r>
              <a:rPr lang="ru-RU" dirty="0" smtClean="0"/>
              <a:t> 1941-1945</a:t>
            </a:r>
            <a:endParaRPr lang="ru-RU" dirty="0"/>
          </a:p>
        </p:txBody>
      </p:sp>
      <p:pic>
        <p:nvPicPr>
          <p:cNvPr id="1028" name="Picture 4" descr="C:\Users\user\Pictures\img_bo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700368" cy="15002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5072074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FF0000"/>
                </a:solidFill>
              </a:rPr>
              <a:t>Война глазами очевидцев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7" name="офицеры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86776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ord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30386"/>
            <a:ext cx="7644528" cy="52586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797568"/>
          </a:xfrm>
        </p:spPr>
        <p:txBody>
          <a:bodyPr>
            <a:normAutofit/>
          </a:bodyPr>
          <a:lstStyle/>
          <a:p>
            <a:r>
              <a:rPr lang="ru-RU" sz="20000" dirty="0" smtClean="0"/>
              <a:t>1943</a:t>
            </a:r>
            <a:endParaRPr lang="ru-RU" sz="20000" dirty="0"/>
          </a:p>
        </p:txBody>
      </p:sp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Курская битва</a:t>
            </a:r>
            <a:endParaRPr lang="ru-RU" dirty="0"/>
          </a:p>
        </p:txBody>
      </p:sp>
      <p:pic>
        <p:nvPicPr>
          <p:cNvPr id="5" name="Содержимое 4" descr="командир батальона А.Еременко9погиб 12июня 19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714488"/>
            <a:ext cx="6429420" cy="4269135"/>
          </a:xfr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ord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171" y="714356"/>
            <a:ext cx="7992458" cy="54979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083452"/>
          </a:xfrm>
        </p:spPr>
        <p:txBody>
          <a:bodyPr>
            <a:normAutofit/>
          </a:bodyPr>
          <a:lstStyle/>
          <a:p>
            <a:r>
              <a:rPr lang="ru-RU" sz="20000" dirty="0" smtClean="0"/>
              <a:t>1944</a:t>
            </a:r>
            <a:endParaRPr lang="ru-RU" sz="20000" dirty="0"/>
          </a:p>
        </p:txBody>
      </p:sp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полях сражений</a:t>
            </a:r>
            <a:endParaRPr lang="ru-RU" dirty="0"/>
          </a:p>
        </p:txBody>
      </p:sp>
      <p:pic>
        <p:nvPicPr>
          <p:cNvPr id="21506" name="Picture 2" descr="C:\Users\user\Pictures\str20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949267" cy="2241052"/>
          </a:xfrm>
          <a:prstGeom prst="rect">
            <a:avLst/>
          </a:prstGeom>
          <a:noFill/>
        </p:spPr>
      </p:pic>
      <p:pic>
        <p:nvPicPr>
          <p:cNvPr id="21507" name="Picture 3" descr="C:\Users\user\Pictures\str203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14488"/>
            <a:ext cx="3602710" cy="2241221"/>
          </a:xfrm>
          <a:prstGeom prst="rect">
            <a:avLst/>
          </a:prstGeom>
          <a:noFill/>
        </p:spPr>
      </p:pic>
      <p:pic>
        <p:nvPicPr>
          <p:cNvPr id="21508" name="Picture 4" descr="C:\Users\user\Pictures\str203_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286256"/>
            <a:ext cx="3520874" cy="21431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Доблестный тыл</a:t>
            </a:r>
            <a:endParaRPr lang="ru-RU" dirty="0"/>
          </a:p>
        </p:txBody>
      </p:sp>
      <p:pic>
        <p:nvPicPr>
          <p:cNvPr id="1026" name="Picture 2" descr="C:\Users\user\Pictures\str203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2643206" cy="1892666"/>
          </a:xfrm>
          <a:prstGeom prst="rect">
            <a:avLst/>
          </a:prstGeom>
          <a:noFill/>
        </p:spPr>
      </p:pic>
      <p:pic>
        <p:nvPicPr>
          <p:cNvPr id="1027" name="Picture 3" descr="C:\Users\user\Pictures\42_34_1113231902_48176_mi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1976448" cy="1778803"/>
          </a:xfrm>
          <a:prstGeom prst="rect">
            <a:avLst/>
          </a:prstGeom>
          <a:noFill/>
        </p:spPr>
      </p:pic>
      <p:pic>
        <p:nvPicPr>
          <p:cNvPr id="5" name="Рисунок 4" descr="тыл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4143380"/>
            <a:ext cx="2079759" cy="1627106"/>
          </a:xfrm>
          <a:prstGeom prst="rect">
            <a:avLst/>
          </a:prstGeom>
        </p:spPr>
      </p:pic>
      <p:pic>
        <p:nvPicPr>
          <p:cNvPr id="6" name="Рисунок 5" descr=". в тылу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4289484"/>
            <a:ext cx="3143272" cy="2049413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Сталинград</a:t>
            </a:r>
            <a:endParaRPr lang="ru-RU" dirty="0"/>
          </a:p>
        </p:txBody>
      </p:sp>
      <p:pic>
        <p:nvPicPr>
          <p:cNvPr id="3" name="Рисунок 2" descr="сталинглра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4430004" cy="2941523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ord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5413"/>
            <a:ext cx="7787404" cy="53569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69006"/>
          </a:xfrm>
        </p:spPr>
        <p:txBody>
          <a:bodyPr>
            <a:normAutofit/>
          </a:bodyPr>
          <a:lstStyle/>
          <a:p>
            <a:r>
              <a:rPr lang="ru-RU" sz="20000" dirty="0" smtClean="0"/>
              <a:t>1945</a:t>
            </a:r>
            <a:endParaRPr lang="ru-RU" sz="20000" dirty="0"/>
          </a:p>
        </p:txBody>
      </p:sp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Взятие Берлина.</a:t>
            </a:r>
            <a:br>
              <a:rPr lang="ru-RU" dirty="0" smtClean="0"/>
            </a:br>
            <a:r>
              <a:rPr lang="ru-RU" dirty="0" smtClean="0"/>
              <a:t> Знамя Победы над Рейхстагом</a:t>
            </a:r>
            <a:endParaRPr lang="ru-RU" dirty="0"/>
          </a:p>
        </p:txBody>
      </p:sp>
      <p:pic>
        <p:nvPicPr>
          <p:cNvPr id="20482" name="Picture 2" descr="C:\Users\user\Pictures\300px-Red_army_soldiers_raising_the_soviet_flag_on_the_roof_of_the_reichstag_berlin_german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2000240"/>
            <a:ext cx="3974213" cy="3033649"/>
          </a:xfrm>
          <a:prstGeom prst="rect">
            <a:avLst/>
          </a:prstGeom>
          <a:noFill/>
        </p:spPr>
      </p:pic>
      <p:pic>
        <p:nvPicPr>
          <p:cNvPr id="4" name="Рисунок 3" descr="егоров и кантар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785926"/>
            <a:ext cx="3098567" cy="4676770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Солдатское  братство</a:t>
            </a:r>
            <a:endParaRPr lang="ru-RU" dirty="0"/>
          </a:p>
        </p:txBody>
      </p:sp>
      <p:pic>
        <p:nvPicPr>
          <p:cNvPr id="4" name="Содержимое 3" descr="герои берли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71678"/>
            <a:ext cx="3357554" cy="2229416"/>
          </a:xfrm>
        </p:spPr>
      </p:pic>
      <p:pic>
        <p:nvPicPr>
          <p:cNvPr id="5" name="Рисунок 4" descr="на берл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742269"/>
            <a:ext cx="1585920" cy="2496356"/>
          </a:xfrm>
          <a:prstGeom prst="rect">
            <a:avLst/>
          </a:prstGeom>
        </p:spPr>
      </p:pic>
      <p:pic>
        <p:nvPicPr>
          <p:cNvPr id="9" name="Рисунок 8" descr="моряки в берлин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1785926"/>
            <a:ext cx="3571875" cy="2371725"/>
          </a:xfrm>
          <a:prstGeom prst="rect">
            <a:avLst/>
          </a:prstGeom>
        </p:spPr>
      </p:pic>
      <p:pic>
        <p:nvPicPr>
          <p:cNvPr id="10" name="Рисунок 9" descr="танкисты в берлин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4486275"/>
            <a:ext cx="3571875" cy="2371725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542926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tx1"/>
                </a:solidFill>
              </a:rPr>
              <a:t>Люди Земли!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Помните,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какой ценой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завоевано счастье!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Пожалуйста, помните!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И о тех, кто уже не придет никогда,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Пожалуйста, помните!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побед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643182"/>
            <a:ext cx="3000396" cy="2064978"/>
          </a:xfrm>
          <a:prstGeom prst="rect">
            <a:avLst/>
          </a:prstGeom>
        </p:spPr>
      </p:pic>
      <p:pic>
        <p:nvPicPr>
          <p:cNvPr id="4" name="Рисунок 3" descr="содат-освободите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23471"/>
            <a:ext cx="2286016" cy="3450360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Pictures\ord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53696"/>
            <a:ext cx="7644528" cy="525865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115328" cy="5000660"/>
          </a:xfrm>
        </p:spPr>
        <p:txBody>
          <a:bodyPr>
            <a:noAutofit/>
          </a:bodyPr>
          <a:lstStyle/>
          <a:p>
            <a:r>
              <a:rPr lang="ru-RU" sz="20000" dirty="0" smtClean="0"/>
              <a:t/>
            </a:r>
            <a:br>
              <a:rPr lang="ru-RU" sz="20000" dirty="0" smtClean="0"/>
            </a:br>
            <a:r>
              <a:rPr lang="ru-RU" sz="20000" dirty="0" smtClean="0"/>
              <a:t> </a:t>
            </a:r>
            <a:br>
              <a:rPr lang="ru-RU" sz="20000" dirty="0" smtClean="0"/>
            </a:br>
            <a:r>
              <a:rPr lang="ru-RU" sz="20000" dirty="0" smtClean="0"/>
              <a:t>1941</a:t>
            </a:r>
            <a:br>
              <a:rPr lang="ru-RU" sz="20000" dirty="0" smtClean="0"/>
            </a:br>
            <a:r>
              <a:rPr lang="ru-RU" sz="20000" dirty="0"/>
              <a:t/>
            </a:r>
            <a:br>
              <a:rPr lang="ru-RU" sz="20000" dirty="0"/>
            </a:br>
            <a:endParaRPr lang="ru-RU" sz="20000" dirty="0"/>
          </a:p>
        </p:txBody>
      </p:sp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22 июня 1941 года. </a:t>
            </a:r>
            <a:br>
              <a:rPr lang="ru-RU" dirty="0" smtClean="0"/>
            </a:br>
            <a:r>
              <a:rPr lang="ru-RU" dirty="0" smtClean="0"/>
              <a:t>Вероломное нападение</a:t>
            </a:r>
            <a:endParaRPr lang="ru-RU" dirty="0"/>
          </a:p>
        </p:txBody>
      </p:sp>
      <p:pic>
        <p:nvPicPr>
          <p:cNvPr id="8" name="Содержимое 7" descr="object_58_1114266605_36497_mi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143116"/>
            <a:ext cx="3690960" cy="3321864"/>
          </a:xfrm>
        </p:spPr>
      </p:pic>
      <p:pic>
        <p:nvPicPr>
          <p:cNvPr id="4" name="Рисунок 3" descr="начало войны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357166"/>
            <a:ext cx="2142118" cy="2819027"/>
          </a:xfrm>
          <a:prstGeom prst="rect">
            <a:avLst/>
          </a:prstGeom>
        </p:spPr>
      </p:pic>
      <p:pic>
        <p:nvPicPr>
          <p:cNvPr id="5" name="Рисунок 4" descr="т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3643314"/>
            <a:ext cx="3506160" cy="2286016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987536"/>
          </a:xfrm>
        </p:spPr>
        <p:txBody>
          <a:bodyPr>
            <a:normAutofit/>
          </a:bodyPr>
          <a:lstStyle/>
          <a:p>
            <a:r>
              <a:rPr lang="ru-RU" dirty="0" smtClean="0"/>
              <a:t>Отступление Красной Армии</a:t>
            </a:r>
            <a:endParaRPr lang="ru-RU" dirty="0"/>
          </a:p>
        </p:txBody>
      </p:sp>
      <p:pic>
        <p:nvPicPr>
          <p:cNvPr id="7" name="Содержимое 6" descr="object_10_1113762620_67833_mi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428868"/>
            <a:ext cx="3571900" cy="3214711"/>
          </a:xfrm>
        </p:spPr>
      </p:pic>
      <p:pic>
        <p:nvPicPr>
          <p:cNvPr id="5" name="Рисунок 4" descr="добровольц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143116"/>
            <a:ext cx="3643337" cy="2357454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Оборона Москвы</a:t>
            </a:r>
            <a:endParaRPr lang="ru-RU" dirty="0"/>
          </a:p>
        </p:txBody>
      </p:sp>
      <p:pic>
        <p:nvPicPr>
          <p:cNvPr id="4" name="Содержимое 3" descr="42_34_1113231902_48176_mi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3048018" cy="2743216"/>
          </a:xfrm>
        </p:spPr>
      </p:pic>
      <p:pic>
        <p:nvPicPr>
          <p:cNvPr id="5" name="Рисунок 4" descr="город после бомбежк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714489"/>
            <a:ext cx="3357586" cy="2454664"/>
          </a:xfrm>
          <a:prstGeom prst="rect">
            <a:avLst/>
          </a:prstGeom>
        </p:spPr>
      </p:pic>
      <p:pic>
        <p:nvPicPr>
          <p:cNvPr id="7" name="Содержимое 3" descr="43_70_1113229936_89862_mi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4357694"/>
            <a:ext cx="2428892" cy="2186002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Блокадный Ленинград</a:t>
            </a:r>
            <a:endParaRPr lang="ru-RU" dirty="0"/>
          </a:p>
        </p:txBody>
      </p:sp>
      <p:pic>
        <p:nvPicPr>
          <p:cNvPr id="8" name="Содержимое 7" descr="object_5_1114271356_09628_mi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2976580" cy="2678922"/>
          </a:xfrm>
        </p:spPr>
      </p:pic>
      <p:sp>
        <p:nvSpPr>
          <p:cNvPr id="5121" name="AutoShape 1" descr="Блокада Ленинграда"/>
          <p:cNvSpPr>
            <a:spLocks noChangeAspect="1" noChangeArrowheads="1"/>
          </p:cNvSpPr>
          <p:nvPr/>
        </p:nvSpPr>
        <p:spPr bwMode="auto">
          <a:xfrm>
            <a:off x="0" y="0"/>
            <a:ext cx="952500" cy="857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C:\Users\user\Pictures\дорога жизн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357694"/>
            <a:ext cx="3167079" cy="2161066"/>
          </a:xfrm>
          <a:prstGeom prst="rect">
            <a:avLst/>
          </a:prstGeom>
          <a:noFill/>
        </p:spPr>
      </p:pic>
      <p:pic>
        <p:nvPicPr>
          <p:cNvPr id="6" name="Рисунок 5" descr="блокад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286256"/>
            <a:ext cx="3357586" cy="2231808"/>
          </a:xfrm>
          <a:prstGeom prst="rect">
            <a:avLst/>
          </a:prstGeom>
        </p:spPr>
      </p:pic>
      <p:pic>
        <p:nvPicPr>
          <p:cNvPr id="7" name="Рисунок 6" descr="вода для ленинград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1500174"/>
            <a:ext cx="3832689" cy="2773063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Pictures\ord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020" y="785794"/>
            <a:ext cx="7888608" cy="54265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20000" dirty="0" smtClean="0"/>
              <a:t>1942</a:t>
            </a:r>
            <a:endParaRPr lang="ru-RU" sz="20000" dirty="0"/>
          </a:p>
        </p:txBody>
      </p:sp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для фронта, все для победы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25гвардейский авиационный полк. Мария Долина- зам нач. эскадриль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000240"/>
            <a:ext cx="3571875" cy="2371725"/>
          </a:xfrm>
          <a:prstGeom prst="rect">
            <a:avLst/>
          </a:prstGeom>
        </p:spPr>
      </p:pic>
      <p:pic>
        <p:nvPicPr>
          <p:cNvPr id="5" name="Рисунок 4" descr="девушка снайпер прибалтийского флота 19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071678"/>
            <a:ext cx="3571875" cy="2371725"/>
          </a:xfrm>
          <a:prstGeom prst="rect">
            <a:avLst/>
          </a:prstGeom>
        </p:spPr>
      </p:pic>
      <p:pic>
        <p:nvPicPr>
          <p:cNvPr id="6" name="Рисунок 5" descr="женщина на войн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5" y="4498266"/>
            <a:ext cx="3143272" cy="2078751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Партизаны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партизан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714356"/>
            <a:ext cx="3071822" cy="4636403"/>
          </a:xfrm>
          <a:prstGeom prst="rect">
            <a:avLst/>
          </a:prstGeom>
        </p:spPr>
      </p:pic>
      <p:pic>
        <p:nvPicPr>
          <p:cNvPr id="7" name="Рисунок 6" descr="партизаны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786058"/>
            <a:ext cx="4623852" cy="3144219"/>
          </a:xfrm>
          <a:prstGeom prst="rect">
            <a:avLst/>
          </a:prstGeom>
        </p:spPr>
      </p:pic>
    </p:spTree>
  </p:cSld>
  <p:clrMapOvr>
    <a:masterClrMapping/>
  </p:clrMapOvr>
  <p:transition advClick="0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</TotalTime>
  <Words>45</Words>
  <Application>Microsoft Office PowerPoint</Application>
  <PresentationFormat>Экран (4:3)</PresentationFormat>
  <Paragraphs>20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Великая победа Основные события Великой Отечественной войны  1941-1945</vt:lpstr>
      <vt:lpstr>   1941  </vt:lpstr>
      <vt:lpstr>22 июня 1941 года.  Вероломное нападение</vt:lpstr>
      <vt:lpstr>Отступление Красной Армии</vt:lpstr>
      <vt:lpstr>Оборона Москвы</vt:lpstr>
      <vt:lpstr>Блокадный Ленинград</vt:lpstr>
      <vt:lpstr>1942</vt:lpstr>
      <vt:lpstr>Все для фронта, все для победы</vt:lpstr>
      <vt:lpstr>Партизаны</vt:lpstr>
      <vt:lpstr>1943</vt:lpstr>
      <vt:lpstr>Курская битва</vt:lpstr>
      <vt:lpstr>1944</vt:lpstr>
      <vt:lpstr>На полях сражений</vt:lpstr>
      <vt:lpstr>Доблестный тыл</vt:lpstr>
      <vt:lpstr>Сталинград</vt:lpstr>
      <vt:lpstr>1945</vt:lpstr>
      <vt:lpstr>Взятие Берлина.  Знамя Победы над Рейхстагом</vt:lpstr>
      <vt:lpstr>Солдатское  братство</vt:lpstr>
      <vt:lpstr>Люди Земли!  Помните,  какой ценой  завоевано счастье! Пожалуйста, помните!  И о тех, кто уже не придет никогда, Пожалуйста, помните!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победа</dc:title>
  <dc:creator>user</dc:creator>
  <cp:lastModifiedBy>user</cp:lastModifiedBy>
  <cp:revision>18</cp:revision>
  <dcterms:created xsi:type="dcterms:W3CDTF">2010-03-27T13:39:17Z</dcterms:created>
  <dcterms:modified xsi:type="dcterms:W3CDTF">2010-04-04T16:29:11Z</dcterms:modified>
</cp:coreProperties>
</file>