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9" r:id="rId4"/>
    <p:sldId id="271" r:id="rId5"/>
    <p:sldId id="27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E65A-DDAE-4FB8-B46E-D9883A8C63D5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EDDE-EDE1-4976-8028-981C993D2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E65A-DDAE-4FB8-B46E-D9883A8C63D5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EDDE-EDE1-4976-8028-981C993D2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E65A-DDAE-4FB8-B46E-D9883A8C63D5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EDDE-EDE1-4976-8028-981C993D2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E65A-DDAE-4FB8-B46E-D9883A8C63D5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EDDE-EDE1-4976-8028-981C993D2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E65A-DDAE-4FB8-B46E-D9883A8C63D5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EDDE-EDE1-4976-8028-981C993D2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E65A-DDAE-4FB8-B46E-D9883A8C63D5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EDDE-EDE1-4976-8028-981C993D2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E65A-DDAE-4FB8-B46E-D9883A8C63D5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EDDE-EDE1-4976-8028-981C993D2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E65A-DDAE-4FB8-B46E-D9883A8C63D5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EDDE-EDE1-4976-8028-981C993D2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E65A-DDAE-4FB8-B46E-D9883A8C63D5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EDDE-EDE1-4976-8028-981C993D2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E65A-DDAE-4FB8-B46E-D9883A8C63D5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EDDE-EDE1-4976-8028-981C993D2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E65A-DDAE-4FB8-B46E-D9883A8C63D5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EDDE-EDE1-4976-8028-981C993D2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FE65A-DDAE-4FB8-B46E-D9883A8C63D5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7EDDE-EDE1-4976-8028-981C993D2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836712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Расположение Зимнего Дворца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13285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Южный фасад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6612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о стороны Дворцовой</a:t>
            </a:r>
            <a:r>
              <a:rPr lang="ru-RU" dirty="0"/>
              <a:t> </a:t>
            </a:r>
            <a:r>
              <a:rPr lang="ru-RU" dirty="0" smtClean="0"/>
              <a:t> площади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220486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Северный фасад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56612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о стороны реки Невы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780928"/>
            <a:ext cx="3768080" cy="2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2780928"/>
            <a:ext cx="35679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412776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Архитектор Зимнего дворца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3140968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Растрелли</a:t>
            </a:r>
          </a:p>
          <a:p>
            <a:pPr algn="ctr"/>
            <a:r>
              <a:rPr lang="ru-RU" sz="3600" dirty="0" err="1" smtClean="0">
                <a:solidFill>
                  <a:srgbClr val="FF0000"/>
                </a:solidFill>
              </a:rPr>
              <a:t>Франческо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Бартоломео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1412776"/>
            <a:ext cx="39909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48064" y="620688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Кто это?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2068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Расположение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26876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Адмиралтейство – центр Санкт-Петербурга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1880" y="3356992"/>
            <a:ext cx="2263434" cy="30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72200" y="3068960"/>
            <a:ext cx="2373644" cy="178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3068960"/>
            <a:ext cx="2748945" cy="182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508518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Площадь Декабристов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501317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Дворцовая площадь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1916832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/>
              <a:t>л</a:t>
            </a:r>
            <a:r>
              <a:rPr lang="ru-RU" dirty="0" smtClean="0"/>
              <a:t>евая стороны Невы;</a:t>
            </a:r>
          </a:p>
          <a:p>
            <a:pPr marL="342900" indent="-342900">
              <a:buAutoNum type="arabicParenR"/>
            </a:pPr>
            <a:r>
              <a:rPr lang="ru-RU" dirty="0"/>
              <a:t>м</a:t>
            </a:r>
            <a:r>
              <a:rPr lang="ru-RU" dirty="0" smtClean="0"/>
              <a:t>ежду двумя площадями;</a:t>
            </a:r>
          </a:p>
          <a:p>
            <a:pPr marL="800100" lvl="1" indent="-342900">
              <a:buAutoNum type="arabicParenR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8864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Адмиралтейский квартал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980728"/>
            <a:ext cx="5859735" cy="388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>
            <a:off x="1187624" y="2780928"/>
            <a:ext cx="187220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0605247">
            <a:off x="6156176" y="3501008"/>
            <a:ext cx="187220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8974541">
            <a:off x="5865946" y="1871946"/>
            <a:ext cx="187220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2564904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Адмиралтейский сад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740352" y="3284984"/>
            <a:ext cx="1403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Адмиралтейская набережная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68344" y="1268760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Площадь Декабристов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Создатели здания Адмиралтейства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1412776"/>
            <a:ext cx="2952328" cy="391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84168" y="2852936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Андреян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Дмитриевич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Захаров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587727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Строилось – 1806 – 1823 (17 лет)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332656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1704 г. - основание Адмиралтейства.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70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Елена</cp:lastModifiedBy>
  <cp:revision>4</cp:revision>
  <dcterms:created xsi:type="dcterms:W3CDTF">2010-12-06T15:44:39Z</dcterms:created>
  <dcterms:modified xsi:type="dcterms:W3CDTF">2012-11-03T03:38:16Z</dcterms:modified>
</cp:coreProperties>
</file>