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E65A-DDAE-4FB8-B46E-D9883A8C63D5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EDDE-EDE1-4976-8028-981C993D2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E65A-DDAE-4FB8-B46E-D9883A8C63D5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EDDE-EDE1-4976-8028-981C993D2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E65A-DDAE-4FB8-B46E-D9883A8C63D5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EDDE-EDE1-4976-8028-981C993D2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E65A-DDAE-4FB8-B46E-D9883A8C63D5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EDDE-EDE1-4976-8028-981C993D2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E65A-DDAE-4FB8-B46E-D9883A8C63D5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EDDE-EDE1-4976-8028-981C993D2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E65A-DDAE-4FB8-B46E-D9883A8C63D5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EDDE-EDE1-4976-8028-981C993D2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E65A-DDAE-4FB8-B46E-D9883A8C63D5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EDDE-EDE1-4976-8028-981C993D2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E65A-DDAE-4FB8-B46E-D9883A8C63D5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EDDE-EDE1-4976-8028-981C993D2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E65A-DDAE-4FB8-B46E-D9883A8C63D5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EDDE-EDE1-4976-8028-981C993D2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E65A-DDAE-4FB8-B46E-D9883A8C63D5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EDDE-EDE1-4976-8028-981C993D2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E65A-DDAE-4FB8-B46E-D9883A8C63D5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EDDE-EDE1-4976-8028-981C993D2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FE65A-DDAE-4FB8-B46E-D9883A8C63D5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7EDDE-EDE1-4976-8028-981C993D2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466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Петропавловская крепость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780928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Дельтой называется место, где река впадает в море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936" y="1340768"/>
            <a:ext cx="4873724" cy="490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126876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Где находится?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27687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- Дельта реки Невы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93305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- Заячий остров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725144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- Кронверкская протока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7664" y="5085184"/>
            <a:ext cx="1728192" cy="129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36712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Когда построена крепость?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644008" y="90872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16 мая 1703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772816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Что означает название крепости?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263691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КРЕП</a:t>
            </a:r>
            <a:r>
              <a:rPr lang="ru-RU" sz="2400" dirty="0" smtClean="0">
                <a:solidFill>
                  <a:srgbClr val="00B050"/>
                </a:solidFill>
              </a:rPr>
              <a:t>–ость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(крепкая)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3573016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Апостол </a:t>
            </a:r>
            <a:r>
              <a:rPr lang="ru-RU" sz="2400" dirty="0" smtClean="0">
                <a:solidFill>
                  <a:srgbClr val="FF0000"/>
                </a:solidFill>
              </a:rPr>
              <a:t>ПЁТР </a:t>
            </a:r>
            <a:r>
              <a:rPr lang="ru-RU" sz="2400" dirty="0" smtClean="0"/>
              <a:t>  </a:t>
            </a:r>
          </a:p>
          <a:p>
            <a:r>
              <a:rPr lang="ru-RU" sz="2400" dirty="0" smtClean="0"/>
              <a:t>( в его руке ключ от города)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995936" y="4797152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Апостол </a:t>
            </a:r>
            <a:r>
              <a:rPr lang="ru-RU" sz="2400" dirty="0" smtClean="0">
                <a:solidFill>
                  <a:srgbClr val="FF0000"/>
                </a:solidFill>
              </a:rPr>
              <a:t>ПАВЕЛ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 (помогает Петру, в его руке меч)</a:t>
            </a:r>
            <a:endParaRPr lang="ru-RU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2636912"/>
            <a:ext cx="2832918" cy="370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04248" y="131792"/>
            <a:ext cx="1944216" cy="293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412776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Архитектор Петропавловской крепости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314096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FF0000"/>
                </a:solidFill>
              </a:rPr>
              <a:t>Доменико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err="1" smtClean="0">
                <a:solidFill>
                  <a:srgbClr val="FF0000"/>
                </a:solidFill>
              </a:rPr>
              <a:t>Трезини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620688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Кто это?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4088" y="1916832"/>
            <a:ext cx="2968724" cy="385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620688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Главный дворец города – Зимний дворец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712" y="2086770"/>
            <a:ext cx="4392488" cy="359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580526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</a:t>
            </a:r>
            <a:r>
              <a:rPr lang="ru-RU" sz="2400" dirty="0" smtClean="0"/>
              <a:t>ачалось строительство в 1754 году и завершилось в 1762 году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85</Words>
  <Application>Microsoft Office PowerPoint</Application>
  <PresentationFormat>Экран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Елена</cp:lastModifiedBy>
  <cp:revision>5</cp:revision>
  <dcterms:created xsi:type="dcterms:W3CDTF">2010-12-06T15:44:39Z</dcterms:created>
  <dcterms:modified xsi:type="dcterms:W3CDTF">2012-11-03T03:37:04Z</dcterms:modified>
</cp:coreProperties>
</file>