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30CC0-76C1-4939-B680-29C6395691C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93F3CD-91DC-4E24-9C1B-CEE83D5AF2C9}">
      <dgm:prSet phldrT="[Текст]"/>
      <dgm:spPr/>
      <dgm:t>
        <a:bodyPr/>
        <a:lstStyle/>
        <a:p>
          <a:r>
            <a:rPr lang="ru-RU" dirty="0" smtClean="0"/>
            <a:t>Верфь. Одна из первых и главных в Росси. Здесь создается военно-морской флот.</a:t>
          </a:r>
          <a:endParaRPr lang="ru-RU" dirty="0"/>
        </a:p>
      </dgm:t>
    </dgm:pt>
    <dgm:pt modelId="{4BC92305-BDF3-48D2-BA39-40BE5BF56D47}" type="parTrans" cxnId="{019129F2-9703-434B-A19A-E4454723905C}">
      <dgm:prSet/>
      <dgm:spPr/>
      <dgm:t>
        <a:bodyPr/>
        <a:lstStyle/>
        <a:p>
          <a:endParaRPr lang="ru-RU"/>
        </a:p>
      </dgm:t>
    </dgm:pt>
    <dgm:pt modelId="{35B93FB5-2925-4349-A9EA-ED03AEE79C8A}" type="sibTrans" cxnId="{019129F2-9703-434B-A19A-E4454723905C}">
      <dgm:prSet/>
      <dgm:spPr/>
      <dgm:t>
        <a:bodyPr/>
        <a:lstStyle/>
        <a:p>
          <a:endParaRPr lang="ru-RU"/>
        </a:p>
      </dgm:t>
    </dgm:pt>
    <dgm:pt modelId="{190DE02B-038A-4842-A02F-884EFB5B977D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Верфь.</a:t>
          </a:r>
        </a:p>
        <a:p>
          <a:r>
            <a:rPr lang="ru-RU" dirty="0" smtClean="0"/>
            <a:t>Военно-морской флот.</a:t>
          </a:r>
          <a:endParaRPr lang="ru-RU" dirty="0"/>
        </a:p>
      </dgm:t>
    </dgm:pt>
    <dgm:pt modelId="{844016C4-9A45-4FB5-91E5-21091E2938FF}" type="parTrans" cxnId="{351BFF97-9671-4CBE-9CE2-6F841E96C682}">
      <dgm:prSet/>
      <dgm:spPr/>
      <dgm:t>
        <a:bodyPr/>
        <a:lstStyle/>
        <a:p>
          <a:endParaRPr lang="ru-RU"/>
        </a:p>
      </dgm:t>
    </dgm:pt>
    <dgm:pt modelId="{0A0A543D-6EF3-41CB-A92E-559DA1E99AD2}" type="sibTrans" cxnId="{351BFF97-9671-4CBE-9CE2-6F841E96C682}">
      <dgm:prSet/>
      <dgm:spPr/>
      <dgm:t>
        <a:bodyPr/>
        <a:lstStyle/>
        <a:p>
          <a:endParaRPr lang="ru-RU"/>
        </a:p>
      </dgm:t>
    </dgm:pt>
    <dgm:pt modelId="{62009908-57A7-4B60-993F-2030FD08697F}">
      <dgm:prSet phldrT="[Текст]" phldr="1"/>
      <dgm:spPr/>
      <dgm:t>
        <a:bodyPr/>
        <a:lstStyle/>
        <a:p>
          <a:endParaRPr lang="ru-RU"/>
        </a:p>
      </dgm:t>
    </dgm:pt>
    <dgm:pt modelId="{5475CA62-D883-4EEE-9998-3BDCBB1F37E5}" type="parTrans" cxnId="{AEC2F210-8A1F-4AB0-9CF9-38FE094EA28E}">
      <dgm:prSet/>
      <dgm:spPr/>
      <dgm:t>
        <a:bodyPr/>
        <a:lstStyle/>
        <a:p>
          <a:endParaRPr lang="ru-RU"/>
        </a:p>
      </dgm:t>
    </dgm:pt>
    <dgm:pt modelId="{486D0D8C-E038-4D21-AC78-953FF0670C6F}" type="sibTrans" cxnId="{AEC2F210-8A1F-4AB0-9CF9-38FE094EA28E}">
      <dgm:prSet/>
      <dgm:spPr/>
      <dgm:t>
        <a:bodyPr/>
        <a:lstStyle/>
        <a:p>
          <a:endParaRPr lang="ru-RU"/>
        </a:p>
      </dgm:t>
    </dgm:pt>
    <dgm:pt modelId="{5D61E637-4C7E-443E-903D-AC965E12709F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Штаб.</a:t>
          </a:r>
        </a:p>
        <a:p>
          <a:r>
            <a:rPr lang="ru-RU" dirty="0" smtClean="0"/>
            <a:t>Офицеры и адмиралы обсуждают морские сражения.</a:t>
          </a:r>
          <a:endParaRPr lang="ru-RU" dirty="0"/>
        </a:p>
      </dgm:t>
    </dgm:pt>
    <dgm:pt modelId="{CC372090-B11A-4C89-A097-DBF7A8231F8D}" type="parTrans" cxnId="{5292AAAB-0DA6-4803-A295-2A281770A07C}">
      <dgm:prSet/>
      <dgm:spPr/>
      <dgm:t>
        <a:bodyPr/>
        <a:lstStyle/>
        <a:p>
          <a:endParaRPr lang="ru-RU"/>
        </a:p>
      </dgm:t>
    </dgm:pt>
    <dgm:pt modelId="{D3445DCD-1B89-4ED4-AEC9-7BD02F5F4C6D}" type="sibTrans" cxnId="{5292AAAB-0DA6-4803-A295-2A281770A07C}">
      <dgm:prSet/>
      <dgm:spPr/>
      <dgm:t>
        <a:bodyPr/>
        <a:lstStyle/>
        <a:p>
          <a:endParaRPr lang="ru-RU"/>
        </a:p>
      </dgm:t>
    </dgm:pt>
    <dgm:pt modelId="{86AD7897-BADF-488B-9754-0BD21B54220C}">
      <dgm:prSet phldrT="[Текст]" phldr="1"/>
      <dgm:spPr/>
      <dgm:t>
        <a:bodyPr/>
        <a:lstStyle/>
        <a:p>
          <a:endParaRPr lang="ru-RU"/>
        </a:p>
      </dgm:t>
    </dgm:pt>
    <dgm:pt modelId="{65F30160-9CF9-40AF-BA21-9CB20AABE3AA}" type="parTrans" cxnId="{6BCBFA4C-3521-4343-8945-7689CA7E4C22}">
      <dgm:prSet/>
      <dgm:spPr/>
      <dgm:t>
        <a:bodyPr/>
        <a:lstStyle/>
        <a:p>
          <a:endParaRPr lang="ru-RU"/>
        </a:p>
      </dgm:t>
    </dgm:pt>
    <dgm:pt modelId="{7867BA10-2E4D-4C83-AAF8-91F7941FA9F9}" type="sibTrans" cxnId="{6BCBFA4C-3521-4343-8945-7689CA7E4C22}">
      <dgm:prSet/>
      <dgm:spPr/>
      <dgm:t>
        <a:bodyPr/>
        <a:lstStyle/>
        <a:p>
          <a:endParaRPr lang="ru-RU"/>
        </a:p>
      </dgm:t>
    </dgm:pt>
    <dgm:pt modelId="{CEE893DC-B9F7-43A8-B05D-0FF57D1FCF9D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Училище.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Курсанты военных кораблей постигают морское дело.</a:t>
          </a:r>
          <a:endParaRPr lang="ru-RU" dirty="0"/>
        </a:p>
      </dgm:t>
    </dgm:pt>
    <dgm:pt modelId="{EB4D1572-7403-4CB7-98AE-2C8A60D3512C}" type="parTrans" cxnId="{7FA88809-1D01-4B2D-9234-052D320F2BFE}">
      <dgm:prSet/>
      <dgm:spPr/>
      <dgm:t>
        <a:bodyPr/>
        <a:lstStyle/>
        <a:p>
          <a:endParaRPr lang="ru-RU"/>
        </a:p>
      </dgm:t>
    </dgm:pt>
    <dgm:pt modelId="{C9B9B578-9AC2-47BB-9DD9-E8E1A343266A}" type="sibTrans" cxnId="{7FA88809-1D01-4B2D-9234-052D320F2BFE}">
      <dgm:prSet/>
      <dgm:spPr/>
      <dgm:t>
        <a:bodyPr/>
        <a:lstStyle/>
        <a:p>
          <a:endParaRPr lang="ru-RU"/>
        </a:p>
      </dgm:t>
    </dgm:pt>
    <dgm:pt modelId="{C94D1D1F-4F3C-443D-AED1-E9A619E93414}" type="pres">
      <dgm:prSet presAssocID="{48230CC0-76C1-4939-B680-29C6395691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DA1814-F94C-415C-91AE-2A7D6D59A07D}" type="pres">
      <dgm:prSet presAssocID="{0893F3CD-91DC-4E24-9C1B-CEE83D5AF2C9}" presName="compositeNode" presStyleCnt="0">
        <dgm:presLayoutVars>
          <dgm:bulletEnabled val="1"/>
        </dgm:presLayoutVars>
      </dgm:prSet>
      <dgm:spPr/>
    </dgm:pt>
    <dgm:pt modelId="{A053C6EB-1697-432E-A154-9F395D22D1E1}" type="pres">
      <dgm:prSet presAssocID="{0893F3CD-91DC-4E24-9C1B-CEE83D5AF2C9}" presName="bgRect" presStyleLbl="node1" presStyleIdx="0" presStyleCnt="3"/>
      <dgm:spPr/>
      <dgm:t>
        <a:bodyPr/>
        <a:lstStyle/>
        <a:p>
          <a:endParaRPr lang="ru-RU"/>
        </a:p>
      </dgm:t>
    </dgm:pt>
    <dgm:pt modelId="{C16FC508-AF30-4E63-BA93-515605198031}" type="pres">
      <dgm:prSet presAssocID="{0893F3CD-91DC-4E24-9C1B-CEE83D5AF2C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8AC3E-170A-445F-8B24-B49D3C7921CA}" type="pres">
      <dgm:prSet presAssocID="{0893F3CD-91DC-4E24-9C1B-CEE83D5AF2C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4B610-731B-4980-AE57-AF2AC1B9A977}" type="pres">
      <dgm:prSet presAssocID="{35B93FB5-2925-4349-A9EA-ED03AEE79C8A}" presName="hSp" presStyleCnt="0"/>
      <dgm:spPr/>
    </dgm:pt>
    <dgm:pt modelId="{CD44FEAB-3E68-4F62-B751-FE4249271FE5}" type="pres">
      <dgm:prSet presAssocID="{35B93FB5-2925-4349-A9EA-ED03AEE79C8A}" presName="vProcSp" presStyleCnt="0"/>
      <dgm:spPr/>
    </dgm:pt>
    <dgm:pt modelId="{5329159E-8AAF-490C-808B-1A2E1A61D168}" type="pres">
      <dgm:prSet presAssocID="{35B93FB5-2925-4349-A9EA-ED03AEE79C8A}" presName="vSp1" presStyleCnt="0"/>
      <dgm:spPr/>
    </dgm:pt>
    <dgm:pt modelId="{7149739A-4A0D-4D96-9D17-AB27772A258D}" type="pres">
      <dgm:prSet presAssocID="{35B93FB5-2925-4349-A9EA-ED03AEE79C8A}" presName="simulatedConn" presStyleLbl="solidFgAcc1" presStyleIdx="0" presStyleCnt="2"/>
      <dgm:spPr/>
    </dgm:pt>
    <dgm:pt modelId="{D4A87E97-CC3A-4F71-A1B6-E910D37EBF4E}" type="pres">
      <dgm:prSet presAssocID="{35B93FB5-2925-4349-A9EA-ED03AEE79C8A}" presName="vSp2" presStyleCnt="0"/>
      <dgm:spPr/>
    </dgm:pt>
    <dgm:pt modelId="{677E4727-8A8F-4A9E-877B-119949B95D58}" type="pres">
      <dgm:prSet presAssocID="{35B93FB5-2925-4349-A9EA-ED03AEE79C8A}" presName="sibTrans" presStyleCnt="0"/>
      <dgm:spPr/>
    </dgm:pt>
    <dgm:pt modelId="{88D302DA-B332-45D6-9CF5-9A11C7982E15}" type="pres">
      <dgm:prSet presAssocID="{62009908-57A7-4B60-993F-2030FD08697F}" presName="compositeNode" presStyleCnt="0">
        <dgm:presLayoutVars>
          <dgm:bulletEnabled val="1"/>
        </dgm:presLayoutVars>
      </dgm:prSet>
      <dgm:spPr/>
    </dgm:pt>
    <dgm:pt modelId="{1B8A3480-C7C1-4894-83DE-DD1B4A9A31E6}" type="pres">
      <dgm:prSet presAssocID="{62009908-57A7-4B60-993F-2030FD08697F}" presName="bgRect" presStyleLbl="node1" presStyleIdx="1" presStyleCnt="3"/>
      <dgm:spPr/>
      <dgm:t>
        <a:bodyPr/>
        <a:lstStyle/>
        <a:p>
          <a:endParaRPr lang="ru-RU"/>
        </a:p>
      </dgm:t>
    </dgm:pt>
    <dgm:pt modelId="{47491033-3096-4E65-BFEA-2AFE70B661C5}" type="pres">
      <dgm:prSet presAssocID="{62009908-57A7-4B60-993F-2030FD08697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9A516-8A13-4B26-B799-0421A854114D}" type="pres">
      <dgm:prSet presAssocID="{62009908-57A7-4B60-993F-2030FD08697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E514-0E47-424F-8172-16286CE2CE79}" type="pres">
      <dgm:prSet presAssocID="{486D0D8C-E038-4D21-AC78-953FF0670C6F}" presName="hSp" presStyleCnt="0"/>
      <dgm:spPr/>
    </dgm:pt>
    <dgm:pt modelId="{147BEA81-BFAE-445D-B27B-B1A9920DB710}" type="pres">
      <dgm:prSet presAssocID="{486D0D8C-E038-4D21-AC78-953FF0670C6F}" presName="vProcSp" presStyleCnt="0"/>
      <dgm:spPr/>
    </dgm:pt>
    <dgm:pt modelId="{9DD65079-466E-4B5C-AC46-B2E13F7B76BE}" type="pres">
      <dgm:prSet presAssocID="{486D0D8C-E038-4D21-AC78-953FF0670C6F}" presName="vSp1" presStyleCnt="0"/>
      <dgm:spPr/>
    </dgm:pt>
    <dgm:pt modelId="{2B6BE774-8124-4398-8EAE-E672268B7903}" type="pres">
      <dgm:prSet presAssocID="{486D0D8C-E038-4D21-AC78-953FF0670C6F}" presName="simulatedConn" presStyleLbl="solidFgAcc1" presStyleIdx="1" presStyleCnt="2"/>
      <dgm:spPr/>
    </dgm:pt>
    <dgm:pt modelId="{8D144C7F-1820-4B9E-96F6-B53D98C1521A}" type="pres">
      <dgm:prSet presAssocID="{486D0D8C-E038-4D21-AC78-953FF0670C6F}" presName="vSp2" presStyleCnt="0"/>
      <dgm:spPr/>
    </dgm:pt>
    <dgm:pt modelId="{FF2163B1-F1F4-4534-BEEB-8851F31839C6}" type="pres">
      <dgm:prSet presAssocID="{486D0D8C-E038-4D21-AC78-953FF0670C6F}" presName="sibTrans" presStyleCnt="0"/>
      <dgm:spPr/>
    </dgm:pt>
    <dgm:pt modelId="{DB8D6141-E4E9-4811-9F0B-CCE9B0A208BF}" type="pres">
      <dgm:prSet presAssocID="{86AD7897-BADF-488B-9754-0BD21B54220C}" presName="compositeNode" presStyleCnt="0">
        <dgm:presLayoutVars>
          <dgm:bulletEnabled val="1"/>
        </dgm:presLayoutVars>
      </dgm:prSet>
      <dgm:spPr/>
    </dgm:pt>
    <dgm:pt modelId="{02F140C0-D018-44EB-87A4-FE3A5CFD688C}" type="pres">
      <dgm:prSet presAssocID="{86AD7897-BADF-488B-9754-0BD21B54220C}" presName="bgRect" presStyleLbl="node1" presStyleIdx="2" presStyleCnt="3"/>
      <dgm:spPr/>
      <dgm:t>
        <a:bodyPr/>
        <a:lstStyle/>
        <a:p>
          <a:endParaRPr lang="ru-RU"/>
        </a:p>
      </dgm:t>
    </dgm:pt>
    <dgm:pt modelId="{8F243D39-46F7-499C-A03C-ABF2735D6D2D}" type="pres">
      <dgm:prSet presAssocID="{86AD7897-BADF-488B-9754-0BD21B54220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26805-4ED2-478C-AA86-A5B0DBD6945D}" type="pres">
      <dgm:prSet presAssocID="{86AD7897-BADF-488B-9754-0BD21B54220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2AAAB-0DA6-4803-A295-2A281770A07C}" srcId="{62009908-57A7-4B60-993F-2030FD08697F}" destId="{5D61E637-4C7E-443E-903D-AC965E12709F}" srcOrd="0" destOrd="0" parTransId="{CC372090-B11A-4C89-A097-DBF7A8231F8D}" sibTransId="{D3445DCD-1B89-4ED4-AEC9-7BD02F5F4C6D}"/>
    <dgm:cxn modelId="{41AAB34B-6EC5-4AC7-9D66-6DA71D6E4AF7}" type="presOf" srcId="{0893F3CD-91DC-4E24-9C1B-CEE83D5AF2C9}" destId="{C16FC508-AF30-4E63-BA93-515605198031}" srcOrd="1" destOrd="0" presId="urn:microsoft.com/office/officeart/2005/8/layout/hProcess7"/>
    <dgm:cxn modelId="{4624E5B8-EE2F-49B7-A87F-8A064025FDE8}" type="presOf" srcId="{48230CC0-76C1-4939-B680-29C6395691CE}" destId="{C94D1D1F-4F3C-443D-AED1-E9A619E93414}" srcOrd="0" destOrd="0" presId="urn:microsoft.com/office/officeart/2005/8/layout/hProcess7"/>
    <dgm:cxn modelId="{8F69B49D-95FE-4EC8-A1F1-4A8C248E1B38}" type="presOf" srcId="{CEE893DC-B9F7-43A8-B05D-0FF57D1FCF9D}" destId="{CB126805-4ED2-478C-AA86-A5B0DBD6945D}" srcOrd="0" destOrd="0" presId="urn:microsoft.com/office/officeart/2005/8/layout/hProcess7"/>
    <dgm:cxn modelId="{351BFF97-9671-4CBE-9CE2-6F841E96C682}" srcId="{0893F3CD-91DC-4E24-9C1B-CEE83D5AF2C9}" destId="{190DE02B-038A-4842-A02F-884EFB5B977D}" srcOrd="0" destOrd="0" parTransId="{844016C4-9A45-4FB5-91E5-21091E2938FF}" sibTransId="{0A0A543D-6EF3-41CB-A92E-559DA1E99AD2}"/>
    <dgm:cxn modelId="{36AE40B9-9CE9-44D1-BB99-423F823F9C0F}" type="presOf" srcId="{5D61E637-4C7E-443E-903D-AC965E12709F}" destId="{7949A516-8A13-4B26-B799-0421A854114D}" srcOrd="0" destOrd="0" presId="urn:microsoft.com/office/officeart/2005/8/layout/hProcess7"/>
    <dgm:cxn modelId="{BE731EED-8B56-4EFA-A0BF-6FD347D65879}" type="presOf" srcId="{86AD7897-BADF-488B-9754-0BD21B54220C}" destId="{02F140C0-D018-44EB-87A4-FE3A5CFD688C}" srcOrd="0" destOrd="0" presId="urn:microsoft.com/office/officeart/2005/8/layout/hProcess7"/>
    <dgm:cxn modelId="{F985D411-0BE2-448D-9D8F-20B595E20AE6}" type="presOf" srcId="{86AD7897-BADF-488B-9754-0BD21B54220C}" destId="{8F243D39-46F7-499C-A03C-ABF2735D6D2D}" srcOrd="1" destOrd="0" presId="urn:microsoft.com/office/officeart/2005/8/layout/hProcess7"/>
    <dgm:cxn modelId="{7FA88809-1D01-4B2D-9234-052D320F2BFE}" srcId="{86AD7897-BADF-488B-9754-0BD21B54220C}" destId="{CEE893DC-B9F7-43A8-B05D-0FF57D1FCF9D}" srcOrd="0" destOrd="0" parTransId="{EB4D1572-7403-4CB7-98AE-2C8A60D3512C}" sibTransId="{C9B9B578-9AC2-47BB-9DD9-E8E1A343266A}"/>
    <dgm:cxn modelId="{54E65B61-F1B4-49D6-8071-9F65DDC5F9D1}" type="presOf" srcId="{62009908-57A7-4B60-993F-2030FD08697F}" destId="{1B8A3480-C7C1-4894-83DE-DD1B4A9A31E6}" srcOrd="0" destOrd="0" presId="urn:microsoft.com/office/officeart/2005/8/layout/hProcess7"/>
    <dgm:cxn modelId="{019129F2-9703-434B-A19A-E4454723905C}" srcId="{48230CC0-76C1-4939-B680-29C6395691CE}" destId="{0893F3CD-91DC-4E24-9C1B-CEE83D5AF2C9}" srcOrd="0" destOrd="0" parTransId="{4BC92305-BDF3-48D2-BA39-40BE5BF56D47}" sibTransId="{35B93FB5-2925-4349-A9EA-ED03AEE79C8A}"/>
    <dgm:cxn modelId="{AEC2F210-8A1F-4AB0-9CF9-38FE094EA28E}" srcId="{48230CC0-76C1-4939-B680-29C6395691CE}" destId="{62009908-57A7-4B60-993F-2030FD08697F}" srcOrd="1" destOrd="0" parTransId="{5475CA62-D883-4EEE-9998-3BDCBB1F37E5}" sibTransId="{486D0D8C-E038-4D21-AC78-953FF0670C6F}"/>
    <dgm:cxn modelId="{6BCBFA4C-3521-4343-8945-7689CA7E4C22}" srcId="{48230CC0-76C1-4939-B680-29C6395691CE}" destId="{86AD7897-BADF-488B-9754-0BD21B54220C}" srcOrd="2" destOrd="0" parTransId="{65F30160-9CF9-40AF-BA21-9CB20AABE3AA}" sibTransId="{7867BA10-2E4D-4C83-AAF8-91F7941FA9F9}"/>
    <dgm:cxn modelId="{A680F520-E700-4B7C-B1E6-90F8F011A547}" type="presOf" srcId="{0893F3CD-91DC-4E24-9C1B-CEE83D5AF2C9}" destId="{A053C6EB-1697-432E-A154-9F395D22D1E1}" srcOrd="0" destOrd="0" presId="urn:microsoft.com/office/officeart/2005/8/layout/hProcess7"/>
    <dgm:cxn modelId="{4A0A1E3E-C9AE-4E15-B93A-F19CDDA6B7FB}" type="presOf" srcId="{62009908-57A7-4B60-993F-2030FD08697F}" destId="{47491033-3096-4E65-BFEA-2AFE70B661C5}" srcOrd="1" destOrd="0" presId="urn:microsoft.com/office/officeart/2005/8/layout/hProcess7"/>
    <dgm:cxn modelId="{22E14789-CB97-4646-A322-7FD60E9794BB}" type="presOf" srcId="{190DE02B-038A-4842-A02F-884EFB5B977D}" destId="{BE68AC3E-170A-445F-8B24-B49D3C7921CA}" srcOrd="0" destOrd="0" presId="urn:microsoft.com/office/officeart/2005/8/layout/hProcess7"/>
    <dgm:cxn modelId="{84CF1F1E-4BB1-41F7-A4B3-7DC32814ADBD}" type="presParOf" srcId="{C94D1D1F-4F3C-443D-AED1-E9A619E93414}" destId="{BADA1814-F94C-415C-91AE-2A7D6D59A07D}" srcOrd="0" destOrd="0" presId="urn:microsoft.com/office/officeart/2005/8/layout/hProcess7"/>
    <dgm:cxn modelId="{A5AE7A24-7701-4958-B834-62EFB59A8A23}" type="presParOf" srcId="{BADA1814-F94C-415C-91AE-2A7D6D59A07D}" destId="{A053C6EB-1697-432E-A154-9F395D22D1E1}" srcOrd="0" destOrd="0" presId="urn:microsoft.com/office/officeart/2005/8/layout/hProcess7"/>
    <dgm:cxn modelId="{B3405529-B624-41CA-ACF4-C9CEA2281CC0}" type="presParOf" srcId="{BADA1814-F94C-415C-91AE-2A7D6D59A07D}" destId="{C16FC508-AF30-4E63-BA93-515605198031}" srcOrd="1" destOrd="0" presId="urn:microsoft.com/office/officeart/2005/8/layout/hProcess7"/>
    <dgm:cxn modelId="{90F212AE-5AA9-45C9-950D-0C35B25055A8}" type="presParOf" srcId="{BADA1814-F94C-415C-91AE-2A7D6D59A07D}" destId="{BE68AC3E-170A-445F-8B24-B49D3C7921CA}" srcOrd="2" destOrd="0" presId="urn:microsoft.com/office/officeart/2005/8/layout/hProcess7"/>
    <dgm:cxn modelId="{7B3AD363-D9EA-4E15-9080-755ADB49D880}" type="presParOf" srcId="{C94D1D1F-4F3C-443D-AED1-E9A619E93414}" destId="{B094B610-731B-4980-AE57-AF2AC1B9A977}" srcOrd="1" destOrd="0" presId="urn:microsoft.com/office/officeart/2005/8/layout/hProcess7"/>
    <dgm:cxn modelId="{C8F0FBE4-631B-4E7E-95CC-AC85676CA98B}" type="presParOf" srcId="{C94D1D1F-4F3C-443D-AED1-E9A619E93414}" destId="{CD44FEAB-3E68-4F62-B751-FE4249271FE5}" srcOrd="2" destOrd="0" presId="urn:microsoft.com/office/officeart/2005/8/layout/hProcess7"/>
    <dgm:cxn modelId="{9A434BBD-5D5B-4C1D-9895-D4C2195E95CE}" type="presParOf" srcId="{CD44FEAB-3E68-4F62-B751-FE4249271FE5}" destId="{5329159E-8AAF-490C-808B-1A2E1A61D168}" srcOrd="0" destOrd="0" presId="urn:microsoft.com/office/officeart/2005/8/layout/hProcess7"/>
    <dgm:cxn modelId="{5290B223-B86C-4FDC-881B-56301EF95913}" type="presParOf" srcId="{CD44FEAB-3E68-4F62-B751-FE4249271FE5}" destId="{7149739A-4A0D-4D96-9D17-AB27772A258D}" srcOrd="1" destOrd="0" presId="urn:microsoft.com/office/officeart/2005/8/layout/hProcess7"/>
    <dgm:cxn modelId="{64AEA70E-DF86-4CC4-AC87-A1C4D0E81D8B}" type="presParOf" srcId="{CD44FEAB-3E68-4F62-B751-FE4249271FE5}" destId="{D4A87E97-CC3A-4F71-A1B6-E910D37EBF4E}" srcOrd="2" destOrd="0" presId="urn:microsoft.com/office/officeart/2005/8/layout/hProcess7"/>
    <dgm:cxn modelId="{D9DDB135-2E78-4388-91E1-5FFAFFE18054}" type="presParOf" srcId="{C94D1D1F-4F3C-443D-AED1-E9A619E93414}" destId="{677E4727-8A8F-4A9E-877B-119949B95D58}" srcOrd="3" destOrd="0" presId="urn:microsoft.com/office/officeart/2005/8/layout/hProcess7"/>
    <dgm:cxn modelId="{2C0419CA-1967-499A-8B84-062F1E4C3DFF}" type="presParOf" srcId="{C94D1D1F-4F3C-443D-AED1-E9A619E93414}" destId="{88D302DA-B332-45D6-9CF5-9A11C7982E15}" srcOrd="4" destOrd="0" presId="urn:microsoft.com/office/officeart/2005/8/layout/hProcess7"/>
    <dgm:cxn modelId="{0E0B46E0-4DEF-4F34-831A-E69A64C1403F}" type="presParOf" srcId="{88D302DA-B332-45D6-9CF5-9A11C7982E15}" destId="{1B8A3480-C7C1-4894-83DE-DD1B4A9A31E6}" srcOrd="0" destOrd="0" presId="urn:microsoft.com/office/officeart/2005/8/layout/hProcess7"/>
    <dgm:cxn modelId="{99D909B5-2CCB-498A-B730-CBD71A2C220D}" type="presParOf" srcId="{88D302DA-B332-45D6-9CF5-9A11C7982E15}" destId="{47491033-3096-4E65-BFEA-2AFE70B661C5}" srcOrd="1" destOrd="0" presId="urn:microsoft.com/office/officeart/2005/8/layout/hProcess7"/>
    <dgm:cxn modelId="{C92142D9-4945-48A0-A6AD-A08B3576088A}" type="presParOf" srcId="{88D302DA-B332-45D6-9CF5-9A11C7982E15}" destId="{7949A516-8A13-4B26-B799-0421A854114D}" srcOrd="2" destOrd="0" presId="urn:microsoft.com/office/officeart/2005/8/layout/hProcess7"/>
    <dgm:cxn modelId="{E2AFB026-D9D0-481F-8A6F-A0D987276C80}" type="presParOf" srcId="{C94D1D1F-4F3C-443D-AED1-E9A619E93414}" destId="{177FE514-0E47-424F-8172-16286CE2CE79}" srcOrd="5" destOrd="0" presId="urn:microsoft.com/office/officeart/2005/8/layout/hProcess7"/>
    <dgm:cxn modelId="{6865E752-7444-4EAE-ADC1-D2ED681E547B}" type="presParOf" srcId="{C94D1D1F-4F3C-443D-AED1-E9A619E93414}" destId="{147BEA81-BFAE-445D-B27B-B1A9920DB710}" srcOrd="6" destOrd="0" presId="urn:microsoft.com/office/officeart/2005/8/layout/hProcess7"/>
    <dgm:cxn modelId="{ADFE8FC2-11C5-4B98-BB37-4378462E0B77}" type="presParOf" srcId="{147BEA81-BFAE-445D-B27B-B1A9920DB710}" destId="{9DD65079-466E-4B5C-AC46-B2E13F7B76BE}" srcOrd="0" destOrd="0" presId="urn:microsoft.com/office/officeart/2005/8/layout/hProcess7"/>
    <dgm:cxn modelId="{F5425C11-7C96-46FC-B468-1CBB465017C9}" type="presParOf" srcId="{147BEA81-BFAE-445D-B27B-B1A9920DB710}" destId="{2B6BE774-8124-4398-8EAE-E672268B7903}" srcOrd="1" destOrd="0" presId="urn:microsoft.com/office/officeart/2005/8/layout/hProcess7"/>
    <dgm:cxn modelId="{D5558DC4-4DA2-45B3-BDD1-FA138C07E956}" type="presParOf" srcId="{147BEA81-BFAE-445D-B27B-B1A9920DB710}" destId="{8D144C7F-1820-4B9E-96F6-B53D98C1521A}" srcOrd="2" destOrd="0" presId="urn:microsoft.com/office/officeart/2005/8/layout/hProcess7"/>
    <dgm:cxn modelId="{59014011-9D1A-4889-830F-20B0F6753ECD}" type="presParOf" srcId="{C94D1D1F-4F3C-443D-AED1-E9A619E93414}" destId="{FF2163B1-F1F4-4534-BEEB-8851F31839C6}" srcOrd="7" destOrd="0" presId="urn:microsoft.com/office/officeart/2005/8/layout/hProcess7"/>
    <dgm:cxn modelId="{EB6D5E03-F79E-4B23-8D18-D76303C993C4}" type="presParOf" srcId="{C94D1D1F-4F3C-443D-AED1-E9A619E93414}" destId="{DB8D6141-E4E9-4811-9F0B-CCE9B0A208BF}" srcOrd="8" destOrd="0" presId="urn:microsoft.com/office/officeart/2005/8/layout/hProcess7"/>
    <dgm:cxn modelId="{3373D834-A7F9-4CCD-88C0-E9DC5E93EDB3}" type="presParOf" srcId="{DB8D6141-E4E9-4811-9F0B-CCE9B0A208BF}" destId="{02F140C0-D018-44EB-87A4-FE3A5CFD688C}" srcOrd="0" destOrd="0" presId="urn:microsoft.com/office/officeart/2005/8/layout/hProcess7"/>
    <dgm:cxn modelId="{DF8E749A-9534-4266-8572-7D9CD457A46B}" type="presParOf" srcId="{DB8D6141-E4E9-4811-9F0B-CCE9B0A208BF}" destId="{8F243D39-46F7-499C-A03C-ABF2735D6D2D}" srcOrd="1" destOrd="0" presId="urn:microsoft.com/office/officeart/2005/8/layout/hProcess7"/>
    <dgm:cxn modelId="{D4A9834C-7EBA-4B74-9176-F21D197AF662}" type="presParOf" srcId="{DB8D6141-E4E9-4811-9F0B-CCE9B0A208BF}" destId="{CB126805-4ED2-478C-AA86-A5B0DBD6945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53C6EB-1697-432E-A154-9F395D22D1E1}">
      <dsp:nvSpPr>
        <dsp:cNvPr id="0" name=""/>
        <dsp:cNvSpPr/>
      </dsp:nvSpPr>
      <dsp:spPr>
        <a:xfrm>
          <a:off x="561" y="746921"/>
          <a:ext cx="2415537" cy="289864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Верфь. Одна из первых и главных в Росси. Здесь создается военно-морской флот.</a:t>
          </a:r>
          <a:endParaRPr lang="ru-RU" sz="1000" kern="1200" dirty="0"/>
        </a:p>
      </dsp:txBody>
      <dsp:txXfrm rot="16200000">
        <a:off x="-946329" y="1693812"/>
        <a:ext cx="2376889" cy="483107"/>
      </dsp:txXfrm>
    </dsp:sp>
    <dsp:sp modelId="{BE68AC3E-170A-445F-8B24-B49D3C7921CA}">
      <dsp:nvSpPr>
        <dsp:cNvPr id="0" name=""/>
        <dsp:cNvSpPr/>
      </dsp:nvSpPr>
      <dsp:spPr>
        <a:xfrm>
          <a:off x="483668" y="746921"/>
          <a:ext cx="1799575" cy="28986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</a:rPr>
            <a:t>Верфь.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Военно-морской флот.</a:t>
          </a:r>
          <a:endParaRPr lang="ru-RU" sz="2800" kern="1200" dirty="0"/>
        </a:p>
      </dsp:txBody>
      <dsp:txXfrm>
        <a:off x="483668" y="746921"/>
        <a:ext cx="1799575" cy="2898645"/>
      </dsp:txXfrm>
    </dsp:sp>
    <dsp:sp modelId="{1B8A3480-C7C1-4894-83DE-DD1B4A9A31E6}">
      <dsp:nvSpPr>
        <dsp:cNvPr id="0" name=""/>
        <dsp:cNvSpPr/>
      </dsp:nvSpPr>
      <dsp:spPr>
        <a:xfrm>
          <a:off x="2500643" y="746921"/>
          <a:ext cx="2415537" cy="289864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6200000">
        <a:off x="1553752" y="1693812"/>
        <a:ext cx="2376889" cy="483107"/>
      </dsp:txXfrm>
    </dsp:sp>
    <dsp:sp modelId="{7149739A-4A0D-4D96-9D17-AB27772A258D}">
      <dsp:nvSpPr>
        <dsp:cNvPr id="0" name=""/>
        <dsp:cNvSpPr/>
      </dsp:nvSpPr>
      <dsp:spPr>
        <a:xfrm rot="5400000">
          <a:off x="2299704" y="3050943"/>
          <a:ext cx="426032" cy="3623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9A516-8A13-4B26-B799-0421A854114D}">
      <dsp:nvSpPr>
        <dsp:cNvPr id="0" name=""/>
        <dsp:cNvSpPr/>
      </dsp:nvSpPr>
      <dsp:spPr>
        <a:xfrm>
          <a:off x="2983750" y="746921"/>
          <a:ext cx="1799575" cy="28986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</a:rPr>
            <a:t>Штаб.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Офицеры и адмиралы обсуждают морские сражения.</a:t>
          </a:r>
          <a:endParaRPr lang="ru-RU" sz="2800" kern="1200" dirty="0"/>
        </a:p>
      </dsp:txBody>
      <dsp:txXfrm>
        <a:off x="2983750" y="746921"/>
        <a:ext cx="1799575" cy="2898645"/>
      </dsp:txXfrm>
    </dsp:sp>
    <dsp:sp modelId="{02F140C0-D018-44EB-87A4-FE3A5CFD688C}">
      <dsp:nvSpPr>
        <dsp:cNvPr id="0" name=""/>
        <dsp:cNvSpPr/>
      </dsp:nvSpPr>
      <dsp:spPr>
        <a:xfrm>
          <a:off x="5000724" y="746921"/>
          <a:ext cx="2415537" cy="289864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6200000">
        <a:off x="4053833" y="1693812"/>
        <a:ext cx="2376889" cy="483107"/>
      </dsp:txXfrm>
    </dsp:sp>
    <dsp:sp modelId="{2B6BE774-8124-4398-8EAE-E672268B7903}">
      <dsp:nvSpPr>
        <dsp:cNvPr id="0" name=""/>
        <dsp:cNvSpPr/>
      </dsp:nvSpPr>
      <dsp:spPr>
        <a:xfrm rot="5400000">
          <a:off x="4799786" y="3050943"/>
          <a:ext cx="426032" cy="3623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26805-4ED2-478C-AA86-A5B0DBD6945D}">
      <dsp:nvSpPr>
        <dsp:cNvPr id="0" name=""/>
        <dsp:cNvSpPr/>
      </dsp:nvSpPr>
      <dsp:spPr>
        <a:xfrm>
          <a:off x="5483832" y="746921"/>
          <a:ext cx="1799575" cy="28986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</a:rPr>
            <a:t>Училище.</a:t>
          </a:r>
          <a:r>
            <a:rPr lang="ru-RU" sz="2800" kern="1200" dirty="0" smtClean="0"/>
            <a:t/>
          </a:r>
          <a:br>
            <a:rPr lang="ru-RU" sz="2800" kern="1200" dirty="0" smtClean="0"/>
          </a:br>
          <a:r>
            <a:rPr lang="ru-RU" sz="2800" kern="1200" dirty="0" smtClean="0"/>
            <a:t>Курсанты военных кораблей постигают морское дело.</a:t>
          </a:r>
          <a:endParaRPr lang="ru-RU" sz="2800" kern="1200" dirty="0"/>
        </a:p>
      </dsp:txBody>
      <dsp:txXfrm>
        <a:off x="5483832" y="746921"/>
        <a:ext cx="1799575" cy="2898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60648"/>
            <a:ext cx="31461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5157192"/>
            <a:ext cx="2139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Сторожевые львы </a:t>
            </a:r>
          </a:p>
          <a:p>
            <a:r>
              <a:rPr lang="ru-RU" dirty="0" smtClean="0"/>
              <a:t>на Адмиралтейской</a:t>
            </a:r>
          </a:p>
          <a:p>
            <a:r>
              <a:rPr lang="ru-RU" dirty="0" smtClean="0"/>
              <a:t>набережной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764704"/>
            <a:ext cx="4602088" cy="260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32040" y="3501008"/>
            <a:ext cx="332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Нимфы, несущие земную сферу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32656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587727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Фрагмент барельефа «Заведение флота в России»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Создатели здания Адмиралтейства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412776"/>
            <a:ext cx="2952328" cy="39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84168" y="2852936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Андреян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Дмитриевич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Захаров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8772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Строилось – 1806 – 1823 (17 лет)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Жизнь и служба Адмиралтейства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99592" y="1484784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Адмиралтейский квартал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980728"/>
            <a:ext cx="5859735" cy="388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1187624" y="2780928"/>
            <a:ext cx="18722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605247">
            <a:off x="6156176" y="3501008"/>
            <a:ext cx="18722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8974541">
            <a:off x="5865946" y="1871946"/>
            <a:ext cx="18722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564904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Адмиралтейский сад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40352" y="3284984"/>
            <a:ext cx="14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Адмиралтейская набережная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68344" y="1268760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Площадь Декабристов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Фонтан в Адмиралтейском саду, окруженный бюстами знаменитых людей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204864"/>
            <a:ext cx="9048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725144"/>
            <a:ext cx="923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861048"/>
            <a:ext cx="223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Поэт Жуковский 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3813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Поэт Лермонтов МЮ</a:t>
            </a:r>
            <a:endParaRPr lang="ru-RU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3212976"/>
            <a:ext cx="13681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76256" y="57332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Путешественник</a:t>
            </a:r>
          </a:p>
          <a:p>
            <a:r>
              <a:rPr lang="ru-RU" dirty="0" smtClean="0"/>
              <a:t>Пржевальский ВА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5450" y="1504950"/>
            <a:ext cx="5753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Народное гуляние во время масленицы на Адмиралтейской площади.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102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Адмиралтейство – владыка морей</dc:title>
  <dc:creator>Admin</dc:creator>
  <cp:lastModifiedBy>Елена</cp:lastModifiedBy>
  <cp:revision>12</cp:revision>
  <dcterms:created xsi:type="dcterms:W3CDTF">2010-12-06T14:22:41Z</dcterms:created>
  <dcterms:modified xsi:type="dcterms:W3CDTF">2012-11-03T03:45:01Z</dcterms:modified>
</cp:coreProperties>
</file>