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6043-813C-4950-912E-297CF3D78F2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33E9-E923-437B-B658-1CCC58EF2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Адмиралтейство – владыка морей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Расположение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Адмиралтейство – центр Санкт-Петербурга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3356992"/>
            <a:ext cx="2263434" cy="30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068960"/>
            <a:ext cx="2373644" cy="17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068960"/>
            <a:ext cx="2748945" cy="18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50851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Площадь Декабристов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50131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Дворцовая площадь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191683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л</a:t>
            </a:r>
            <a:r>
              <a:rPr lang="ru-RU" dirty="0" smtClean="0"/>
              <a:t>евая стороны Невы;</a:t>
            </a:r>
          </a:p>
          <a:p>
            <a:pPr marL="342900" indent="-342900">
              <a:buAutoNum type="arabicParenR"/>
            </a:pPr>
            <a:r>
              <a:rPr lang="ru-RU" dirty="0"/>
              <a:t>м</a:t>
            </a:r>
            <a:r>
              <a:rPr lang="ru-RU" dirty="0" smtClean="0"/>
              <a:t>ежду двумя площадями;</a:t>
            </a:r>
          </a:p>
          <a:p>
            <a:pPr marL="800100" lvl="1" indent="-342900">
              <a:buAutoNum type="arabicParenR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988840"/>
            <a:ext cx="4235139" cy="286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6288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58772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Южный фасад Адмиралтейства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56612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Северный фасад Адмиралтейства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628800"/>
            <a:ext cx="6370330" cy="44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rot="1733913">
            <a:off x="707798" y="307411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3725174">
            <a:off x="7559960" y="5834886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8651357">
            <a:off x="2173619" y="5167645"/>
            <a:ext cx="2262548" cy="404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408988">
            <a:off x="1833055" y="1475490"/>
            <a:ext cx="1551798" cy="388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4564127">
            <a:off x="4535199" y="2066372"/>
            <a:ext cx="1756471" cy="33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7903353">
            <a:off x="7058049" y="3312956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276872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Дворцовая площадь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Площадь Декабристов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6237312"/>
            <a:ext cx="182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Адмиралтейство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692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Невский проспект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836712"/>
            <a:ext cx="179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Гороховая улица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919864" y="292494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Вознесен-</a:t>
            </a:r>
          </a:p>
          <a:p>
            <a:r>
              <a:rPr lang="ru-RU" dirty="0" err="1" smtClean="0"/>
              <a:t>ский</a:t>
            </a:r>
            <a:r>
              <a:rPr lang="ru-RU" dirty="0" smtClean="0"/>
              <a:t> проспект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20113504">
            <a:off x="347758" y="5882422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638132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ева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Башня Адмиралтейства (южный фасад)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556792"/>
            <a:ext cx="3625881" cy="483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/>
          <p:cNvSpPr/>
          <p:nvPr/>
        </p:nvSpPr>
        <p:spPr>
          <a:xfrm rot="20425445">
            <a:off x="4788024" y="5373216"/>
            <a:ext cx="259228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52320" y="4869160"/>
            <a:ext cx="631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арка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 rot="20425445">
            <a:off x="4617342" y="2126763"/>
            <a:ext cx="259228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68344" y="177281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шпиль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 rot="20425445">
            <a:off x="4473327" y="1262668"/>
            <a:ext cx="259228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04248" y="10527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флюгер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4368" y="188640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лево 11"/>
          <p:cNvSpPr/>
          <p:nvPr/>
        </p:nvSpPr>
        <p:spPr>
          <a:xfrm rot="20425445">
            <a:off x="4617342" y="2990859"/>
            <a:ext cx="259228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64288" y="26369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куранты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20425445">
            <a:off x="5553446" y="3926964"/>
            <a:ext cx="259228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380312" y="3861048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скульптуры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140968"/>
            <a:ext cx="24188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51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Адмиралтейство – владыка морей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Адмиралтейство – владыка морей</dc:title>
  <dc:creator>Admin</dc:creator>
  <cp:lastModifiedBy>Елена</cp:lastModifiedBy>
  <cp:revision>12</cp:revision>
  <dcterms:created xsi:type="dcterms:W3CDTF">2010-12-06T14:22:41Z</dcterms:created>
  <dcterms:modified xsi:type="dcterms:W3CDTF">2012-11-03T03:45:21Z</dcterms:modified>
</cp:coreProperties>
</file>