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4" r:id="rId4"/>
    <p:sldId id="271" r:id="rId5"/>
    <p:sldId id="265" r:id="rId6"/>
    <p:sldId id="266" r:id="rId7"/>
    <p:sldId id="258" r:id="rId8"/>
    <p:sldId id="267" r:id="rId9"/>
    <p:sldId id="262" r:id="rId10"/>
    <p:sldId id="270" r:id="rId11"/>
    <p:sldId id="260" r:id="rId12"/>
    <p:sldId id="263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37C5E-167A-4948-A764-A32CD73B2924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CD32C-2F8D-4306-B308-D7FB67A7B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CD32C-2F8D-4306-B308-D7FB67A7B4E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98904E-64DA-4A30-AE23-5E4A49D2A8EC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74923E-B561-4D0E-AFBC-384B31D6E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E%D0%BC%D0%B1%D0%B5%D0%B4" TargetMode="External"/><Relationship Id="rId3" Type="http://schemas.openxmlformats.org/officeDocument/2006/relationships/hyperlink" Target="http://ru.wikipedia.org/wiki/1909" TargetMode="External"/><Relationship Id="rId7" Type="http://schemas.openxmlformats.org/officeDocument/2006/relationships/hyperlink" Target="http://ru.wikipedia.org/wiki/%D0%9C%D0%B0%D1%80%D0%B8%D0%B9_%D0%AD%D0%BB" TargetMode="External"/><Relationship Id="rId2" Type="http://schemas.openxmlformats.org/officeDocument/2006/relationships/hyperlink" Target="http://ru.wikipedia.org/wiki/17_%D0%BC%D0%B0%D1%80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1%83%D0%BF%D1%81%D0%BE%D0%BB%D0%B0_(%D0%9C%D0%B0%D1%80%D0%B8%D1%81%D0%BE%D0%BB%D0%B8%D0%BD%D1%81%D0%BA%D0%B8%D0%B9_%D1%81%D0%B5%D0%BB%D1%8C%D1%81%D0%BE%D0%B2%D0%B5%D1%82)" TargetMode="External"/><Relationship Id="rId5" Type="http://schemas.openxmlformats.org/officeDocument/2006/relationships/hyperlink" Target="http://ru.wikipedia.org/wiki/1943" TargetMode="External"/><Relationship Id="rId4" Type="http://schemas.openxmlformats.org/officeDocument/2006/relationships/hyperlink" Target="http://ru.wikipedia.org/wiki/3_%D0%B8%D1%8E%D0%BB%D1%8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572008"/>
            <a:ext cx="6400800" cy="17526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5400" dirty="0" smtClean="0">
                <a:latin typeface="Arial Black" pitchFamily="34" charset="0"/>
              </a:rPr>
              <a:t> </a:t>
            </a:r>
            <a:r>
              <a:rPr lang="ru-RU" sz="5400" dirty="0" err="1" smtClean="0">
                <a:latin typeface="Arial Black" pitchFamily="34" charset="0"/>
              </a:rPr>
              <a:t>Йыван</a:t>
            </a:r>
            <a:r>
              <a:rPr lang="ru-RU" sz="5400" dirty="0" smtClean="0">
                <a:latin typeface="Arial Black" pitchFamily="34" charset="0"/>
              </a:rPr>
              <a:t> </a:t>
            </a:r>
            <a:r>
              <a:rPr lang="ru-RU" sz="5400" dirty="0" err="1" smtClean="0">
                <a:latin typeface="Arial Black" pitchFamily="34" charset="0"/>
              </a:rPr>
              <a:t>Кырла</a:t>
            </a:r>
            <a:endParaRPr lang="ru-RU" sz="5400" dirty="0">
              <a:latin typeface="Arial Black" pitchFamily="34" charset="0"/>
            </a:endParaRPr>
          </a:p>
        </p:txBody>
      </p:sp>
      <p:pic>
        <p:nvPicPr>
          <p:cNvPr id="1026" name="Picture 2" descr="C:\Users\Нетбук\Downloads\Yvan_Kyrl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28"/>
            <a:ext cx="4214842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«Враг народа»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апреля 1937 года  его арестовали как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«врага народа»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как одного из руководителей «марийской буржуазно-националистической  организации».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 отправлен в Карелию на строительство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Беломорско-Балтийского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канала. Как и его киногерой Мустафа, он строил канал и железную дорогу.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началом Великой Отечественной войны 1941-1945 гг. Й.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Кырля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был переведен на Северный Урал,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июля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1943 года умер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Реабилитирован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1956 году.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Памятник </a:t>
            </a:r>
            <a:r>
              <a:rPr lang="ru-RU" dirty="0" err="1" smtClean="0"/>
              <a:t>Йывану</a:t>
            </a:r>
            <a:r>
              <a:rPr lang="ru-RU" dirty="0" smtClean="0"/>
              <a:t> </a:t>
            </a:r>
            <a:r>
              <a:rPr lang="ru-RU" dirty="0" err="1" smtClean="0"/>
              <a:t>Кырле</a:t>
            </a:r>
            <a:r>
              <a:rPr lang="ru-RU" dirty="0" smtClean="0"/>
              <a:t> в д. </a:t>
            </a:r>
            <a:r>
              <a:rPr lang="ru-RU" dirty="0" err="1" smtClean="0"/>
              <a:t>Купсола</a:t>
            </a:r>
            <a:endParaRPr lang="ru-RU" dirty="0"/>
          </a:p>
        </p:txBody>
      </p:sp>
      <p:pic>
        <p:nvPicPr>
          <p:cNvPr id="3074" name="Picture 2" descr="http://upload.wikimedia.org/wikipedia/commons/thumb/2/2f/Yivan_Kyrla_monument.jpg/300px-Yivan_Kyrla_monu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14414" y="1500174"/>
            <a:ext cx="6858048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   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1969 году его именем была названа одна из улиц г. Йошкар-Олы.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2214554"/>
            <a:ext cx="3643338" cy="3000396"/>
          </a:xfrm>
        </p:spPr>
      </p:pic>
      <p:pic>
        <p:nvPicPr>
          <p:cNvPr id="19458" name="Picture 2" descr="http://upload.wikimedia.org/wikipedia/commons/thumb/0/09/Kyrlya_portrait_4_0.jpg/220px-Kyrlya_portrait_4_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571612"/>
            <a:ext cx="2714644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28670"/>
            <a:ext cx="86868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Имя человека, внесшего большой вклад в развитие кинематографа, навсегда вошло в историю России и Республики Марий Эл.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500306"/>
            <a:ext cx="3571900" cy="37147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tooltip="17 марта"/>
              </a:rPr>
              <a:t>       17 марта</a:t>
            </a:r>
            <a:r>
              <a:rPr lang="ru-RU" dirty="0" smtClean="0"/>
              <a:t> </a:t>
            </a:r>
            <a:r>
              <a:rPr lang="ru-RU" dirty="0" smtClean="0">
                <a:hlinkClick r:id="rId3" tooltip="1909"/>
              </a:rPr>
              <a:t>1909</a:t>
            </a:r>
            <a:r>
              <a:rPr lang="ru-RU" dirty="0" smtClean="0"/>
              <a:t> — </a:t>
            </a:r>
            <a:r>
              <a:rPr lang="ru-RU" dirty="0" smtClean="0">
                <a:hlinkClick r:id="rId4" tooltip="3 июля"/>
              </a:rPr>
              <a:t>3 июля</a:t>
            </a:r>
            <a:r>
              <a:rPr lang="ru-RU" dirty="0" smtClean="0"/>
              <a:t> </a:t>
            </a:r>
            <a:r>
              <a:rPr lang="ru-RU" dirty="0" smtClean="0">
                <a:hlinkClick r:id="rId5" tooltip="1943"/>
              </a:rPr>
              <a:t>1943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Настоящее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имя —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Кирилл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Иванович Иванов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Родился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деревне 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6" tooltip="Купсола (Марисолинский сельсовет)"/>
              </a:rPr>
              <a:t>Купсола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(ныне 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Сернурский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 tooltip="Марий Эл"/>
              </a:rPr>
              <a:t>Марий Эл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 бедной крестьянской семье. Его отец, Иван Семенович, был убит кулаками за активное участие в работе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8" tooltip="Комбед"/>
              </a:rPr>
              <a:t>комбеда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мать Матрёна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Якимовна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осталась с тремя детьми. Жил в деревне,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пастушил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батрачил, просил милостыню.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Учеба  </a:t>
            </a:r>
            <a:r>
              <a:rPr lang="ru-RU" dirty="0" err="1" smtClean="0"/>
              <a:t>Йывана</a:t>
            </a:r>
            <a:r>
              <a:rPr lang="ru-RU" dirty="0" smtClean="0"/>
              <a:t> </a:t>
            </a:r>
            <a:r>
              <a:rPr lang="ru-RU" dirty="0" err="1" smtClean="0"/>
              <a:t>Кырли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первой ступени в 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Марисола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второй ступени в п. Сернур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Казанский университет марийское отделение рабфака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Государственный техникум кинематографии актёрское отделение в г. Москва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457200"/>
            <a:ext cx="4776790" cy="54721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Йыван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кырла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отличался живым характером, острым умом и тонким юмором. У него рано проявился интерес к поэзии, музыке, театру и кино.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jyvan_kyr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42984"/>
            <a:ext cx="3038475" cy="424578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err="1" smtClean="0"/>
              <a:t>Йыван</a:t>
            </a:r>
            <a:r>
              <a:rPr lang="ru-RU" dirty="0" smtClean="0"/>
              <a:t> </a:t>
            </a:r>
            <a:r>
              <a:rPr lang="ru-RU" dirty="0" err="1" smtClean="0"/>
              <a:t>Кырла</a:t>
            </a:r>
            <a:r>
              <a:rPr lang="ru-RU" dirty="0" smtClean="0"/>
              <a:t> – поэт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Выпустил 3 сборника стихов: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ударне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Мы-ударники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Революцийын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йукшо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муралтем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йывыртен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(«Голосом революции пою я от радости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Шочмо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кече» («День рождения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err="1" smtClean="0"/>
              <a:t>Шочмо</a:t>
            </a:r>
            <a:r>
              <a:rPr lang="ru-RU" dirty="0" smtClean="0"/>
              <a:t> </a:t>
            </a:r>
            <a:r>
              <a:rPr lang="ru-RU" dirty="0" smtClean="0"/>
              <a:t>кече (День рождения)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8043890" cy="4525963"/>
          </a:xfrm>
        </p:spPr>
        <p:txBody>
          <a:bodyPr/>
          <a:lstStyle/>
          <a:p>
            <a:pPr algn="just">
              <a:buNone/>
            </a:pPr>
            <a:r>
              <a:rPr lang="ru-RU" sz="4000" dirty="0" smtClean="0"/>
              <a:t>  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Край родной, простор великий!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Песнь моя, к труду зови…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Родила меня марийка и сказала: 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«Сын, живи!»».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err="1" smtClean="0"/>
              <a:t>Йыван</a:t>
            </a:r>
            <a:r>
              <a:rPr lang="ru-RU" dirty="0" smtClean="0"/>
              <a:t> </a:t>
            </a:r>
            <a:r>
              <a:rPr lang="ru-RU" dirty="0" err="1" smtClean="0"/>
              <a:t>Кырла</a:t>
            </a:r>
            <a:r>
              <a:rPr lang="ru-RU" dirty="0" smtClean="0"/>
              <a:t> – актер.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Снялся в главной роли в первом звуковом советском кинофильме «Путевка в жизнь».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Нетбук\Downloads\220px-Yvan_Kyrlya_as_Musta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0" y="2714620"/>
            <a:ext cx="2794000" cy="41433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3838572" cy="5615006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«Я  в кино играл два года, трудно было мне порой.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Говорят, любим народом, мною сыгранный герой».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ырл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2" y="1285860"/>
            <a:ext cx="4714876" cy="375284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Памятник герою фильма – Мустафе в Йошкар-Оле</a:t>
            </a:r>
            <a:endParaRPr lang="ru-RU" dirty="0"/>
          </a:p>
        </p:txBody>
      </p:sp>
      <p:pic>
        <p:nvPicPr>
          <p:cNvPr id="18434" name="Picture 2" descr="C:\Users\Нетбук\Downloads\0_576e4_c29b2521_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73200" y="1626394"/>
            <a:ext cx="6350000" cy="4381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158</Words>
  <Application>Microsoft Office PowerPoint</Application>
  <PresentationFormat>Экран (4:3)</PresentationFormat>
  <Paragraphs>34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 </vt:lpstr>
      <vt:lpstr>       17 марта 1909 — 3 июля 1943</vt:lpstr>
      <vt:lpstr>Учеба  Йывана Кырли</vt:lpstr>
      <vt:lpstr>  Йыван кырла  отличался живым характером, острым умом и тонким юмором. У него рано проявился интерес к поэзии, музыке, театру и кино. </vt:lpstr>
      <vt:lpstr> Йыван Кырла – поэт</vt:lpstr>
      <vt:lpstr>  Шочмо кече (День рождения)  </vt:lpstr>
      <vt:lpstr>             Йыван Кырла – актер.</vt:lpstr>
      <vt:lpstr>«Я  в кино играл два года, трудно было мне порой. Говорят, любим народом, мною сыгранный герой». </vt:lpstr>
      <vt:lpstr>Памятник герою фильма – Мустафе в Йошкар-Оле</vt:lpstr>
      <vt:lpstr>«Враг народа»</vt:lpstr>
      <vt:lpstr>Памятник Йывану Кырле в д. Купсола</vt:lpstr>
      <vt:lpstr>        В 1969 году его именем была названа одна из улиц г. Йошкар-Олы. </vt:lpstr>
      <vt:lpstr>Имя человека, внесшего большой вклад в развитие кинематографа, навсегда вошло в историю России и Республики Марий Эл.  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Нетбук</dc:creator>
  <cp:lastModifiedBy>Нетбук</cp:lastModifiedBy>
  <cp:revision>15</cp:revision>
  <dcterms:created xsi:type="dcterms:W3CDTF">2012-11-30T19:43:28Z</dcterms:created>
  <dcterms:modified xsi:type="dcterms:W3CDTF">2013-02-05T07:18:07Z</dcterms:modified>
</cp:coreProperties>
</file>