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37F5-0A38-4B99-B2F3-F11A817F4C9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15B4-8DD9-4125-A2AC-4948DC1D3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Часть </a:t>
            </a:r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35600" y="5876925"/>
            <a:ext cx="3457575" cy="981075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smtClean="0"/>
              <a:t>Воспитатель 43 учебной группы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err="1" smtClean="0"/>
              <a:t>Куссая</a:t>
            </a:r>
            <a:r>
              <a:rPr lang="ru-RU" sz="1400" b="1" i="1" dirty="0" smtClean="0"/>
              <a:t> Виктория Владиславовна</a:t>
            </a:r>
            <a:endParaRPr lang="ru-RU" sz="1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80325" cy="1066800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Интеллектуальная игра по теме:         «Война 1812 года»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204863"/>
            <a:ext cx="4104456" cy="4514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88"/>
            <a:ext cx="76819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233363" y="115888"/>
            <a:ext cx="5803900" cy="1066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002060"/>
                </a:solidFill>
                <a:cs typeface="Tunga" pitchFamily="34" charset="0"/>
              </a:rPr>
              <a:t>Разминка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00600" y="1430338"/>
            <a:ext cx="4321175" cy="1384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Чьи это слова?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«Если я возьму Киев,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 Я схвачу Россию за ноги.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 Если я овладею Петербургом,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 Я возьму ее за голову.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orbel" pitchFamily="34" charset="0"/>
              </a:rPr>
              <a:t> Заняв Москву, я поражу ее в сердце»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6021388" y="104775"/>
            <a:ext cx="3095625" cy="107791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orbel" pitchFamily="34" charset="0"/>
              </a:rPr>
              <a:t>Француз готовился к войне,</a:t>
            </a:r>
          </a:p>
          <a:p>
            <a:r>
              <a:rPr lang="ru-RU" sz="1600" b="1" i="1">
                <a:solidFill>
                  <a:srgbClr val="FF0000"/>
                </a:solidFill>
                <a:latin typeface="Corbel" pitchFamily="34" charset="0"/>
              </a:rPr>
              <a:t> Россия тоже не дремала,</a:t>
            </a:r>
          </a:p>
          <a:p>
            <a:r>
              <a:rPr lang="ru-RU" sz="1600" b="1" i="1">
                <a:solidFill>
                  <a:srgbClr val="FF0000"/>
                </a:solidFill>
                <a:latin typeface="Corbel" pitchFamily="34" charset="0"/>
              </a:rPr>
              <a:t> Ведь испокон веков извне</a:t>
            </a:r>
          </a:p>
          <a:p>
            <a:r>
              <a:rPr lang="ru-RU" sz="1600" b="1" i="1">
                <a:solidFill>
                  <a:srgbClr val="FF0000"/>
                </a:solidFill>
                <a:latin typeface="Corbel" pitchFamily="34" charset="0"/>
              </a:rPr>
              <a:t> Врагов у ней всегда хватало.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360363" y="1257300"/>
            <a:ext cx="3322637" cy="175101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Направление главного удара Наполеон избрал: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1.Санкт-Петербург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2.Москву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3.Киев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55875" y="3036888"/>
            <a:ext cx="3644900" cy="1662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Corbel" pitchFamily="34" charset="0"/>
              </a:rPr>
              <a:t>Бородинское сражение закончилось:</a:t>
            </a:r>
          </a:p>
          <a:p>
            <a:endParaRPr lang="ru-RU" sz="1400" b="1">
              <a:solidFill>
                <a:srgbClr val="0070C0"/>
              </a:solidFill>
              <a:latin typeface="Corbel" pitchFamily="34" charset="0"/>
            </a:endParaRPr>
          </a:p>
          <a:p>
            <a:r>
              <a:rPr lang="ru-RU" sz="1400" b="1">
                <a:solidFill>
                  <a:srgbClr val="0070C0"/>
                </a:solidFill>
                <a:latin typeface="Corbel" pitchFamily="34" charset="0"/>
              </a:rPr>
              <a:t>1.Победой русской армии</a:t>
            </a:r>
          </a:p>
          <a:p>
            <a:r>
              <a:rPr lang="ru-RU" sz="1400" b="1">
                <a:solidFill>
                  <a:srgbClr val="0070C0"/>
                </a:solidFill>
                <a:latin typeface="Corbel" pitchFamily="34" charset="0"/>
              </a:rPr>
              <a:t>2Поражением русской армии</a:t>
            </a:r>
          </a:p>
          <a:p>
            <a:r>
              <a:rPr lang="ru-RU" sz="1400" b="1">
                <a:solidFill>
                  <a:srgbClr val="0070C0"/>
                </a:solidFill>
                <a:latin typeface="Corbel" pitchFamily="34" charset="0"/>
              </a:rPr>
              <a:t>3.Отступлением французской армии</a:t>
            </a:r>
          </a:p>
          <a:p>
            <a:r>
              <a:rPr lang="ru-RU" sz="1400" b="1">
                <a:solidFill>
                  <a:srgbClr val="0070C0"/>
                </a:solidFill>
                <a:latin typeface="Corbel" pitchFamily="34" charset="0"/>
              </a:rPr>
              <a:t>4. Не принесло победы ни одной  из сторон</a:t>
            </a: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875" y="5084763"/>
            <a:ext cx="7105650" cy="147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latin typeface="Corbel" pitchFamily="34" charset="0"/>
              </a:rPr>
              <a:t>Укажите неверный ответ: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  <a:latin typeface="Corbe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Самыми известными предводителями партизанской войны были: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1. Д.И. Давыдов      2. А.С. Фигнер       3. П.И. Багратион  4. В Кожина</a:t>
            </a:r>
          </a:p>
          <a:p>
            <a:pPr>
              <a:defRPr/>
            </a:pPr>
            <a:endParaRPr lang="ru-RU" dirty="0"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69200" y="1989138"/>
            <a:ext cx="15208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orbel" pitchFamily="34" charset="0"/>
              </a:rPr>
              <a:t>Наполеон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2138" y="1933575"/>
            <a:ext cx="13811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>
                <a:solidFill>
                  <a:srgbClr val="FF0000"/>
                </a:solidFill>
                <a:latin typeface="Corbel" pitchFamily="34" charset="0"/>
              </a:rPr>
              <a:t>На Москву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3684588"/>
            <a:ext cx="26622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>
                <a:solidFill>
                  <a:srgbClr val="FF0000"/>
                </a:solidFill>
                <a:latin typeface="Corbel" pitchFamily="34" charset="0"/>
              </a:rPr>
              <a:t>Победой русской армии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732588" y="6192838"/>
            <a:ext cx="2011362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>
                <a:solidFill>
                  <a:srgbClr val="FF0000"/>
                </a:solidFill>
                <a:latin typeface="Corbel" pitchFamily="34" charset="0"/>
              </a:rPr>
              <a:t> П.И. Багратион </a:t>
            </a:r>
          </a:p>
        </p:txBody>
      </p:sp>
      <p:pic>
        <p:nvPicPr>
          <p:cNvPr id="16396" name="Picture 15" descr="C:\Users\92877\Desktop\фото здоровое питание\voenniea-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286125"/>
            <a:ext cx="1357312" cy="1628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build="p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2060575"/>
            <a:ext cx="6840537" cy="3240088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1. Кто </a:t>
            </a:r>
            <a:r>
              <a:rPr lang="ru-RU" dirty="0" smtClean="0">
                <a:solidFill>
                  <a:srgbClr val="FFFF00"/>
                </a:solidFill>
              </a:rPr>
              <a:t>командовал  русской </a:t>
            </a:r>
            <a:r>
              <a:rPr lang="ru-RU" dirty="0">
                <a:solidFill>
                  <a:srgbClr val="FFFF00"/>
                </a:solidFill>
              </a:rPr>
              <a:t>армией в начале </a:t>
            </a:r>
            <a:r>
              <a:rPr lang="ru-RU" dirty="0" smtClean="0">
                <a:solidFill>
                  <a:srgbClr val="FFFF00"/>
                </a:solidFill>
              </a:rPr>
              <a:t>войны </a:t>
            </a:r>
            <a:r>
              <a:rPr lang="ru-RU" dirty="0">
                <a:solidFill>
                  <a:srgbClr val="FFFF00"/>
                </a:solidFill>
              </a:rPr>
              <a:t>1812 года?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7062788" cy="18002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134938" y="26368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2. Какова была численность французской армии  на начало войны?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33925" y="2774950"/>
            <a:ext cx="2214563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(около 610 тыс. чел.)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196850" y="3449638"/>
            <a:ext cx="545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rbel" pitchFamily="34" charset="0"/>
              </a:rPr>
              <a:t>3</a:t>
            </a:r>
            <a:r>
              <a:rPr lang="ru-RU">
                <a:solidFill>
                  <a:srgbClr val="FFFF00"/>
                </a:solidFill>
                <a:latin typeface="Corbel" pitchFamily="34" charset="0"/>
              </a:rPr>
              <a:t>. Какую реку пришлось форсировать французам?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72200" y="3455988"/>
            <a:ext cx="974725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(Неман)</a:t>
            </a:r>
          </a:p>
        </p:txBody>
      </p: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214313" y="4292600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4. Какое важное событие произошло 26 августа 1812года?</a:t>
            </a: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214313" y="4943475"/>
            <a:ext cx="211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5. Что такое редут?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627313" y="4905375"/>
            <a:ext cx="25527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(земляное укрепление)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372225" y="4365625"/>
            <a:ext cx="2266950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(Бородинская битва)</a:t>
            </a:r>
          </a:p>
        </p:txBody>
      </p:sp>
      <p:sp>
        <p:nvSpPr>
          <p:cNvPr id="17420" name="Прямоугольник 13"/>
          <p:cNvSpPr>
            <a:spLocks noChangeArrowheads="1"/>
          </p:cNvSpPr>
          <p:nvPr/>
        </p:nvSpPr>
        <p:spPr bwMode="auto">
          <a:xfrm>
            <a:off x="2214563" y="5500688"/>
            <a:ext cx="4973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6. Кто правил Российской империей во время Отечественной войны?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43563" y="6143625"/>
            <a:ext cx="2232025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(Александр Первый)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686550" y="2205038"/>
            <a:ext cx="2341563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(Барклай - де - Толли)</a:t>
            </a:r>
          </a:p>
        </p:txBody>
      </p:sp>
      <p:pic>
        <p:nvPicPr>
          <p:cNvPr id="17426" name="Picture 18" descr="C:\Users\92877\Desktop\фото здоровое питание\voenniea-2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357813"/>
            <a:ext cx="1357313" cy="1357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17424" name="Picture 20" descr="C:\Users\92877\Desktop\фото здоровое питание\voenniea-3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8"/>
            <a:ext cx="1214438" cy="1457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2" grpId="0" animBg="1" autoUpdateAnimBg="0"/>
      <p:bldP spid="13" grpId="0" animBg="1" autoUpdateAnimBg="0"/>
      <p:bldP spid="15" grpId="0" animBg="1" autoUpdateAnimBg="0"/>
      <p:bldP spid="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74638" y="2276475"/>
            <a:ext cx="7826375" cy="4724400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1.     Кто командовал русской армией после Смоленской битвы?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92075"/>
            <a:ext cx="7199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65100" y="2536825"/>
            <a:ext cx="7345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2.     Какова была численность русской армии к началу войны?</a:t>
            </a:r>
          </a:p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3.     В каком городе произошло первое сражение между русскими и французами? </a:t>
            </a:r>
          </a:p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4.     Какое важное событие произошло 1 сентября 1812 года? </a:t>
            </a:r>
          </a:p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5.     Что такое фураж? </a:t>
            </a:r>
          </a:p>
          <a:p>
            <a:endParaRPr lang="ru-RU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orbel" pitchFamily="34" charset="0"/>
              </a:rPr>
              <a:t>6.     В какой войне Михаил Кутузов потерял глаз?  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6624638" y="2997200"/>
            <a:ext cx="2146300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rbel" pitchFamily="34" charset="0"/>
              </a:rPr>
              <a:t>(около 200 тыс.чел)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7123113" y="3598863"/>
            <a:ext cx="1311275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(Смоленск)</a:t>
            </a: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6443663" y="4432300"/>
            <a:ext cx="1784350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rbel" pitchFamily="34" charset="0"/>
              </a:rPr>
              <a:t>(Совет в Филях)</a:t>
            </a: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3563938" y="4919663"/>
            <a:ext cx="2225675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rbel" pitchFamily="34" charset="0"/>
              </a:rPr>
              <a:t>(корм для лошадей)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7165975" y="2312988"/>
            <a:ext cx="1693863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rbel" pitchFamily="34" charset="0"/>
              </a:rPr>
              <a:t>(Кутузов М.И.)</a:t>
            </a:r>
          </a:p>
        </p:txBody>
      </p:sp>
      <p:sp>
        <p:nvSpPr>
          <p:cNvPr id="16394" name="Прямоугольник 9"/>
          <p:cNvSpPr>
            <a:spLocks noChangeArrowheads="1"/>
          </p:cNvSpPr>
          <p:nvPr/>
        </p:nvSpPr>
        <p:spPr bwMode="auto">
          <a:xfrm>
            <a:off x="5292725" y="5661025"/>
            <a:ext cx="3440113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rbel" pitchFamily="34" charset="0"/>
              </a:rPr>
              <a:t>(Русско-турецкой 1787-1791 г.г.)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329</Words>
  <Application>Microsoft Office PowerPoint</Application>
  <PresentationFormat>Экран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Часть 1</vt:lpstr>
      <vt:lpstr>Интеллектуальная игра по теме:         «Война 1812 года»</vt:lpstr>
      <vt:lpstr>Разминка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1</dc:title>
  <dc:creator>92877</dc:creator>
  <cp:lastModifiedBy>92877</cp:lastModifiedBy>
  <cp:revision>6</cp:revision>
  <dcterms:created xsi:type="dcterms:W3CDTF">2013-02-06T11:44:05Z</dcterms:created>
  <dcterms:modified xsi:type="dcterms:W3CDTF">2013-02-06T12:12:29Z</dcterms:modified>
</cp:coreProperties>
</file>