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37F5-0A38-4B99-B2F3-F11A817F4C9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15B4-8DD9-4125-A2AC-4948DC1D3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4DEB42-EABF-48FB-8C43-4A6A3D4F628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CDA41-BC1F-46D0-BF15-818DF07FE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Часть </a:t>
            </a:r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cs typeface="Tunga" pitchFamily="34" charset="0"/>
              </a:rPr>
              <a:t>Напишите имя героя 1812 года под его изображением.</a:t>
            </a:r>
            <a:endParaRPr lang="ru-RU" sz="3200" i="1" smtClean="0">
              <a:solidFill>
                <a:srgbClr val="C00000"/>
              </a:solidFill>
              <a:cs typeface="Tunga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357313"/>
            <a:ext cx="185737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357313"/>
            <a:ext cx="20431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285875"/>
            <a:ext cx="19288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5786438" y="3714750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Николай Николаевич        Раевский </a:t>
            </a:r>
          </a:p>
          <a:p>
            <a:pPr algn="ctr"/>
            <a:r>
              <a:rPr lang="ru-RU"/>
              <a:t> (1771-1829)</a:t>
            </a:r>
          </a:p>
        </p:txBody>
      </p:sp>
      <p:pic>
        <p:nvPicPr>
          <p:cNvPr id="29703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714500" y="4249738"/>
            <a:ext cx="1857375" cy="2608262"/>
          </a:xfrm>
          <a:prstGeom prst="rect">
            <a:avLst/>
          </a:prstGeom>
          <a:noFill/>
        </p:spPr>
      </p:pic>
      <p:sp>
        <p:nvSpPr>
          <p:cNvPr id="25608" name="Прямоугольник 10"/>
          <p:cNvSpPr>
            <a:spLocks noChangeArrowheads="1"/>
          </p:cNvSpPr>
          <p:nvPr/>
        </p:nvSpPr>
        <p:spPr bwMode="auto">
          <a:xfrm>
            <a:off x="0" y="5934075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Петр Иванович Багратион </a:t>
            </a:r>
          </a:p>
          <a:p>
            <a:pPr algn="ctr"/>
            <a:r>
              <a:rPr lang="ru-RU"/>
              <a:t> (1765-1812)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071938"/>
            <a:ext cx="1857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Прямоугольник 12"/>
          <p:cNvSpPr>
            <a:spLocks noChangeArrowheads="1"/>
          </p:cNvSpPr>
          <p:nvPr/>
        </p:nvSpPr>
        <p:spPr bwMode="auto">
          <a:xfrm>
            <a:off x="6215063" y="5934075"/>
            <a:ext cx="2928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Денис Васильевич Давыдова</a:t>
            </a:r>
          </a:p>
          <a:p>
            <a:pPr algn="ctr"/>
            <a:r>
              <a:rPr lang="ru-RU"/>
              <a:t> (1784-1839)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0" y="3857625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Михаил Илларионович </a:t>
            </a:r>
          </a:p>
          <a:p>
            <a:pPr algn="ctr"/>
            <a:r>
              <a:rPr lang="ru-RU"/>
              <a:t>Кутузов</a:t>
            </a:r>
          </a:p>
          <a:p>
            <a:pPr algn="ctr"/>
            <a:r>
              <a:rPr lang="ru-RU"/>
              <a:t>(1745-1813)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857500" y="3786188"/>
            <a:ext cx="240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Надежда Андреевна</a:t>
            </a:r>
          </a:p>
          <a:p>
            <a:pPr algn="ctr"/>
            <a:r>
              <a:rPr lang="ru-RU"/>
              <a:t> Дурова</a:t>
            </a:r>
          </a:p>
          <a:p>
            <a:pPr algn="ctr"/>
            <a:r>
              <a:rPr lang="ru-RU"/>
              <a:t>(1783- 1866)</a:t>
            </a:r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2286000" y="32146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9710" name="TextBox 13"/>
          <p:cNvSpPr txBox="1">
            <a:spLocks noChangeArrowheads="1"/>
          </p:cNvSpPr>
          <p:nvPr/>
        </p:nvSpPr>
        <p:spPr bwMode="auto">
          <a:xfrm>
            <a:off x="5143500" y="3357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711" name="TextBox 14"/>
          <p:cNvSpPr txBox="1">
            <a:spLocks noChangeArrowheads="1"/>
          </p:cNvSpPr>
          <p:nvPr/>
        </p:nvSpPr>
        <p:spPr bwMode="auto">
          <a:xfrm>
            <a:off x="8572500" y="31432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9712" name="TextBox 15"/>
          <p:cNvSpPr txBox="1">
            <a:spLocks noChangeArrowheads="1"/>
          </p:cNvSpPr>
          <p:nvPr/>
        </p:nvSpPr>
        <p:spPr bwMode="auto">
          <a:xfrm>
            <a:off x="3786188" y="5643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713" name="TextBox 16"/>
          <p:cNvSpPr txBox="1">
            <a:spLocks noChangeArrowheads="1"/>
          </p:cNvSpPr>
          <p:nvPr/>
        </p:nvSpPr>
        <p:spPr bwMode="auto">
          <a:xfrm>
            <a:off x="7143750" y="55006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  <p:bldP spid="25610" grpId="0"/>
      <p:bldP spid="25611" grpId="0"/>
      <p:bldP spid="25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4294967295"/>
          </p:nvPr>
        </p:nvSpPr>
        <p:spPr>
          <a:xfrm>
            <a:off x="3714750" y="1500188"/>
            <a:ext cx="4818063" cy="1465262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ru-RU" dirty="0" smtClean="0"/>
              <a:t>14 сентября Наполеон занял Москву  с боем. Военным губернатором был назначен маршал </a:t>
            </a:r>
            <a:r>
              <a:rPr lang="ru-RU" dirty="0" err="1" smtClean="0"/>
              <a:t>Мортье</a:t>
            </a:r>
            <a:r>
              <a:rPr lang="ru-RU" dirty="0" smtClean="0"/>
              <a:t>.</a:t>
            </a:r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>
          <a:xfrm>
            <a:off x="3500438" y="0"/>
            <a:ext cx="5643562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i="1" smtClean="0">
                <a:solidFill>
                  <a:srgbClr val="002060"/>
                </a:solidFill>
                <a:cs typeface="Tunga" pitchFamily="34" charset="0"/>
              </a:rPr>
              <a:t>Исправьте исторические неточности.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500938" y="1500188"/>
            <a:ext cx="1050925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без боя</a:t>
            </a: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3857625" y="3143250"/>
            <a:ext cx="4857750" cy="7080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92D050"/>
                </a:solidFill>
              </a:rPr>
              <a:t>«Двенадцатый год был великой эпохой в жизни  Франции..»</a:t>
            </a: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6000750" y="3500438"/>
            <a:ext cx="1244600" cy="4000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России..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2571750" cy="6858000"/>
            <a:chOff x="0" y="0"/>
            <a:chExt cx="2448" cy="4320"/>
          </a:xfrm>
        </p:grpSpPr>
        <p:sp>
          <p:nvSpPr>
            <p:cNvPr id="30732" name="Film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48" cy="4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59 w 21600"/>
                <a:gd name="T25" fmla="*/ 8130 h 21600"/>
                <a:gd name="T26" fmla="*/ 17082 w 21600"/>
                <a:gd name="T27" fmla="*/ 1342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0733" name="Picture 6" descr="1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44"/>
              <a:ext cx="148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7" descr="1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2976"/>
              <a:ext cx="148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8" descr="17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1584"/>
              <a:ext cx="153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8" name="Прямоугольник 11"/>
          <p:cNvSpPr>
            <a:spLocks noChangeArrowheads="1"/>
          </p:cNvSpPr>
          <p:nvPr/>
        </p:nvSpPr>
        <p:spPr bwMode="auto">
          <a:xfrm>
            <a:off x="3429000" y="4572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66FF"/>
                </a:solidFill>
              </a:rPr>
              <a:t>2 сентября  французская  армия оставила  Москву.    Кутузов     вступил в опустевший  город  и  отдал  его  на разграбление  своей  армии.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929188" y="4500563"/>
            <a:ext cx="10795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русская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429250" y="4929188"/>
            <a:ext cx="13700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Наполеон </a:t>
            </a:r>
          </a:p>
        </p:txBody>
      </p:sp>
      <p:pic>
        <p:nvPicPr>
          <p:cNvPr id="30731" name="Picture 15" descr="C:\Users\92877\Desktop\анимашки\анимашки к игре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5643563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descr="Фиолетовый узор"/>
          <p:cNvGraphicFramePr>
            <a:graphicFrameLocks noChangeAspect="1"/>
          </p:cNvGraphicFramePr>
          <p:nvPr/>
        </p:nvGraphicFramePr>
        <p:xfrm>
          <a:off x="4857750" y="500063"/>
          <a:ext cx="4286250" cy="6215062"/>
        </p:xfrm>
        <a:graphic>
          <a:graphicData uri="http://schemas.openxmlformats.org/presentationml/2006/ole">
            <p:oleObj spid="_x0000_s1026" name="Лист" r:id="rId3" imgW="3981636" imgH="3638862" progId="Excel.Sheet.8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6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  <a:cs typeface="Tunga" pitchFamily="34" charset="0"/>
              </a:rPr>
              <a:t>Решите кроссворд.</a:t>
            </a:r>
          </a:p>
        </p:txBody>
      </p:sp>
      <p:pic>
        <p:nvPicPr>
          <p:cNvPr id="1028" name="Picture 4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4675" y="5357813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88" y="571500"/>
            <a:ext cx="6000750" cy="36988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1.Место, где состоялась  главное сражение войны.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000125"/>
            <a:ext cx="6000750" cy="36988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2.Полководец,главнокомандующий русской армии.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5813" y="1428750"/>
            <a:ext cx="5429250" cy="36988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3.Земляные укрепления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928813"/>
            <a:ext cx="6643688" cy="646112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4.Генерал,командующий 2-й армией после Бородинской битвы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88" y="2643188"/>
            <a:ext cx="6072187" cy="36988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5.Место последнего сраже-ния войны 1812 года.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3143250"/>
            <a:ext cx="5357813" cy="400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6.Место соединения Русских армий.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88" y="3571875"/>
            <a:ext cx="5357812" cy="400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7.Генерал,герой войны1812 года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14438" y="4000500"/>
            <a:ext cx="5500687" cy="40005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8.Основатель партизанского движения.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4429125"/>
            <a:ext cx="5143500" cy="40005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9.Пограничная река.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5000625"/>
            <a:ext cx="5429250" cy="307975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10.Место командного Пункта Наполеона на Бородинском поле.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5786438"/>
            <a:ext cx="5214938" cy="33813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11.Место отдыха и пере-группировки русской армии.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6143625"/>
            <a:ext cx="6000750" cy="33813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12.Члены боевых отрядов составленных из местных жителей.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3" y="6519863"/>
            <a:ext cx="5786437" cy="33813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13.Командир русской батареи на Бородинском  поле.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8450" y="571500"/>
          <a:ext cx="8845550" cy="6286500"/>
        </p:xfrm>
        <a:graphic>
          <a:graphicData uri="http://schemas.openxmlformats.org/presentationml/2006/ole">
            <p:oleObj spid="_x0000_s2050" name="Лист" r:id="rId3" imgW="2876663" imgH="3638520" progId="Excel.Sheet.8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i="1" smtClean="0">
                <a:solidFill>
                  <a:srgbClr val="FFFF00"/>
                </a:solidFill>
                <a:cs typeface="Tunga" pitchFamily="34" charset="0"/>
              </a:rPr>
              <a:t>ПРОВЕРЯЕМ.</a:t>
            </a:r>
          </a:p>
        </p:txBody>
      </p:sp>
      <p:pic>
        <p:nvPicPr>
          <p:cNvPr id="6" name="Содержимое 3"/>
          <p:cNvPicPr>
            <a:picLocks noGrp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2344189" cy="28554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 b="9427"/>
          <a:stretch>
            <a:fillRect/>
          </a:stretch>
        </p:blipFill>
        <p:spPr bwMode="auto">
          <a:xfrm>
            <a:off x="7072330" y="4214818"/>
            <a:ext cx="2071670" cy="26431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4294967295"/>
          </p:nvPr>
        </p:nvSpPr>
        <p:spPr>
          <a:xfrm>
            <a:off x="2428875" y="1428750"/>
            <a:ext cx="5362575" cy="67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Она готовила пожар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 Нетерпеливому герою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  <a:cs typeface="Tunga" pitchFamily="34" charset="0"/>
              </a:rPr>
              <a:t>Восстановите  стихотворения,</a:t>
            </a:r>
            <a:br>
              <a:rPr lang="ru-RU" sz="3200" b="1" i="1" smtClean="0">
                <a:solidFill>
                  <a:srgbClr val="FFFF00"/>
                </a:solidFill>
                <a:cs typeface="Tunga" pitchFamily="34" charset="0"/>
              </a:rPr>
            </a:br>
            <a:r>
              <a:rPr lang="ru-RU" sz="3200" b="1" i="1" smtClean="0">
                <a:solidFill>
                  <a:srgbClr val="FFFF00"/>
                </a:solidFill>
                <a:cs typeface="Tunga" pitchFamily="34" charset="0"/>
              </a:rPr>
              <a:t> о каких событиях в них идет речь?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2860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Нет, не пошла Москва моя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 К нему с повинной головою.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21468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Напрасно ждал Наполеон,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 Последним счастьем упоенный,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 Москвы коленопреклоненной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357188" y="2714625"/>
            <a:ext cx="317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</a:rPr>
              <a:t>С ключами старого Кремля: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3576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Не праздник, не приемный дар,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71963"/>
            <a:ext cx="4572000" cy="258603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Напрасно ждал Наполеон,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Последним счастьем упоенный,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Москвы коленопреклоненной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С ключами старого Кремля: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Нет, не пошла Москва моя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К нему с повинной головою.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Не праздник, не приемный дар,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Она готовила пожар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Нетерпеливому герою.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5238"/>
            <a:ext cx="3367088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7215188" y="6286500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Пожар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7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4294967295"/>
          </p:nvPr>
        </p:nvSpPr>
        <p:spPr>
          <a:xfrm>
            <a:off x="5214938" y="2714625"/>
            <a:ext cx="3532187" cy="2973388"/>
          </a:xfrm>
          <a:prstGeom prst="rect">
            <a:avLst/>
          </a:prstGeom>
          <a:solidFill>
            <a:srgbClr val="FF0000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Вам не видать таких сражений!..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Носились знамена, как тени,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В дыму огонь блестел,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Звучал булат, картечь визжала,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Рука бойцов колоть устала,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И ядрам пролетать мешала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FFFF00"/>
                </a:solidFill>
              </a:rPr>
              <a:t> Гора кровавых тел.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85750" y="928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Звучал булат, картечь визжала,</a:t>
            </a:r>
          </a:p>
          <a:p>
            <a:r>
              <a:rPr lang="ru-RU"/>
              <a:t> Рука бойцов колоть устала,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000500" y="1357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Вам не видать таких сражений!..</a:t>
            </a:r>
          </a:p>
          <a:p>
            <a:r>
              <a:rPr lang="ru-RU"/>
              <a:t> Носились знамена, как тени,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928688" y="1928813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дыму огонь блестел,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071938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 ядрам пролетать мешала</a:t>
            </a:r>
          </a:p>
          <a:p>
            <a:r>
              <a:rPr lang="ru-RU"/>
              <a:t> Гора кровавых тел.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160713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29375" y="6000750"/>
            <a:ext cx="1339850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Бородино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2344189" cy="28554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 b="9427"/>
          <a:stretch>
            <a:fillRect/>
          </a:stretch>
        </p:blipFill>
        <p:spPr bwMode="auto">
          <a:xfrm>
            <a:off x="6889750" y="3643314"/>
            <a:ext cx="2254250" cy="27146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714500" y="5643563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2071688" y="3786188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071688" y="4143375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071688" y="5214938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 flipV="1">
            <a:off x="2071688" y="5572125"/>
            <a:ext cx="393700" cy="382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071688" y="5929313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071688" y="628650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3"/>
          <p:cNvGrpSpPr>
            <a:grpSpLocks/>
          </p:cNvGrpSpPr>
          <p:nvPr/>
        </p:nvGrpSpPr>
        <p:grpSpPr bwMode="auto">
          <a:xfrm>
            <a:off x="1357313" y="4500563"/>
            <a:ext cx="1465262" cy="700087"/>
            <a:chOff x="1357290" y="4500570"/>
            <a:chExt cx="1465270" cy="700090"/>
          </a:xfrm>
        </p:grpSpPr>
        <p:sp>
          <p:nvSpPr>
            <p:cNvPr id="36908" name="Rectangle 5"/>
            <p:cNvSpPr>
              <a:spLocks noChangeArrowheads="1"/>
            </p:cNvSpPr>
            <p:nvPr/>
          </p:nvSpPr>
          <p:spPr bwMode="auto">
            <a:xfrm>
              <a:off x="2071670" y="4500570"/>
              <a:ext cx="393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Rectangle 6"/>
            <p:cNvSpPr>
              <a:spLocks noChangeArrowheads="1"/>
            </p:cNvSpPr>
            <p:nvPr/>
          </p:nvSpPr>
          <p:spPr bwMode="auto">
            <a:xfrm>
              <a:off x="2071670" y="4857760"/>
              <a:ext cx="393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10" name="Rectangle 11"/>
            <p:cNvSpPr>
              <a:spLocks noChangeArrowheads="1"/>
            </p:cNvSpPr>
            <p:nvPr/>
          </p:nvSpPr>
          <p:spPr bwMode="auto">
            <a:xfrm>
              <a:off x="2428860" y="4857760"/>
              <a:ext cx="393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11" name="Rectangle 12"/>
            <p:cNvSpPr>
              <a:spLocks noChangeArrowheads="1"/>
            </p:cNvSpPr>
            <p:nvPr/>
          </p:nvSpPr>
          <p:spPr bwMode="auto">
            <a:xfrm>
              <a:off x="1357290" y="4857760"/>
              <a:ext cx="393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12" name="Rectangle 13"/>
            <p:cNvSpPr>
              <a:spLocks noChangeArrowheads="1"/>
            </p:cNvSpPr>
            <p:nvPr/>
          </p:nvSpPr>
          <p:spPr bwMode="auto">
            <a:xfrm>
              <a:off x="1714480" y="4857760"/>
              <a:ext cx="393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2071688" y="342900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1168400" y="591820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3643313" y="5500688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357563" y="457200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4643438" y="457200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4929188" y="5429250"/>
            <a:ext cx="393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2" name="Rectangle 20"/>
          <p:cNvSpPr>
            <a:spLocks noChangeArrowheads="1"/>
          </p:cNvSpPr>
          <p:nvPr/>
        </p:nvSpPr>
        <p:spPr bwMode="auto">
          <a:xfrm>
            <a:off x="1168400" y="5929313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3500438" y="3429000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286250" y="3214688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5572125" y="1785938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Rectangle 20"/>
          <p:cNvSpPr>
            <a:spLocks noChangeArrowheads="1"/>
          </p:cNvSpPr>
          <p:nvPr/>
        </p:nvSpPr>
        <p:spPr bwMode="auto">
          <a:xfrm>
            <a:off x="5929313" y="4000500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7" name="Rectangle 20"/>
          <p:cNvSpPr>
            <a:spLocks noChangeArrowheads="1"/>
          </p:cNvSpPr>
          <p:nvPr/>
        </p:nvSpPr>
        <p:spPr bwMode="auto">
          <a:xfrm>
            <a:off x="5429250" y="3000375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Rectangle 20"/>
          <p:cNvSpPr>
            <a:spLocks noChangeArrowheads="1"/>
          </p:cNvSpPr>
          <p:nvPr/>
        </p:nvSpPr>
        <p:spPr bwMode="auto">
          <a:xfrm>
            <a:off x="6429375" y="2857500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Rectangle 20"/>
          <p:cNvSpPr>
            <a:spLocks noChangeArrowheads="1"/>
          </p:cNvSpPr>
          <p:nvPr/>
        </p:nvSpPr>
        <p:spPr bwMode="auto">
          <a:xfrm>
            <a:off x="6858000" y="2071688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Rectangle 20"/>
          <p:cNvSpPr>
            <a:spLocks noChangeArrowheads="1"/>
          </p:cNvSpPr>
          <p:nvPr/>
        </p:nvSpPr>
        <p:spPr bwMode="auto">
          <a:xfrm>
            <a:off x="7786688" y="1571625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Rectangle 20"/>
          <p:cNvSpPr>
            <a:spLocks noChangeArrowheads="1"/>
          </p:cNvSpPr>
          <p:nvPr/>
        </p:nvSpPr>
        <p:spPr bwMode="auto">
          <a:xfrm>
            <a:off x="2928938" y="2714625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Rectangle 20"/>
          <p:cNvSpPr>
            <a:spLocks noChangeArrowheads="1"/>
          </p:cNvSpPr>
          <p:nvPr/>
        </p:nvSpPr>
        <p:spPr bwMode="auto">
          <a:xfrm>
            <a:off x="4071938" y="2286000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3" name="Rectangle 20"/>
          <p:cNvSpPr>
            <a:spLocks noChangeArrowheads="1"/>
          </p:cNvSpPr>
          <p:nvPr/>
        </p:nvSpPr>
        <p:spPr bwMode="auto">
          <a:xfrm>
            <a:off x="5715000" y="2357438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4" name="Rectangle 20"/>
          <p:cNvSpPr>
            <a:spLocks noChangeArrowheads="1"/>
          </p:cNvSpPr>
          <p:nvPr/>
        </p:nvSpPr>
        <p:spPr bwMode="auto">
          <a:xfrm>
            <a:off x="6143625" y="1571625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5" name="Rectangle 20"/>
          <p:cNvSpPr>
            <a:spLocks noChangeArrowheads="1"/>
          </p:cNvSpPr>
          <p:nvPr/>
        </p:nvSpPr>
        <p:spPr bwMode="auto">
          <a:xfrm>
            <a:off x="4857750" y="2286000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6" name="Rectangle 20"/>
          <p:cNvSpPr>
            <a:spLocks noChangeArrowheads="1"/>
          </p:cNvSpPr>
          <p:nvPr/>
        </p:nvSpPr>
        <p:spPr bwMode="auto">
          <a:xfrm>
            <a:off x="5143500" y="1428750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7" name="Rectangle 20"/>
          <p:cNvSpPr>
            <a:spLocks noChangeArrowheads="1"/>
          </p:cNvSpPr>
          <p:nvPr/>
        </p:nvSpPr>
        <p:spPr bwMode="auto">
          <a:xfrm>
            <a:off x="5786438" y="857250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8" name="Rectangle 20"/>
          <p:cNvSpPr>
            <a:spLocks noChangeArrowheads="1"/>
          </p:cNvSpPr>
          <p:nvPr/>
        </p:nvSpPr>
        <p:spPr bwMode="auto">
          <a:xfrm>
            <a:off x="6715125" y="571500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9" name="Rectangle 20"/>
          <p:cNvSpPr>
            <a:spLocks noChangeArrowheads="1"/>
          </p:cNvSpPr>
          <p:nvPr/>
        </p:nvSpPr>
        <p:spPr bwMode="auto">
          <a:xfrm>
            <a:off x="8358188" y="571500"/>
            <a:ext cx="474662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0" name="Rectangle 20"/>
          <p:cNvSpPr>
            <a:spLocks noChangeArrowheads="1"/>
          </p:cNvSpPr>
          <p:nvPr/>
        </p:nvSpPr>
        <p:spPr bwMode="auto">
          <a:xfrm>
            <a:off x="4429125" y="1357313"/>
            <a:ext cx="474663" cy="33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1" name="Rectangle 20"/>
          <p:cNvSpPr>
            <a:spLocks noChangeArrowheads="1"/>
          </p:cNvSpPr>
          <p:nvPr/>
        </p:nvSpPr>
        <p:spPr bwMode="auto">
          <a:xfrm>
            <a:off x="3571875" y="1571625"/>
            <a:ext cx="474663" cy="331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3" name="Рисунок 42" descr="map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-6747" y="0"/>
            <a:ext cx="9150747" cy="6858000"/>
          </a:xfrm>
          <a:prstGeom prst="rect">
            <a:avLst/>
          </a:prstGeom>
        </p:spPr>
      </p:pic>
      <p:pic>
        <p:nvPicPr>
          <p:cNvPr id="44" name="Рисунок 43" descr="1812raevsky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 flipH="1">
            <a:off x="142844" y="0"/>
            <a:ext cx="2928958" cy="22026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5" name="Рисунок 44" descr="battle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290" y="4624388"/>
            <a:ext cx="3214710" cy="223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battle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572008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1812raevsky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5715008" y="214290"/>
            <a:ext cx="3027224" cy="22007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6907" name="TextBox 47"/>
          <p:cNvSpPr txBox="1">
            <a:spLocks noChangeArrowheads="1"/>
          </p:cNvSpPr>
          <p:nvPr/>
        </p:nvSpPr>
        <p:spPr bwMode="auto">
          <a:xfrm>
            <a:off x="2286000" y="2714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</a:rPr>
              <a:t>Подведение  итогов игры</a:t>
            </a:r>
            <a:endParaRPr 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366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Апекс</vt:lpstr>
      <vt:lpstr>Лист Microsoft Excel</vt:lpstr>
      <vt:lpstr>Часть 4</vt:lpstr>
      <vt:lpstr>Напишите имя героя 1812 года под его изображением.</vt:lpstr>
      <vt:lpstr>Исправьте исторические неточности.</vt:lpstr>
      <vt:lpstr>Решите кроссворд.</vt:lpstr>
      <vt:lpstr>ПРОВЕРЯЕМ.</vt:lpstr>
      <vt:lpstr>Восстановите  стихотворения,  о каких событиях в них идет речь?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1</dc:title>
  <dc:creator>92877</dc:creator>
  <cp:lastModifiedBy>92877</cp:lastModifiedBy>
  <cp:revision>5</cp:revision>
  <dcterms:created xsi:type="dcterms:W3CDTF">2013-02-06T11:44:05Z</dcterms:created>
  <dcterms:modified xsi:type="dcterms:W3CDTF">2013-02-06T12:06:04Z</dcterms:modified>
</cp:coreProperties>
</file>