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1EAB4-A22F-4DEA-9541-5F7B62FC2571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7DF0CCD-EE8A-4DCC-B69D-DE5062865C2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Краеведческий музей</a:t>
          </a:r>
          <a:endParaRPr lang="ru-RU" sz="2400" b="1" dirty="0">
            <a:solidFill>
              <a:srgbClr val="FF0000"/>
            </a:solidFill>
          </a:endParaRPr>
        </a:p>
      </dgm:t>
    </dgm:pt>
    <dgm:pt modelId="{18F6C9C9-0B90-43F0-A93F-F004C5E5A79F}" type="parTrans" cxnId="{BC6CD142-577D-436C-AA5F-AC32C2098DE9}">
      <dgm:prSet/>
      <dgm:spPr/>
      <dgm:t>
        <a:bodyPr/>
        <a:lstStyle/>
        <a:p>
          <a:endParaRPr lang="ru-RU"/>
        </a:p>
      </dgm:t>
    </dgm:pt>
    <dgm:pt modelId="{FD5AFCA8-A6A5-4CEC-8768-297BB878870A}" type="sibTrans" cxnId="{BC6CD142-577D-436C-AA5F-AC32C2098DE9}">
      <dgm:prSet/>
      <dgm:spPr/>
      <dgm:t>
        <a:bodyPr/>
        <a:lstStyle/>
        <a:p>
          <a:endParaRPr lang="ru-RU"/>
        </a:p>
      </dgm:t>
    </dgm:pt>
    <dgm:pt modelId="{79317081-1C00-4B6C-98D4-158DD0ADC107}">
      <dgm:prSet phldrT="[Текст]"/>
      <dgm:spPr/>
      <dgm:t>
        <a:bodyPr/>
        <a:lstStyle/>
        <a:p>
          <a:r>
            <a:rPr lang="ru-RU" dirty="0" smtClean="0"/>
            <a:t>Экскурсии</a:t>
          </a:r>
          <a:endParaRPr lang="ru-RU" dirty="0"/>
        </a:p>
      </dgm:t>
    </dgm:pt>
    <dgm:pt modelId="{0EC20485-28F7-4ABE-ADD8-7C8E07F56F88}" type="parTrans" cxnId="{FB1E8F6E-3BDF-4BF2-9DAB-6B6149E6608C}">
      <dgm:prSet/>
      <dgm:spPr/>
      <dgm:t>
        <a:bodyPr/>
        <a:lstStyle/>
        <a:p>
          <a:endParaRPr lang="ru-RU"/>
        </a:p>
      </dgm:t>
    </dgm:pt>
    <dgm:pt modelId="{193561F2-D737-47EC-944D-93A6D53C5F02}" type="sibTrans" cxnId="{FB1E8F6E-3BDF-4BF2-9DAB-6B6149E6608C}">
      <dgm:prSet/>
      <dgm:spPr/>
      <dgm:t>
        <a:bodyPr/>
        <a:lstStyle/>
        <a:p>
          <a:endParaRPr lang="ru-RU"/>
        </a:p>
      </dgm:t>
    </dgm:pt>
    <dgm:pt modelId="{8327D595-2013-44DB-B69F-03E9EB28AEAC}">
      <dgm:prSet phldrT="[Текст]"/>
      <dgm:spPr/>
      <dgm:t>
        <a:bodyPr/>
        <a:lstStyle/>
        <a:p>
          <a:r>
            <a:rPr lang="ru-RU" dirty="0" smtClean="0"/>
            <a:t>Занятия</a:t>
          </a:r>
          <a:endParaRPr lang="ru-RU" dirty="0"/>
        </a:p>
      </dgm:t>
    </dgm:pt>
    <dgm:pt modelId="{81935C76-C728-4314-9B9F-E58F9BC362C2}" type="parTrans" cxnId="{3CA06263-BA88-470A-8639-EEDA44B97728}">
      <dgm:prSet/>
      <dgm:spPr/>
      <dgm:t>
        <a:bodyPr/>
        <a:lstStyle/>
        <a:p>
          <a:endParaRPr lang="ru-RU"/>
        </a:p>
      </dgm:t>
    </dgm:pt>
    <dgm:pt modelId="{A8D6A53A-2E86-47EA-8052-D2F760F69AFB}" type="sibTrans" cxnId="{3CA06263-BA88-470A-8639-EEDA44B97728}">
      <dgm:prSet/>
      <dgm:spPr/>
      <dgm:t>
        <a:bodyPr/>
        <a:lstStyle/>
        <a:p>
          <a:endParaRPr lang="ru-RU"/>
        </a:p>
      </dgm:t>
    </dgm:pt>
    <dgm:pt modelId="{9BA48458-38BE-490E-809B-760860E387B0}">
      <dgm:prSet phldrT="[Текст]"/>
      <dgm:spPr/>
      <dgm:t>
        <a:bodyPr/>
        <a:lstStyle/>
        <a:p>
          <a:r>
            <a:rPr lang="ru-RU" dirty="0" smtClean="0"/>
            <a:t>Творческие задания</a:t>
          </a:r>
          <a:endParaRPr lang="ru-RU" dirty="0"/>
        </a:p>
      </dgm:t>
    </dgm:pt>
    <dgm:pt modelId="{38936F98-32CD-439F-B8C2-A484BA312006}" type="parTrans" cxnId="{B79EAAC5-0792-4E0E-B38E-EA521678ABB5}">
      <dgm:prSet/>
      <dgm:spPr/>
      <dgm:t>
        <a:bodyPr/>
        <a:lstStyle/>
        <a:p>
          <a:endParaRPr lang="ru-RU"/>
        </a:p>
      </dgm:t>
    </dgm:pt>
    <dgm:pt modelId="{2AD34659-2FC4-40DD-8AF2-7E820CC8C30D}" type="sibTrans" cxnId="{B79EAAC5-0792-4E0E-B38E-EA521678ABB5}">
      <dgm:prSet/>
      <dgm:spPr/>
      <dgm:t>
        <a:bodyPr/>
        <a:lstStyle/>
        <a:p>
          <a:endParaRPr lang="ru-RU"/>
        </a:p>
      </dgm:t>
    </dgm:pt>
    <dgm:pt modelId="{A7DFBFFB-2146-4BBF-90E8-C2A43009C002}">
      <dgm:prSet phldrT="[Текст]"/>
      <dgm:spPr/>
      <dgm:t>
        <a:bodyPr/>
        <a:lstStyle/>
        <a:p>
          <a:r>
            <a:rPr lang="ru-RU" dirty="0" smtClean="0"/>
            <a:t>Персональная выставка</a:t>
          </a:r>
          <a:endParaRPr lang="ru-RU" dirty="0"/>
        </a:p>
      </dgm:t>
    </dgm:pt>
    <dgm:pt modelId="{AE03E3D9-1FE2-473D-944F-818CD39746EF}" type="parTrans" cxnId="{76F1F5E5-C4E0-4F03-A53A-1CB78A650B79}">
      <dgm:prSet/>
      <dgm:spPr/>
      <dgm:t>
        <a:bodyPr/>
        <a:lstStyle/>
        <a:p>
          <a:endParaRPr lang="ru-RU"/>
        </a:p>
      </dgm:t>
    </dgm:pt>
    <dgm:pt modelId="{EB045227-339C-4CE2-B189-CE396FD3C8B6}" type="sibTrans" cxnId="{76F1F5E5-C4E0-4F03-A53A-1CB78A650B79}">
      <dgm:prSet/>
      <dgm:spPr/>
      <dgm:t>
        <a:bodyPr/>
        <a:lstStyle/>
        <a:p>
          <a:endParaRPr lang="ru-RU"/>
        </a:p>
      </dgm:t>
    </dgm:pt>
    <dgm:pt modelId="{D2B45BE4-B751-43A0-B971-7A7E586A94FE}" type="pres">
      <dgm:prSet presAssocID="{5841EAB4-A22F-4DEA-9541-5F7B62FC257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1C47D5-61C6-4E35-9344-6BFBB0D55BBC}" type="pres">
      <dgm:prSet presAssocID="{5841EAB4-A22F-4DEA-9541-5F7B62FC2571}" presName="matrix" presStyleCnt="0"/>
      <dgm:spPr/>
    </dgm:pt>
    <dgm:pt modelId="{C7EA1DC6-F537-4B2D-982F-C0DBAB7B3CA3}" type="pres">
      <dgm:prSet presAssocID="{5841EAB4-A22F-4DEA-9541-5F7B62FC2571}" presName="tile1" presStyleLbl="node1" presStyleIdx="0" presStyleCnt="4"/>
      <dgm:spPr/>
    </dgm:pt>
    <dgm:pt modelId="{D0AB6659-4B8E-4A90-AE35-ECCA8DDCB0A3}" type="pres">
      <dgm:prSet presAssocID="{5841EAB4-A22F-4DEA-9541-5F7B62FC257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086399-062E-4295-B7B1-183E6E719ECE}" type="pres">
      <dgm:prSet presAssocID="{5841EAB4-A22F-4DEA-9541-5F7B62FC2571}" presName="tile2" presStyleLbl="node1" presStyleIdx="1" presStyleCnt="4"/>
      <dgm:spPr/>
      <dgm:t>
        <a:bodyPr/>
        <a:lstStyle/>
        <a:p>
          <a:endParaRPr lang="ru-RU"/>
        </a:p>
      </dgm:t>
    </dgm:pt>
    <dgm:pt modelId="{C7ABB600-5EFC-4D83-889E-4415518D44D4}" type="pres">
      <dgm:prSet presAssocID="{5841EAB4-A22F-4DEA-9541-5F7B62FC257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4BD7D-7C25-47E4-B69A-7E2D1115EA41}" type="pres">
      <dgm:prSet presAssocID="{5841EAB4-A22F-4DEA-9541-5F7B62FC2571}" presName="tile3" presStyleLbl="node1" presStyleIdx="2" presStyleCnt="4"/>
      <dgm:spPr/>
    </dgm:pt>
    <dgm:pt modelId="{DEE5AE9E-703C-4029-B5E4-918CE8FE770D}" type="pres">
      <dgm:prSet presAssocID="{5841EAB4-A22F-4DEA-9541-5F7B62FC257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D2BCF21-493A-438B-A126-66F6F4FD49D0}" type="pres">
      <dgm:prSet presAssocID="{5841EAB4-A22F-4DEA-9541-5F7B62FC2571}" presName="tile4" presStyleLbl="node1" presStyleIdx="3" presStyleCnt="4"/>
      <dgm:spPr/>
      <dgm:t>
        <a:bodyPr/>
        <a:lstStyle/>
        <a:p>
          <a:endParaRPr lang="ru-RU"/>
        </a:p>
      </dgm:t>
    </dgm:pt>
    <dgm:pt modelId="{85DABC6E-D2E8-411E-AA58-B5A1AEF01FFA}" type="pres">
      <dgm:prSet presAssocID="{5841EAB4-A22F-4DEA-9541-5F7B62FC257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F7659-5446-42A5-A321-0A6035BF7D40}" type="pres">
      <dgm:prSet presAssocID="{5841EAB4-A22F-4DEA-9541-5F7B62FC2571}" presName="centerTile" presStyleLbl="fgShp" presStyleIdx="0" presStyleCnt="1">
        <dgm:presLayoutVars>
          <dgm:chMax val="0"/>
          <dgm:chPref val="0"/>
        </dgm:presLayoutVars>
      </dgm:prSet>
      <dgm:spPr>
        <a:prstGeom prst="hexagon">
          <a:avLst/>
        </a:prstGeom>
      </dgm:spPr>
    </dgm:pt>
  </dgm:ptLst>
  <dgm:cxnLst>
    <dgm:cxn modelId="{B79EAAC5-0792-4E0E-B38E-EA521678ABB5}" srcId="{B7DF0CCD-EE8A-4DCC-B69D-DE5062865C29}" destId="{9BA48458-38BE-490E-809B-760860E387B0}" srcOrd="2" destOrd="0" parTransId="{38936F98-32CD-439F-B8C2-A484BA312006}" sibTransId="{2AD34659-2FC4-40DD-8AF2-7E820CC8C30D}"/>
    <dgm:cxn modelId="{0A98E592-DA97-4D95-9CA5-98B57DB9A8B7}" type="presOf" srcId="{79317081-1C00-4B6C-98D4-158DD0ADC107}" destId="{D0AB6659-4B8E-4A90-AE35-ECCA8DDCB0A3}" srcOrd="1" destOrd="0" presId="urn:microsoft.com/office/officeart/2005/8/layout/matrix1"/>
    <dgm:cxn modelId="{E53E06A9-F2C0-43F3-89AF-449CF68FCDD0}" type="presOf" srcId="{A7DFBFFB-2146-4BBF-90E8-C2A43009C002}" destId="{85DABC6E-D2E8-411E-AA58-B5A1AEF01FFA}" srcOrd="1" destOrd="0" presId="urn:microsoft.com/office/officeart/2005/8/layout/matrix1"/>
    <dgm:cxn modelId="{5B65064D-B34F-48C2-B7FB-0C414157CFD5}" type="presOf" srcId="{B7DF0CCD-EE8A-4DCC-B69D-DE5062865C29}" destId="{C6AF7659-5446-42A5-A321-0A6035BF7D40}" srcOrd="0" destOrd="0" presId="urn:microsoft.com/office/officeart/2005/8/layout/matrix1"/>
    <dgm:cxn modelId="{76F1F5E5-C4E0-4F03-A53A-1CB78A650B79}" srcId="{B7DF0CCD-EE8A-4DCC-B69D-DE5062865C29}" destId="{A7DFBFFB-2146-4BBF-90E8-C2A43009C002}" srcOrd="3" destOrd="0" parTransId="{AE03E3D9-1FE2-473D-944F-818CD39746EF}" sibTransId="{EB045227-339C-4CE2-B189-CE396FD3C8B6}"/>
    <dgm:cxn modelId="{98BD114A-97AE-422C-ADB8-5F0629E688EF}" type="presOf" srcId="{8327D595-2013-44DB-B69F-03E9EB28AEAC}" destId="{E4086399-062E-4295-B7B1-183E6E719ECE}" srcOrd="0" destOrd="0" presId="urn:microsoft.com/office/officeart/2005/8/layout/matrix1"/>
    <dgm:cxn modelId="{AB26E553-E740-4297-A750-89849E7581C8}" type="presOf" srcId="{9BA48458-38BE-490E-809B-760860E387B0}" destId="{DEE5AE9E-703C-4029-B5E4-918CE8FE770D}" srcOrd="1" destOrd="0" presId="urn:microsoft.com/office/officeart/2005/8/layout/matrix1"/>
    <dgm:cxn modelId="{BC6CD142-577D-436C-AA5F-AC32C2098DE9}" srcId="{5841EAB4-A22F-4DEA-9541-5F7B62FC2571}" destId="{B7DF0CCD-EE8A-4DCC-B69D-DE5062865C29}" srcOrd="0" destOrd="0" parTransId="{18F6C9C9-0B90-43F0-A93F-F004C5E5A79F}" sibTransId="{FD5AFCA8-A6A5-4CEC-8768-297BB878870A}"/>
    <dgm:cxn modelId="{B39DCB81-7401-45D1-817C-80B41A9EE21A}" type="presOf" srcId="{8327D595-2013-44DB-B69F-03E9EB28AEAC}" destId="{C7ABB600-5EFC-4D83-889E-4415518D44D4}" srcOrd="1" destOrd="0" presId="urn:microsoft.com/office/officeart/2005/8/layout/matrix1"/>
    <dgm:cxn modelId="{3FAD5BC1-2814-48BB-96D4-C29247D3ABDC}" type="presOf" srcId="{5841EAB4-A22F-4DEA-9541-5F7B62FC2571}" destId="{D2B45BE4-B751-43A0-B971-7A7E586A94FE}" srcOrd="0" destOrd="0" presId="urn:microsoft.com/office/officeart/2005/8/layout/matrix1"/>
    <dgm:cxn modelId="{12FB3043-ADF6-4AAF-8316-31CF613DB3E9}" type="presOf" srcId="{A7DFBFFB-2146-4BBF-90E8-C2A43009C002}" destId="{8D2BCF21-493A-438B-A126-66F6F4FD49D0}" srcOrd="0" destOrd="0" presId="urn:microsoft.com/office/officeart/2005/8/layout/matrix1"/>
    <dgm:cxn modelId="{D17230B1-9269-407B-87A5-709B1D399396}" type="presOf" srcId="{79317081-1C00-4B6C-98D4-158DD0ADC107}" destId="{C7EA1DC6-F537-4B2D-982F-C0DBAB7B3CA3}" srcOrd="0" destOrd="0" presId="urn:microsoft.com/office/officeart/2005/8/layout/matrix1"/>
    <dgm:cxn modelId="{FB1E8F6E-3BDF-4BF2-9DAB-6B6149E6608C}" srcId="{B7DF0CCD-EE8A-4DCC-B69D-DE5062865C29}" destId="{79317081-1C00-4B6C-98D4-158DD0ADC107}" srcOrd="0" destOrd="0" parTransId="{0EC20485-28F7-4ABE-ADD8-7C8E07F56F88}" sibTransId="{193561F2-D737-47EC-944D-93A6D53C5F02}"/>
    <dgm:cxn modelId="{6152E677-D895-4954-BD5E-7F19F804CCD3}" type="presOf" srcId="{9BA48458-38BE-490E-809B-760860E387B0}" destId="{9464BD7D-7C25-47E4-B69A-7E2D1115EA41}" srcOrd="0" destOrd="0" presId="urn:microsoft.com/office/officeart/2005/8/layout/matrix1"/>
    <dgm:cxn modelId="{3CA06263-BA88-470A-8639-EEDA44B97728}" srcId="{B7DF0CCD-EE8A-4DCC-B69D-DE5062865C29}" destId="{8327D595-2013-44DB-B69F-03E9EB28AEAC}" srcOrd="1" destOrd="0" parTransId="{81935C76-C728-4314-9B9F-E58F9BC362C2}" sibTransId="{A8D6A53A-2E86-47EA-8052-D2F760F69AFB}"/>
    <dgm:cxn modelId="{C1BB8563-ABC6-4735-8A1C-51A0C4062B30}" type="presParOf" srcId="{D2B45BE4-B751-43A0-B971-7A7E586A94FE}" destId="{281C47D5-61C6-4E35-9344-6BFBB0D55BBC}" srcOrd="0" destOrd="0" presId="urn:microsoft.com/office/officeart/2005/8/layout/matrix1"/>
    <dgm:cxn modelId="{01B74F41-B14A-450B-9025-66CD0DDF4465}" type="presParOf" srcId="{281C47D5-61C6-4E35-9344-6BFBB0D55BBC}" destId="{C7EA1DC6-F537-4B2D-982F-C0DBAB7B3CA3}" srcOrd="0" destOrd="0" presId="urn:microsoft.com/office/officeart/2005/8/layout/matrix1"/>
    <dgm:cxn modelId="{69251BE6-94BA-43F1-A4A7-E288005A8B6D}" type="presParOf" srcId="{281C47D5-61C6-4E35-9344-6BFBB0D55BBC}" destId="{D0AB6659-4B8E-4A90-AE35-ECCA8DDCB0A3}" srcOrd="1" destOrd="0" presId="urn:microsoft.com/office/officeart/2005/8/layout/matrix1"/>
    <dgm:cxn modelId="{DBBC08FB-FB77-49DC-832D-82D2C01BBFDC}" type="presParOf" srcId="{281C47D5-61C6-4E35-9344-6BFBB0D55BBC}" destId="{E4086399-062E-4295-B7B1-183E6E719ECE}" srcOrd="2" destOrd="0" presId="urn:microsoft.com/office/officeart/2005/8/layout/matrix1"/>
    <dgm:cxn modelId="{82354DC2-AD15-4A73-90D6-C068E7BC46F8}" type="presParOf" srcId="{281C47D5-61C6-4E35-9344-6BFBB0D55BBC}" destId="{C7ABB600-5EFC-4D83-889E-4415518D44D4}" srcOrd="3" destOrd="0" presId="urn:microsoft.com/office/officeart/2005/8/layout/matrix1"/>
    <dgm:cxn modelId="{487D123E-9A8E-4A47-9F52-2EF8638087EA}" type="presParOf" srcId="{281C47D5-61C6-4E35-9344-6BFBB0D55BBC}" destId="{9464BD7D-7C25-47E4-B69A-7E2D1115EA41}" srcOrd="4" destOrd="0" presId="urn:microsoft.com/office/officeart/2005/8/layout/matrix1"/>
    <dgm:cxn modelId="{1516EEED-1387-4D4B-8EBF-CFA1ABA273AB}" type="presParOf" srcId="{281C47D5-61C6-4E35-9344-6BFBB0D55BBC}" destId="{DEE5AE9E-703C-4029-B5E4-918CE8FE770D}" srcOrd="5" destOrd="0" presId="urn:microsoft.com/office/officeart/2005/8/layout/matrix1"/>
    <dgm:cxn modelId="{656B1945-21E9-435A-9937-EBE62000B214}" type="presParOf" srcId="{281C47D5-61C6-4E35-9344-6BFBB0D55BBC}" destId="{8D2BCF21-493A-438B-A126-66F6F4FD49D0}" srcOrd="6" destOrd="0" presId="urn:microsoft.com/office/officeart/2005/8/layout/matrix1"/>
    <dgm:cxn modelId="{C99A5848-538B-417D-B9DA-CDCFEAFE478F}" type="presParOf" srcId="{281C47D5-61C6-4E35-9344-6BFBB0D55BBC}" destId="{85DABC6E-D2E8-411E-AA58-B5A1AEF01FFA}" srcOrd="7" destOrd="0" presId="urn:microsoft.com/office/officeart/2005/8/layout/matrix1"/>
    <dgm:cxn modelId="{1081D564-6656-4CC8-B3FA-B1505A5698E5}" type="presParOf" srcId="{D2B45BE4-B751-43A0-B971-7A7E586A94FE}" destId="{C6AF7659-5446-42A5-A321-0A6035BF7D40}" srcOrd="1" destOrd="0" presId="urn:microsoft.com/office/officeart/2005/8/layout/matrix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7CECED-D672-4CEA-A3F5-2FF10154D4EA}" type="doc">
      <dgm:prSet loTypeId="urn:microsoft.com/office/officeart/2005/8/layout/chevron2" loCatId="process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33AF6E7-655C-43E3-88BC-BAF2D6A78E9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A3ECCDC-1236-4108-90C8-E51DB9B13E7A}" type="parTrans" cxnId="{909D2EE5-7EE5-4159-BDF2-4145F0F15E0C}">
      <dgm:prSet/>
      <dgm:spPr/>
      <dgm:t>
        <a:bodyPr/>
        <a:lstStyle/>
        <a:p>
          <a:endParaRPr lang="ru-RU"/>
        </a:p>
      </dgm:t>
    </dgm:pt>
    <dgm:pt modelId="{F59FBA92-A17C-4B29-97FB-15726EB433C3}" type="sibTrans" cxnId="{909D2EE5-7EE5-4159-BDF2-4145F0F15E0C}">
      <dgm:prSet/>
      <dgm:spPr/>
      <dgm:t>
        <a:bodyPr/>
        <a:lstStyle/>
        <a:p>
          <a:endParaRPr lang="ru-RU"/>
        </a:p>
      </dgm:t>
    </dgm:pt>
    <dgm:pt modelId="{EFAC5476-45A1-454B-A380-3A1A4BDCE5F6}">
      <dgm:prSet phldrT="[Текст]"/>
      <dgm:spPr/>
      <dgm:t>
        <a:bodyPr/>
        <a:lstStyle/>
        <a:p>
          <a:r>
            <a:rPr lang="ru-RU" dirty="0" smtClean="0"/>
            <a:t>Творческие отчёты об экскурсиях</a:t>
          </a:r>
          <a:endParaRPr lang="ru-RU" dirty="0"/>
        </a:p>
      </dgm:t>
    </dgm:pt>
    <dgm:pt modelId="{BFBDD870-65F0-4DF7-A73B-7D0CA174AE92}" type="parTrans" cxnId="{07F6DB8B-329F-43F2-BC39-6125575A406A}">
      <dgm:prSet/>
      <dgm:spPr/>
      <dgm:t>
        <a:bodyPr/>
        <a:lstStyle/>
        <a:p>
          <a:endParaRPr lang="ru-RU"/>
        </a:p>
      </dgm:t>
    </dgm:pt>
    <dgm:pt modelId="{2E7AEA02-E811-4ECD-836B-0CB7A9A16CA5}" type="sibTrans" cxnId="{07F6DB8B-329F-43F2-BC39-6125575A406A}">
      <dgm:prSet/>
      <dgm:spPr/>
      <dgm:t>
        <a:bodyPr/>
        <a:lstStyle/>
        <a:p>
          <a:endParaRPr lang="ru-RU"/>
        </a:p>
      </dgm:t>
    </dgm:pt>
    <dgm:pt modelId="{BDFD3902-49DC-46A4-BC28-6826BA63764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C9D1EAF-151D-409F-A0BC-AB94BD520B11}" type="parTrans" cxnId="{6D3E82BB-4AFD-4561-8C5E-3B554FCF8D40}">
      <dgm:prSet/>
      <dgm:spPr/>
      <dgm:t>
        <a:bodyPr/>
        <a:lstStyle/>
        <a:p>
          <a:endParaRPr lang="ru-RU"/>
        </a:p>
      </dgm:t>
    </dgm:pt>
    <dgm:pt modelId="{5CCBCE6D-A377-4796-BEFF-79443A3B472A}" type="sibTrans" cxnId="{6D3E82BB-4AFD-4561-8C5E-3B554FCF8D40}">
      <dgm:prSet/>
      <dgm:spPr/>
      <dgm:t>
        <a:bodyPr/>
        <a:lstStyle/>
        <a:p>
          <a:endParaRPr lang="ru-RU"/>
        </a:p>
      </dgm:t>
    </dgm:pt>
    <dgm:pt modelId="{2BD4559A-BA6B-4CF6-9B5E-EBD66C2115E6}">
      <dgm:prSet phldrT="[Текст]"/>
      <dgm:spPr/>
      <dgm:t>
        <a:bodyPr/>
        <a:lstStyle/>
        <a:p>
          <a:r>
            <a:rPr lang="ru-RU" dirty="0" smtClean="0"/>
            <a:t>Творческие отчёты о занятиях</a:t>
          </a:r>
          <a:endParaRPr lang="ru-RU" dirty="0"/>
        </a:p>
      </dgm:t>
    </dgm:pt>
    <dgm:pt modelId="{55434FEF-A565-4287-9E91-EC2EDB78E214}" type="parTrans" cxnId="{ECE6CCF3-ECF3-4D69-85FB-0C1C9F9412AB}">
      <dgm:prSet/>
      <dgm:spPr/>
      <dgm:t>
        <a:bodyPr/>
        <a:lstStyle/>
        <a:p>
          <a:endParaRPr lang="ru-RU"/>
        </a:p>
      </dgm:t>
    </dgm:pt>
    <dgm:pt modelId="{4481D931-6161-4ADA-A232-9C63CAA81A49}" type="sibTrans" cxnId="{ECE6CCF3-ECF3-4D69-85FB-0C1C9F9412AB}">
      <dgm:prSet/>
      <dgm:spPr/>
      <dgm:t>
        <a:bodyPr/>
        <a:lstStyle/>
        <a:p>
          <a:endParaRPr lang="ru-RU"/>
        </a:p>
      </dgm:t>
    </dgm:pt>
    <dgm:pt modelId="{BE1AC9F1-0BFB-43EF-9D82-2F963EB47C6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1910DEE-C7F2-408F-BAC2-8FC9D001FE49}" type="parTrans" cxnId="{31C36F2B-7408-4D0A-A5DB-7FB3DDEB8DE0}">
      <dgm:prSet/>
      <dgm:spPr/>
      <dgm:t>
        <a:bodyPr/>
        <a:lstStyle/>
        <a:p>
          <a:endParaRPr lang="ru-RU"/>
        </a:p>
      </dgm:t>
    </dgm:pt>
    <dgm:pt modelId="{FC52DF60-B47C-4A4B-9ACD-33969A769427}" type="sibTrans" cxnId="{31C36F2B-7408-4D0A-A5DB-7FB3DDEB8DE0}">
      <dgm:prSet/>
      <dgm:spPr/>
      <dgm:t>
        <a:bodyPr/>
        <a:lstStyle/>
        <a:p>
          <a:endParaRPr lang="ru-RU"/>
        </a:p>
      </dgm:t>
    </dgm:pt>
    <dgm:pt modelId="{53FA6FDB-0C2C-4884-BE0B-68BE3BF2F091}">
      <dgm:prSet phldrT="[Текст]"/>
      <dgm:spPr/>
      <dgm:t>
        <a:bodyPr/>
        <a:lstStyle/>
        <a:p>
          <a:r>
            <a:rPr lang="ru-RU" dirty="0" smtClean="0"/>
            <a:t>Сочинения</a:t>
          </a:r>
          <a:endParaRPr lang="ru-RU" dirty="0"/>
        </a:p>
      </dgm:t>
    </dgm:pt>
    <dgm:pt modelId="{3CF23F34-FBAC-4F24-B160-819E56A27AE4}" type="parTrans" cxnId="{8ED3EC63-2179-4D89-BBA2-FDAF47AC755B}">
      <dgm:prSet/>
      <dgm:spPr/>
      <dgm:t>
        <a:bodyPr/>
        <a:lstStyle/>
        <a:p>
          <a:endParaRPr lang="ru-RU"/>
        </a:p>
      </dgm:t>
    </dgm:pt>
    <dgm:pt modelId="{BFA0B9C8-4AD6-4FB4-916F-B8F69D194618}" type="sibTrans" cxnId="{8ED3EC63-2179-4D89-BBA2-FDAF47AC755B}">
      <dgm:prSet/>
      <dgm:spPr/>
      <dgm:t>
        <a:bodyPr/>
        <a:lstStyle/>
        <a:p>
          <a:endParaRPr lang="ru-RU"/>
        </a:p>
      </dgm:t>
    </dgm:pt>
    <dgm:pt modelId="{77C9017B-4B61-4146-B545-8D77545FEE31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217579BD-D22E-4F7D-964B-3D90640D913A}" type="parTrans" cxnId="{DED78016-1845-4004-8346-5EBDA93E6F67}">
      <dgm:prSet/>
      <dgm:spPr/>
      <dgm:t>
        <a:bodyPr/>
        <a:lstStyle/>
        <a:p>
          <a:endParaRPr lang="ru-RU"/>
        </a:p>
      </dgm:t>
    </dgm:pt>
    <dgm:pt modelId="{C4B459BB-870B-46AE-918E-0A3C08023299}" type="sibTrans" cxnId="{DED78016-1845-4004-8346-5EBDA93E6F67}">
      <dgm:prSet/>
      <dgm:spPr/>
      <dgm:t>
        <a:bodyPr/>
        <a:lstStyle/>
        <a:p>
          <a:endParaRPr lang="ru-RU"/>
        </a:p>
      </dgm:t>
    </dgm:pt>
    <dgm:pt modelId="{FEBB96D8-0FF3-40F4-B01D-DD9381C31A08}">
      <dgm:prSet/>
      <dgm:spPr/>
      <dgm:t>
        <a:bodyPr/>
        <a:lstStyle/>
        <a:p>
          <a:r>
            <a:rPr lang="ru-RU" dirty="0" smtClean="0"/>
            <a:t>Рисунки</a:t>
          </a:r>
          <a:endParaRPr lang="ru-RU" dirty="0"/>
        </a:p>
      </dgm:t>
    </dgm:pt>
    <dgm:pt modelId="{20A91C07-A91F-4D7E-A57A-1B7CE6E22C31}" type="parTrans" cxnId="{FB3BEFC5-12E9-4B22-A8AB-5974603837C1}">
      <dgm:prSet/>
      <dgm:spPr/>
      <dgm:t>
        <a:bodyPr/>
        <a:lstStyle/>
        <a:p>
          <a:endParaRPr lang="ru-RU"/>
        </a:p>
      </dgm:t>
    </dgm:pt>
    <dgm:pt modelId="{A4ADDC31-F5AC-4B68-8F8A-B2D29399726C}" type="sibTrans" cxnId="{FB3BEFC5-12E9-4B22-A8AB-5974603837C1}">
      <dgm:prSet/>
      <dgm:spPr/>
      <dgm:t>
        <a:bodyPr/>
        <a:lstStyle/>
        <a:p>
          <a:endParaRPr lang="ru-RU"/>
        </a:p>
      </dgm:t>
    </dgm:pt>
    <dgm:pt modelId="{11751D52-23B7-4346-A571-3ADFC6604172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621ADD4E-92F8-4728-B3D5-6B9F971ACAE6}" type="parTrans" cxnId="{3CAADE45-54AC-445B-B31F-72F2BF3148C2}">
      <dgm:prSet/>
      <dgm:spPr/>
      <dgm:t>
        <a:bodyPr/>
        <a:lstStyle/>
        <a:p>
          <a:endParaRPr lang="ru-RU"/>
        </a:p>
      </dgm:t>
    </dgm:pt>
    <dgm:pt modelId="{D7E4C53B-6AC1-412E-9ABC-247DF52E7352}" type="sibTrans" cxnId="{3CAADE45-54AC-445B-B31F-72F2BF3148C2}">
      <dgm:prSet/>
      <dgm:spPr/>
      <dgm:t>
        <a:bodyPr/>
        <a:lstStyle/>
        <a:p>
          <a:endParaRPr lang="ru-RU"/>
        </a:p>
      </dgm:t>
    </dgm:pt>
    <dgm:pt modelId="{09B657FD-E473-451B-9125-09CBF0C3FD92}">
      <dgm:prSet/>
      <dgm:spPr/>
      <dgm:t>
        <a:bodyPr/>
        <a:lstStyle/>
        <a:p>
          <a:r>
            <a:rPr lang="ru-RU" dirty="0" smtClean="0"/>
            <a:t>Фотографии</a:t>
          </a:r>
          <a:endParaRPr lang="ru-RU" dirty="0"/>
        </a:p>
      </dgm:t>
    </dgm:pt>
    <dgm:pt modelId="{30EE5D9D-298D-45F5-B566-D3B96DE04682}" type="parTrans" cxnId="{94DADA85-4448-4FD7-AAA3-6BBB2A2D8F1B}">
      <dgm:prSet/>
      <dgm:spPr/>
      <dgm:t>
        <a:bodyPr/>
        <a:lstStyle/>
        <a:p>
          <a:endParaRPr lang="ru-RU"/>
        </a:p>
      </dgm:t>
    </dgm:pt>
    <dgm:pt modelId="{A3647D4D-14C1-44E4-BA11-0016FC1662FB}" type="sibTrans" cxnId="{94DADA85-4448-4FD7-AAA3-6BBB2A2D8F1B}">
      <dgm:prSet/>
      <dgm:spPr/>
      <dgm:t>
        <a:bodyPr/>
        <a:lstStyle/>
        <a:p>
          <a:endParaRPr lang="ru-RU"/>
        </a:p>
      </dgm:t>
    </dgm:pt>
    <dgm:pt modelId="{2A159BF5-B0C2-455E-86E4-6A0A24B95D37}" type="pres">
      <dgm:prSet presAssocID="{F27CECED-D672-4CEA-A3F5-2FF10154D4EA}" presName="linearFlow" presStyleCnt="0">
        <dgm:presLayoutVars>
          <dgm:dir/>
          <dgm:animLvl val="lvl"/>
          <dgm:resizeHandles val="exact"/>
        </dgm:presLayoutVars>
      </dgm:prSet>
      <dgm:spPr/>
    </dgm:pt>
    <dgm:pt modelId="{E90EB377-F024-419D-AC68-4000E6001363}" type="pres">
      <dgm:prSet presAssocID="{633AF6E7-655C-43E3-88BC-BAF2D6A78E90}" presName="composite" presStyleCnt="0"/>
      <dgm:spPr/>
    </dgm:pt>
    <dgm:pt modelId="{0A8508BD-9139-40B7-A1C7-EFB9739C65D6}" type="pres">
      <dgm:prSet presAssocID="{633AF6E7-655C-43E3-88BC-BAF2D6A78E90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019DD2B-8ED0-45D6-A7D3-D8B678C6E3FA}" type="pres">
      <dgm:prSet presAssocID="{633AF6E7-655C-43E3-88BC-BAF2D6A78E9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7BC72-F974-4A24-9907-1E94D6A9E356}" type="pres">
      <dgm:prSet presAssocID="{F59FBA92-A17C-4B29-97FB-15726EB433C3}" presName="sp" presStyleCnt="0"/>
      <dgm:spPr/>
    </dgm:pt>
    <dgm:pt modelId="{A30412A9-ED4F-437C-90FC-3CA685CC2371}" type="pres">
      <dgm:prSet presAssocID="{BDFD3902-49DC-46A4-BC28-6826BA637641}" presName="composite" presStyleCnt="0"/>
      <dgm:spPr/>
    </dgm:pt>
    <dgm:pt modelId="{06DADE67-C7DC-4201-8982-9A8C1D646ABD}" type="pres">
      <dgm:prSet presAssocID="{BDFD3902-49DC-46A4-BC28-6826BA637641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594E513-649E-41A6-9BC7-49ECEDA78E00}" type="pres">
      <dgm:prSet presAssocID="{BDFD3902-49DC-46A4-BC28-6826BA637641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E0000-50B1-4B56-8736-75C90E79E216}" type="pres">
      <dgm:prSet presAssocID="{5CCBCE6D-A377-4796-BEFF-79443A3B472A}" presName="sp" presStyleCnt="0"/>
      <dgm:spPr/>
    </dgm:pt>
    <dgm:pt modelId="{418DB7B4-A253-4291-B35A-103C6F9B78A4}" type="pres">
      <dgm:prSet presAssocID="{BE1AC9F1-0BFB-43EF-9D82-2F963EB47C62}" presName="composite" presStyleCnt="0"/>
      <dgm:spPr/>
    </dgm:pt>
    <dgm:pt modelId="{4AE5D158-62B8-40C1-A5B5-40DAB2D9DE0E}" type="pres">
      <dgm:prSet presAssocID="{BE1AC9F1-0BFB-43EF-9D82-2F963EB47C62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AE0ACA7-00F1-4CFB-8DFF-916855E355C2}" type="pres">
      <dgm:prSet presAssocID="{BE1AC9F1-0BFB-43EF-9D82-2F963EB47C6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E15C3-7286-429D-A3DF-7E5A118F4511}" type="pres">
      <dgm:prSet presAssocID="{FC52DF60-B47C-4A4B-9ACD-33969A769427}" presName="sp" presStyleCnt="0"/>
      <dgm:spPr/>
    </dgm:pt>
    <dgm:pt modelId="{699AAA16-936C-4A8D-8CEB-B57823577AB2}" type="pres">
      <dgm:prSet presAssocID="{77C9017B-4B61-4146-B545-8D77545FEE31}" presName="composite" presStyleCnt="0"/>
      <dgm:spPr/>
    </dgm:pt>
    <dgm:pt modelId="{23F4C23A-63FA-428E-9596-CBA77A6FFF71}" type="pres">
      <dgm:prSet presAssocID="{77C9017B-4B61-4146-B545-8D77545FEE3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B0A7344C-9685-4BE7-8E35-050132BFF61E}" type="pres">
      <dgm:prSet presAssocID="{77C9017B-4B61-4146-B545-8D77545FEE31}" presName="descendantText" presStyleLbl="alignAcc1" presStyleIdx="3" presStyleCnt="5">
        <dgm:presLayoutVars>
          <dgm:bulletEnabled val="1"/>
        </dgm:presLayoutVars>
      </dgm:prSet>
      <dgm:spPr/>
    </dgm:pt>
    <dgm:pt modelId="{25494C65-054B-4795-BE58-115F6F44AD6A}" type="pres">
      <dgm:prSet presAssocID="{C4B459BB-870B-46AE-918E-0A3C08023299}" presName="sp" presStyleCnt="0"/>
      <dgm:spPr/>
    </dgm:pt>
    <dgm:pt modelId="{A0FA1D1B-F667-4FBE-A204-6FA31ADAEA2E}" type="pres">
      <dgm:prSet presAssocID="{11751D52-23B7-4346-A571-3ADFC6604172}" presName="composite" presStyleCnt="0"/>
      <dgm:spPr/>
    </dgm:pt>
    <dgm:pt modelId="{506DFD6F-B46C-47AC-B95B-25ABAF890E84}" type="pres">
      <dgm:prSet presAssocID="{11751D52-23B7-4346-A571-3ADFC660417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F513887D-A19A-4175-A3B5-66CD15B01B66}" type="pres">
      <dgm:prSet presAssocID="{11751D52-23B7-4346-A571-3ADFC6604172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07F6DB8B-329F-43F2-BC39-6125575A406A}" srcId="{633AF6E7-655C-43E3-88BC-BAF2D6A78E90}" destId="{EFAC5476-45A1-454B-A380-3A1A4BDCE5F6}" srcOrd="0" destOrd="0" parTransId="{BFBDD870-65F0-4DF7-A73B-7D0CA174AE92}" sibTransId="{2E7AEA02-E811-4ECD-836B-0CB7A9A16CA5}"/>
    <dgm:cxn modelId="{17630E43-2AF5-4322-A469-44DE96BE2FE8}" type="presOf" srcId="{EFAC5476-45A1-454B-A380-3A1A4BDCE5F6}" destId="{F019DD2B-8ED0-45D6-A7D3-D8B678C6E3FA}" srcOrd="0" destOrd="0" presId="urn:microsoft.com/office/officeart/2005/8/layout/chevron2"/>
    <dgm:cxn modelId="{31C36F2B-7408-4D0A-A5DB-7FB3DDEB8DE0}" srcId="{F27CECED-D672-4CEA-A3F5-2FF10154D4EA}" destId="{BE1AC9F1-0BFB-43EF-9D82-2F963EB47C62}" srcOrd="2" destOrd="0" parTransId="{81910DEE-C7F2-408F-BAC2-8FC9D001FE49}" sibTransId="{FC52DF60-B47C-4A4B-9ACD-33969A769427}"/>
    <dgm:cxn modelId="{AD576225-9142-4ACC-BFD9-05E3154F81D2}" type="presOf" srcId="{53FA6FDB-0C2C-4884-BE0B-68BE3BF2F091}" destId="{EAE0ACA7-00F1-4CFB-8DFF-916855E355C2}" srcOrd="0" destOrd="0" presId="urn:microsoft.com/office/officeart/2005/8/layout/chevron2"/>
    <dgm:cxn modelId="{3CAADE45-54AC-445B-B31F-72F2BF3148C2}" srcId="{F27CECED-D672-4CEA-A3F5-2FF10154D4EA}" destId="{11751D52-23B7-4346-A571-3ADFC6604172}" srcOrd="4" destOrd="0" parTransId="{621ADD4E-92F8-4728-B3D5-6B9F971ACAE6}" sibTransId="{D7E4C53B-6AC1-412E-9ABC-247DF52E7352}"/>
    <dgm:cxn modelId="{AD672906-6C37-481E-8595-1125E468B97D}" type="presOf" srcId="{11751D52-23B7-4346-A571-3ADFC6604172}" destId="{506DFD6F-B46C-47AC-B95B-25ABAF890E84}" srcOrd="0" destOrd="0" presId="urn:microsoft.com/office/officeart/2005/8/layout/chevron2"/>
    <dgm:cxn modelId="{8ED3EC63-2179-4D89-BBA2-FDAF47AC755B}" srcId="{BE1AC9F1-0BFB-43EF-9D82-2F963EB47C62}" destId="{53FA6FDB-0C2C-4884-BE0B-68BE3BF2F091}" srcOrd="0" destOrd="0" parTransId="{3CF23F34-FBAC-4F24-B160-819E56A27AE4}" sibTransId="{BFA0B9C8-4AD6-4FB4-916F-B8F69D194618}"/>
    <dgm:cxn modelId="{FB3BEFC5-12E9-4B22-A8AB-5974603837C1}" srcId="{77C9017B-4B61-4146-B545-8D77545FEE31}" destId="{FEBB96D8-0FF3-40F4-B01D-DD9381C31A08}" srcOrd="0" destOrd="0" parTransId="{20A91C07-A91F-4D7E-A57A-1B7CE6E22C31}" sibTransId="{A4ADDC31-F5AC-4B68-8F8A-B2D29399726C}"/>
    <dgm:cxn modelId="{DC005744-034E-4A29-8D16-93AD643E43AE}" type="presOf" srcId="{F27CECED-D672-4CEA-A3F5-2FF10154D4EA}" destId="{2A159BF5-B0C2-455E-86E4-6A0A24B95D37}" srcOrd="0" destOrd="0" presId="urn:microsoft.com/office/officeart/2005/8/layout/chevron2"/>
    <dgm:cxn modelId="{94DADA85-4448-4FD7-AAA3-6BBB2A2D8F1B}" srcId="{11751D52-23B7-4346-A571-3ADFC6604172}" destId="{09B657FD-E473-451B-9125-09CBF0C3FD92}" srcOrd="0" destOrd="0" parTransId="{30EE5D9D-298D-45F5-B566-D3B96DE04682}" sibTransId="{A3647D4D-14C1-44E4-BA11-0016FC1662FB}"/>
    <dgm:cxn modelId="{C97CAE49-5F69-4BC8-9E4F-0941A912D82F}" type="presOf" srcId="{2BD4559A-BA6B-4CF6-9B5E-EBD66C2115E6}" destId="{A594E513-649E-41A6-9BC7-49ECEDA78E00}" srcOrd="0" destOrd="0" presId="urn:microsoft.com/office/officeart/2005/8/layout/chevron2"/>
    <dgm:cxn modelId="{E27A6ACE-9355-427C-8BDF-E83D41C22313}" type="presOf" srcId="{09B657FD-E473-451B-9125-09CBF0C3FD92}" destId="{F513887D-A19A-4175-A3B5-66CD15B01B66}" srcOrd="0" destOrd="0" presId="urn:microsoft.com/office/officeart/2005/8/layout/chevron2"/>
    <dgm:cxn modelId="{6D3E82BB-4AFD-4561-8C5E-3B554FCF8D40}" srcId="{F27CECED-D672-4CEA-A3F5-2FF10154D4EA}" destId="{BDFD3902-49DC-46A4-BC28-6826BA637641}" srcOrd="1" destOrd="0" parTransId="{2C9D1EAF-151D-409F-A0BC-AB94BD520B11}" sibTransId="{5CCBCE6D-A377-4796-BEFF-79443A3B472A}"/>
    <dgm:cxn modelId="{F489A144-E452-4320-BF64-122868F44753}" type="presOf" srcId="{633AF6E7-655C-43E3-88BC-BAF2D6A78E90}" destId="{0A8508BD-9139-40B7-A1C7-EFB9739C65D6}" srcOrd="0" destOrd="0" presId="urn:microsoft.com/office/officeart/2005/8/layout/chevron2"/>
    <dgm:cxn modelId="{343F1EB8-45CC-4FC0-B7D5-EBB2ADDED1F1}" type="presOf" srcId="{77C9017B-4B61-4146-B545-8D77545FEE31}" destId="{23F4C23A-63FA-428E-9596-CBA77A6FFF71}" srcOrd="0" destOrd="0" presId="urn:microsoft.com/office/officeart/2005/8/layout/chevron2"/>
    <dgm:cxn modelId="{909D2EE5-7EE5-4159-BDF2-4145F0F15E0C}" srcId="{F27CECED-D672-4CEA-A3F5-2FF10154D4EA}" destId="{633AF6E7-655C-43E3-88BC-BAF2D6A78E90}" srcOrd="0" destOrd="0" parTransId="{0A3ECCDC-1236-4108-90C8-E51DB9B13E7A}" sibTransId="{F59FBA92-A17C-4B29-97FB-15726EB433C3}"/>
    <dgm:cxn modelId="{ECE6CCF3-ECF3-4D69-85FB-0C1C9F9412AB}" srcId="{BDFD3902-49DC-46A4-BC28-6826BA637641}" destId="{2BD4559A-BA6B-4CF6-9B5E-EBD66C2115E6}" srcOrd="0" destOrd="0" parTransId="{55434FEF-A565-4287-9E91-EC2EDB78E214}" sibTransId="{4481D931-6161-4ADA-A232-9C63CAA81A49}"/>
    <dgm:cxn modelId="{E029A237-9564-41B7-9EF8-29E8790CEF1E}" type="presOf" srcId="{BDFD3902-49DC-46A4-BC28-6826BA637641}" destId="{06DADE67-C7DC-4201-8982-9A8C1D646ABD}" srcOrd="0" destOrd="0" presId="urn:microsoft.com/office/officeart/2005/8/layout/chevron2"/>
    <dgm:cxn modelId="{39AE27C0-BEF1-4BB1-8D06-DF57E6A6A15F}" type="presOf" srcId="{FEBB96D8-0FF3-40F4-B01D-DD9381C31A08}" destId="{B0A7344C-9685-4BE7-8E35-050132BFF61E}" srcOrd="0" destOrd="0" presId="urn:microsoft.com/office/officeart/2005/8/layout/chevron2"/>
    <dgm:cxn modelId="{B927279D-E98B-47E4-BB51-48E1B4F458D4}" type="presOf" srcId="{BE1AC9F1-0BFB-43EF-9D82-2F963EB47C62}" destId="{4AE5D158-62B8-40C1-A5B5-40DAB2D9DE0E}" srcOrd="0" destOrd="0" presId="urn:microsoft.com/office/officeart/2005/8/layout/chevron2"/>
    <dgm:cxn modelId="{DED78016-1845-4004-8346-5EBDA93E6F67}" srcId="{F27CECED-D672-4CEA-A3F5-2FF10154D4EA}" destId="{77C9017B-4B61-4146-B545-8D77545FEE31}" srcOrd="3" destOrd="0" parTransId="{217579BD-D22E-4F7D-964B-3D90640D913A}" sibTransId="{C4B459BB-870B-46AE-918E-0A3C08023299}"/>
    <dgm:cxn modelId="{B9EFCD18-C0EB-4164-B757-FACCD2528198}" type="presParOf" srcId="{2A159BF5-B0C2-455E-86E4-6A0A24B95D37}" destId="{E90EB377-F024-419D-AC68-4000E6001363}" srcOrd="0" destOrd="0" presId="urn:microsoft.com/office/officeart/2005/8/layout/chevron2"/>
    <dgm:cxn modelId="{5796279B-8F40-4679-9DB6-D3564EFBFD6A}" type="presParOf" srcId="{E90EB377-F024-419D-AC68-4000E6001363}" destId="{0A8508BD-9139-40B7-A1C7-EFB9739C65D6}" srcOrd="0" destOrd="0" presId="urn:microsoft.com/office/officeart/2005/8/layout/chevron2"/>
    <dgm:cxn modelId="{032C61B8-7996-4924-BE0E-BA1AB1E7DC13}" type="presParOf" srcId="{E90EB377-F024-419D-AC68-4000E6001363}" destId="{F019DD2B-8ED0-45D6-A7D3-D8B678C6E3FA}" srcOrd="1" destOrd="0" presId="urn:microsoft.com/office/officeart/2005/8/layout/chevron2"/>
    <dgm:cxn modelId="{EAE8EBE5-6686-4966-ABE6-EEBA7CED1AC8}" type="presParOf" srcId="{2A159BF5-B0C2-455E-86E4-6A0A24B95D37}" destId="{7FF7BC72-F974-4A24-9907-1E94D6A9E356}" srcOrd="1" destOrd="0" presId="urn:microsoft.com/office/officeart/2005/8/layout/chevron2"/>
    <dgm:cxn modelId="{2A04BC3F-39A5-4269-BAFD-6E4A06B58D76}" type="presParOf" srcId="{2A159BF5-B0C2-455E-86E4-6A0A24B95D37}" destId="{A30412A9-ED4F-437C-90FC-3CA685CC2371}" srcOrd="2" destOrd="0" presId="urn:microsoft.com/office/officeart/2005/8/layout/chevron2"/>
    <dgm:cxn modelId="{97644A9F-19E0-4C07-812A-7761F3A65FCF}" type="presParOf" srcId="{A30412A9-ED4F-437C-90FC-3CA685CC2371}" destId="{06DADE67-C7DC-4201-8982-9A8C1D646ABD}" srcOrd="0" destOrd="0" presId="urn:microsoft.com/office/officeart/2005/8/layout/chevron2"/>
    <dgm:cxn modelId="{DE8554AC-6B98-40A1-9264-1FB57E5D8820}" type="presParOf" srcId="{A30412A9-ED4F-437C-90FC-3CA685CC2371}" destId="{A594E513-649E-41A6-9BC7-49ECEDA78E00}" srcOrd="1" destOrd="0" presId="urn:microsoft.com/office/officeart/2005/8/layout/chevron2"/>
    <dgm:cxn modelId="{B049448B-65EF-4D16-BCD4-4E8818DDD2EC}" type="presParOf" srcId="{2A159BF5-B0C2-455E-86E4-6A0A24B95D37}" destId="{D3BE0000-50B1-4B56-8736-75C90E79E216}" srcOrd="3" destOrd="0" presId="urn:microsoft.com/office/officeart/2005/8/layout/chevron2"/>
    <dgm:cxn modelId="{0A3A798D-B8B9-4E72-A8FC-C343764F0798}" type="presParOf" srcId="{2A159BF5-B0C2-455E-86E4-6A0A24B95D37}" destId="{418DB7B4-A253-4291-B35A-103C6F9B78A4}" srcOrd="4" destOrd="0" presId="urn:microsoft.com/office/officeart/2005/8/layout/chevron2"/>
    <dgm:cxn modelId="{5428AA29-5638-4D43-815B-D46B1E5F6A7A}" type="presParOf" srcId="{418DB7B4-A253-4291-B35A-103C6F9B78A4}" destId="{4AE5D158-62B8-40C1-A5B5-40DAB2D9DE0E}" srcOrd="0" destOrd="0" presId="urn:microsoft.com/office/officeart/2005/8/layout/chevron2"/>
    <dgm:cxn modelId="{909E5744-CCDE-4EB1-84C6-37353BE3A74A}" type="presParOf" srcId="{418DB7B4-A253-4291-B35A-103C6F9B78A4}" destId="{EAE0ACA7-00F1-4CFB-8DFF-916855E355C2}" srcOrd="1" destOrd="0" presId="urn:microsoft.com/office/officeart/2005/8/layout/chevron2"/>
    <dgm:cxn modelId="{3581E830-4190-4734-B9F6-A2B0A8EAC73C}" type="presParOf" srcId="{2A159BF5-B0C2-455E-86E4-6A0A24B95D37}" destId="{F46E15C3-7286-429D-A3DF-7E5A118F4511}" srcOrd="5" destOrd="0" presId="urn:microsoft.com/office/officeart/2005/8/layout/chevron2"/>
    <dgm:cxn modelId="{92454179-45A1-434D-B3C2-6628CA177B45}" type="presParOf" srcId="{2A159BF5-B0C2-455E-86E4-6A0A24B95D37}" destId="{699AAA16-936C-4A8D-8CEB-B57823577AB2}" srcOrd="6" destOrd="0" presId="urn:microsoft.com/office/officeart/2005/8/layout/chevron2"/>
    <dgm:cxn modelId="{E059ABDA-5A51-40B2-8176-32923B025DE8}" type="presParOf" srcId="{699AAA16-936C-4A8D-8CEB-B57823577AB2}" destId="{23F4C23A-63FA-428E-9596-CBA77A6FFF71}" srcOrd="0" destOrd="0" presId="urn:microsoft.com/office/officeart/2005/8/layout/chevron2"/>
    <dgm:cxn modelId="{AFFC941C-C39A-4FE1-B9F1-5B3B6828BE9B}" type="presParOf" srcId="{699AAA16-936C-4A8D-8CEB-B57823577AB2}" destId="{B0A7344C-9685-4BE7-8E35-050132BFF61E}" srcOrd="1" destOrd="0" presId="urn:microsoft.com/office/officeart/2005/8/layout/chevron2"/>
    <dgm:cxn modelId="{28CD94C4-4D8D-4D0D-BAD9-DC6F8001BAB3}" type="presParOf" srcId="{2A159BF5-B0C2-455E-86E4-6A0A24B95D37}" destId="{25494C65-054B-4795-BE58-115F6F44AD6A}" srcOrd="7" destOrd="0" presId="urn:microsoft.com/office/officeart/2005/8/layout/chevron2"/>
    <dgm:cxn modelId="{03A938A2-23B8-4011-94E4-45CFEA275781}" type="presParOf" srcId="{2A159BF5-B0C2-455E-86E4-6A0A24B95D37}" destId="{A0FA1D1B-F667-4FBE-A204-6FA31ADAEA2E}" srcOrd="8" destOrd="0" presId="urn:microsoft.com/office/officeart/2005/8/layout/chevron2"/>
    <dgm:cxn modelId="{D310C896-C8E3-4D30-AA84-F4869D099F14}" type="presParOf" srcId="{A0FA1D1B-F667-4FBE-A204-6FA31ADAEA2E}" destId="{506DFD6F-B46C-47AC-B95B-25ABAF890E84}" srcOrd="0" destOrd="0" presId="urn:microsoft.com/office/officeart/2005/8/layout/chevron2"/>
    <dgm:cxn modelId="{482BD33B-143B-44D2-9813-42D4BFE196F5}" type="presParOf" srcId="{A0FA1D1B-F667-4FBE-A204-6FA31ADAEA2E}" destId="{F513887D-A19A-4175-A3B5-66CD15B01B66}" srcOrd="1" destOrd="0" presId="urn:microsoft.com/office/officeart/2005/8/layout/chevron2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81FF8B-32D2-4FD8-B95D-5120264B32C5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5C82CF-943E-4F10-8FAB-CDF8F29F88AE}">
      <dgm:prSet phldrT="[Текст]"/>
      <dgm:spPr/>
      <dgm:t>
        <a:bodyPr/>
        <a:lstStyle/>
        <a:p>
          <a:r>
            <a:rPr lang="ru-RU" dirty="0" smtClean="0"/>
            <a:t>Сочинение </a:t>
          </a:r>
          <a:endParaRPr lang="ru-RU" dirty="0"/>
        </a:p>
      </dgm:t>
    </dgm:pt>
    <dgm:pt modelId="{66F90694-14B4-4C96-BC5B-73C96AA81877}" type="parTrans" cxnId="{60B922CF-4613-426E-BFC1-52A3A7314168}">
      <dgm:prSet/>
      <dgm:spPr/>
      <dgm:t>
        <a:bodyPr/>
        <a:lstStyle/>
        <a:p>
          <a:endParaRPr lang="ru-RU"/>
        </a:p>
      </dgm:t>
    </dgm:pt>
    <dgm:pt modelId="{A91F278D-3506-4B22-BAA1-C1B6817997C9}" type="sibTrans" cxnId="{60B922CF-4613-426E-BFC1-52A3A7314168}">
      <dgm:prSet/>
      <dgm:spPr/>
      <dgm:t>
        <a:bodyPr/>
        <a:lstStyle/>
        <a:p>
          <a:endParaRPr lang="ru-RU"/>
        </a:p>
      </dgm:t>
    </dgm:pt>
    <dgm:pt modelId="{8CA70F23-52DF-44DF-A3D0-0FE5469AE01A}">
      <dgm:prSet phldrT="[Текст]"/>
      <dgm:spPr/>
      <dgm:t>
        <a:bodyPr/>
        <a:lstStyle/>
        <a:p>
          <a:r>
            <a:rPr lang="ru-RU" dirty="0" smtClean="0"/>
            <a:t>Рисунок</a:t>
          </a:r>
          <a:endParaRPr lang="ru-RU" dirty="0"/>
        </a:p>
      </dgm:t>
    </dgm:pt>
    <dgm:pt modelId="{090FE85F-322D-4C16-9260-9AD1592D3F2B}" type="parTrans" cxnId="{68141349-F40F-4A1D-8CF2-1933A150D9BD}">
      <dgm:prSet/>
      <dgm:spPr/>
      <dgm:t>
        <a:bodyPr/>
        <a:lstStyle/>
        <a:p>
          <a:endParaRPr lang="ru-RU"/>
        </a:p>
      </dgm:t>
    </dgm:pt>
    <dgm:pt modelId="{0E4F25CE-7917-41F6-9ABC-DF03A0C79B7D}" type="sibTrans" cxnId="{68141349-F40F-4A1D-8CF2-1933A150D9BD}">
      <dgm:prSet/>
      <dgm:spPr/>
      <dgm:t>
        <a:bodyPr/>
        <a:lstStyle/>
        <a:p>
          <a:endParaRPr lang="ru-RU"/>
        </a:p>
      </dgm:t>
    </dgm:pt>
    <dgm:pt modelId="{D6A63FB8-07A0-407A-91BB-F8EFF8ABE7D0}">
      <dgm:prSet phldrT="[Текст]"/>
      <dgm:spPr/>
      <dgm:t>
        <a:bodyPr/>
        <a:lstStyle/>
        <a:p>
          <a:r>
            <a:rPr lang="ru-RU" dirty="0" smtClean="0"/>
            <a:t>Фотография</a:t>
          </a:r>
          <a:endParaRPr lang="ru-RU" dirty="0"/>
        </a:p>
      </dgm:t>
    </dgm:pt>
    <dgm:pt modelId="{A00A1ECD-85F9-4D7F-A409-04AD849BDF42}" type="parTrans" cxnId="{A405167A-FA6E-4425-B124-7F950C1FC4ED}">
      <dgm:prSet/>
      <dgm:spPr/>
      <dgm:t>
        <a:bodyPr/>
        <a:lstStyle/>
        <a:p>
          <a:endParaRPr lang="ru-RU"/>
        </a:p>
      </dgm:t>
    </dgm:pt>
    <dgm:pt modelId="{71E66380-0F97-415C-8544-260C6D952532}" type="sibTrans" cxnId="{A405167A-FA6E-4425-B124-7F950C1FC4ED}">
      <dgm:prSet/>
      <dgm:spPr/>
      <dgm:t>
        <a:bodyPr/>
        <a:lstStyle/>
        <a:p>
          <a:endParaRPr lang="ru-RU"/>
        </a:p>
      </dgm:t>
    </dgm:pt>
    <dgm:pt modelId="{7CBA9665-781A-4438-8AF4-9271FE082FC4}" type="pres">
      <dgm:prSet presAssocID="{7981FF8B-32D2-4FD8-B95D-5120264B32C5}" presName="Name0" presStyleCnt="0">
        <dgm:presLayoutVars>
          <dgm:dir/>
          <dgm:resizeHandles val="exact"/>
        </dgm:presLayoutVars>
      </dgm:prSet>
      <dgm:spPr/>
    </dgm:pt>
    <dgm:pt modelId="{D1B6E729-C708-4840-B547-86B4EBD6A08B}" type="pres">
      <dgm:prSet presAssocID="{A35C82CF-943E-4F10-8FAB-CDF8F29F88AE}" presName="node" presStyleLbl="node1" presStyleIdx="0" presStyleCnt="3">
        <dgm:presLayoutVars>
          <dgm:bulletEnabled val="1"/>
        </dgm:presLayoutVars>
      </dgm:prSet>
      <dgm:spPr/>
    </dgm:pt>
    <dgm:pt modelId="{828A924C-5C94-4046-B411-420C0A48983B}" type="pres">
      <dgm:prSet presAssocID="{A91F278D-3506-4B22-BAA1-C1B6817997C9}" presName="sibTrans" presStyleLbl="sibTrans2D1" presStyleIdx="0" presStyleCnt="3" custLinFactNeighborX="59477" custLinFactNeighborY="-24768"/>
      <dgm:spPr/>
    </dgm:pt>
    <dgm:pt modelId="{6F252B18-C739-4470-ADEE-534C630D8438}" type="pres">
      <dgm:prSet presAssocID="{A91F278D-3506-4B22-BAA1-C1B6817997C9}" presName="connectorText" presStyleLbl="sibTrans2D1" presStyleIdx="0" presStyleCnt="3"/>
      <dgm:spPr/>
    </dgm:pt>
    <dgm:pt modelId="{E568501E-5F8D-425A-BB87-56CB0B4E9AD6}" type="pres">
      <dgm:prSet presAssocID="{8CA70F23-52DF-44DF-A3D0-0FE5469AE01A}" presName="node" presStyleLbl="node1" presStyleIdx="1" presStyleCnt="3">
        <dgm:presLayoutVars>
          <dgm:bulletEnabled val="1"/>
        </dgm:presLayoutVars>
      </dgm:prSet>
      <dgm:spPr/>
    </dgm:pt>
    <dgm:pt modelId="{17062B62-1EAA-4D25-8CC6-105379CC96EE}" type="pres">
      <dgm:prSet presAssocID="{0E4F25CE-7917-41F6-9ABC-DF03A0C79B7D}" presName="sibTrans" presStyleLbl="sibTrans2D1" presStyleIdx="1" presStyleCnt="3"/>
      <dgm:spPr/>
    </dgm:pt>
    <dgm:pt modelId="{D3D38CC4-8196-45B7-ADF8-72E4D7FC02E5}" type="pres">
      <dgm:prSet presAssocID="{0E4F25CE-7917-41F6-9ABC-DF03A0C79B7D}" presName="connectorText" presStyleLbl="sibTrans2D1" presStyleIdx="1" presStyleCnt="3"/>
      <dgm:spPr/>
    </dgm:pt>
    <dgm:pt modelId="{85B1FAA0-620B-4C96-ACB4-179B79A9D367}" type="pres">
      <dgm:prSet presAssocID="{D6A63FB8-07A0-407A-91BB-F8EFF8ABE7D0}" presName="node" presStyleLbl="node1" presStyleIdx="2" presStyleCnt="3">
        <dgm:presLayoutVars>
          <dgm:bulletEnabled val="1"/>
        </dgm:presLayoutVars>
      </dgm:prSet>
      <dgm:spPr/>
    </dgm:pt>
    <dgm:pt modelId="{CF970456-BACF-4CB2-B8B9-53788F0CDE79}" type="pres">
      <dgm:prSet presAssocID="{71E66380-0F97-415C-8544-260C6D952532}" presName="sibTrans" presStyleLbl="sibTrans2D1" presStyleIdx="2" presStyleCnt="3" custLinFactNeighborX="-53460" custLinFactNeighborY="-24768"/>
      <dgm:spPr/>
    </dgm:pt>
    <dgm:pt modelId="{8ACDCABF-687B-43C1-80C5-5EED25A2D216}" type="pres">
      <dgm:prSet presAssocID="{71E66380-0F97-415C-8544-260C6D952532}" presName="connectorText" presStyleLbl="sibTrans2D1" presStyleIdx="2" presStyleCnt="3"/>
      <dgm:spPr/>
    </dgm:pt>
  </dgm:ptLst>
  <dgm:cxnLst>
    <dgm:cxn modelId="{5958A63C-9A2A-4498-A033-51B3BC61EB71}" type="presOf" srcId="{0E4F25CE-7917-41F6-9ABC-DF03A0C79B7D}" destId="{17062B62-1EAA-4D25-8CC6-105379CC96EE}" srcOrd="0" destOrd="0" presId="urn:microsoft.com/office/officeart/2005/8/layout/cycle7"/>
    <dgm:cxn modelId="{88F26C11-E033-443E-83BD-4864DFB9C9C5}" type="presOf" srcId="{7981FF8B-32D2-4FD8-B95D-5120264B32C5}" destId="{7CBA9665-781A-4438-8AF4-9271FE082FC4}" srcOrd="0" destOrd="0" presId="urn:microsoft.com/office/officeart/2005/8/layout/cycle7"/>
    <dgm:cxn modelId="{1FF16E8F-6751-4F67-B91B-32C47482FD3C}" type="presOf" srcId="{A91F278D-3506-4B22-BAA1-C1B6817997C9}" destId="{828A924C-5C94-4046-B411-420C0A48983B}" srcOrd="0" destOrd="0" presId="urn:microsoft.com/office/officeart/2005/8/layout/cycle7"/>
    <dgm:cxn modelId="{0521A613-8DB8-4AFD-86BE-9EEADA79A860}" type="presOf" srcId="{71E66380-0F97-415C-8544-260C6D952532}" destId="{8ACDCABF-687B-43C1-80C5-5EED25A2D216}" srcOrd="1" destOrd="0" presId="urn:microsoft.com/office/officeart/2005/8/layout/cycle7"/>
    <dgm:cxn modelId="{2208A7DD-2A3D-4A38-9E05-EC972B8C57B3}" type="presOf" srcId="{A35C82CF-943E-4F10-8FAB-CDF8F29F88AE}" destId="{D1B6E729-C708-4840-B547-86B4EBD6A08B}" srcOrd="0" destOrd="0" presId="urn:microsoft.com/office/officeart/2005/8/layout/cycle7"/>
    <dgm:cxn modelId="{F0DAFBB1-806D-4717-882B-A5A723FD2D0C}" type="presOf" srcId="{A91F278D-3506-4B22-BAA1-C1B6817997C9}" destId="{6F252B18-C739-4470-ADEE-534C630D8438}" srcOrd="1" destOrd="0" presId="urn:microsoft.com/office/officeart/2005/8/layout/cycle7"/>
    <dgm:cxn modelId="{60B922CF-4613-426E-BFC1-52A3A7314168}" srcId="{7981FF8B-32D2-4FD8-B95D-5120264B32C5}" destId="{A35C82CF-943E-4F10-8FAB-CDF8F29F88AE}" srcOrd="0" destOrd="0" parTransId="{66F90694-14B4-4C96-BC5B-73C96AA81877}" sibTransId="{A91F278D-3506-4B22-BAA1-C1B6817997C9}"/>
    <dgm:cxn modelId="{68141349-F40F-4A1D-8CF2-1933A150D9BD}" srcId="{7981FF8B-32D2-4FD8-B95D-5120264B32C5}" destId="{8CA70F23-52DF-44DF-A3D0-0FE5469AE01A}" srcOrd="1" destOrd="0" parTransId="{090FE85F-322D-4C16-9260-9AD1592D3F2B}" sibTransId="{0E4F25CE-7917-41F6-9ABC-DF03A0C79B7D}"/>
    <dgm:cxn modelId="{EBFF0534-8514-4671-8651-6D73F57FDBDC}" type="presOf" srcId="{71E66380-0F97-415C-8544-260C6D952532}" destId="{CF970456-BACF-4CB2-B8B9-53788F0CDE79}" srcOrd="0" destOrd="0" presId="urn:microsoft.com/office/officeart/2005/8/layout/cycle7"/>
    <dgm:cxn modelId="{A405167A-FA6E-4425-B124-7F950C1FC4ED}" srcId="{7981FF8B-32D2-4FD8-B95D-5120264B32C5}" destId="{D6A63FB8-07A0-407A-91BB-F8EFF8ABE7D0}" srcOrd="2" destOrd="0" parTransId="{A00A1ECD-85F9-4D7F-A409-04AD849BDF42}" sibTransId="{71E66380-0F97-415C-8544-260C6D952532}"/>
    <dgm:cxn modelId="{F7A6D4E8-A481-4F91-B3F8-DB083CDDA99E}" type="presOf" srcId="{0E4F25CE-7917-41F6-9ABC-DF03A0C79B7D}" destId="{D3D38CC4-8196-45B7-ADF8-72E4D7FC02E5}" srcOrd="1" destOrd="0" presId="urn:microsoft.com/office/officeart/2005/8/layout/cycle7"/>
    <dgm:cxn modelId="{B6620266-B665-4397-AEB7-09870A4544F2}" type="presOf" srcId="{D6A63FB8-07A0-407A-91BB-F8EFF8ABE7D0}" destId="{85B1FAA0-620B-4C96-ACB4-179B79A9D367}" srcOrd="0" destOrd="0" presId="urn:microsoft.com/office/officeart/2005/8/layout/cycle7"/>
    <dgm:cxn modelId="{D1CEA33C-D824-4D7B-978F-4B605704E53D}" type="presOf" srcId="{8CA70F23-52DF-44DF-A3D0-0FE5469AE01A}" destId="{E568501E-5F8D-425A-BB87-56CB0B4E9AD6}" srcOrd="0" destOrd="0" presId="urn:microsoft.com/office/officeart/2005/8/layout/cycle7"/>
    <dgm:cxn modelId="{3508129A-4787-469C-B649-696288AD5CD5}" type="presParOf" srcId="{7CBA9665-781A-4438-8AF4-9271FE082FC4}" destId="{D1B6E729-C708-4840-B547-86B4EBD6A08B}" srcOrd="0" destOrd="0" presId="urn:microsoft.com/office/officeart/2005/8/layout/cycle7"/>
    <dgm:cxn modelId="{67B1B85F-F713-4F3D-9712-FB987B04A325}" type="presParOf" srcId="{7CBA9665-781A-4438-8AF4-9271FE082FC4}" destId="{828A924C-5C94-4046-B411-420C0A48983B}" srcOrd="1" destOrd="0" presId="urn:microsoft.com/office/officeart/2005/8/layout/cycle7"/>
    <dgm:cxn modelId="{067C0008-8C32-4DD1-9F75-5FA611C3D8E3}" type="presParOf" srcId="{828A924C-5C94-4046-B411-420C0A48983B}" destId="{6F252B18-C739-4470-ADEE-534C630D8438}" srcOrd="0" destOrd="0" presId="urn:microsoft.com/office/officeart/2005/8/layout/cycle7"/>
    <dgm:cxn modelId="{AD26FC5B-492B-4275-90D6-FC7BB7FEFC1A}" type="presParOf" srcId="{7CBA9665-781A-4438-8AF4-9271FE082FC4}" destId="{E568501E-5F8D-425A-BB87-56CB0B4E9AD6}" srcOrd="2" destOrd="0" presId="urn:microsoft.com/office/officeart/2005/8/layout/cycle7"/>
    <dgm:cxn modelId="{31B952C9-22E5-4EC7-8848-CC27E81C4786}" type="presParOf" srcId="{7CBA9665-781A-4438-8AF4-9271FE082FC4}" destId="{17062B62-1EAA-4D25-8CC6-105379CC96EE}" srcOrd="3" destOrd="0" presId="urn:microsoft.com/office/officeart/2005/8/layout/cycle7"/>
    <dgm:cxn modelId="{3084A401-E15B-4DE7-837B-091AC0838F58}" type="presParOf" srcId="{17062B62-1EAA-4D25-8CC6-105379CC96EE}" destId="{D3D38CC4-8196-45B7-ADF8-72E4D7FC02E5}" srcOrd="0" destOrd="0" presId="urn:microsoft.com/office/officeart/2005/8/layout/cycle7"/>
    <dgm:cxn modelId="{C0694AAE-DD9C-4FC8-845D-2E28AF4324A8}" type="presParOf" srcId="{7CBA9665-781A-4438-8AF4-9271FE082FC4}" destId="{85B1FAA0-620B-4C96-ACB4-179B79A9D367}" srcOrd="4" destOrd="0" presId="urn:microsoft.com/office/officeart/2005/8/layout/cycle7"/>
    <dgm:cxn modelId="{84D9D429-24BC-48DA-8094-A097D67EA2E2}" type="presParOf" srcId="{7CBA9665-781A-4438-8AF4-9271FE082FC4}" destId="{CF970456-BACF-4CB2-B8B9-53788F0CDE79}" srcOrd="5" destOrd="0" presId="urn:microsoft.com/office/officeart/2005/8/layout/cycle7"/>
    <dgm:cxn modelId="{02663680-2192-4A7E-BBF6-A66A3FCDC0E6}" type="presParOf" srcId="{CF970456-BACF-4CB2-B8B9-53788F0CDE79}" destId="{8ACDCABF-687B-43C1-80C5-5EED25A2D216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</p:transition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928794" y="4929198"/>
            <a:ext cx="6570722" cy="12144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МОУ СОШ №1 г. Малоярославец Калужской обл.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Учитель начальных классов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57290" y="-214338"/>
            <a:ext cx="7339018" cy="12192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/>
              <a:t>орозова Ольга Михайловна</a:t>
            </a:r>
            <a:endParaRPr lang="ru-RU" b="1" dirty="0"/>
          </a:p>
        </p:txBody>
      </p:sp>
      <p:pic>
        <p:nvPicPr>
          <p:cNvPr id="1026" name="Picture 2" descr="C:\Documents and Settings\Admin\Мои документы\Мои рисунки\Изображение 09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928670"/>
            <a:ext cx="2643206" cy="36471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1857364"/>
            <a:ext cx="428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Краеведческий музей - одна из форм  работы с детьми.</a:t>
            </a:r>
            <a:endParaRPr lang="ru-RU" sz="2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7-конечная звезда 19"/>
          <p:cNvSpPr/>
          <p:nvPr/>
        </p:nvSpPr>
        <p:spPr bwMode="auto">
          <a:xfrm>
            <a:off x="2643174" y="3071810"/>
            <a:ext cx="4000528" cy="2071702"/>
          </a:xfrm>
          <a:prstGeom prst="star7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 b="0" dirty="0"/>
          </a:p>
          <a:p>
            <a:pPr>
              <a:defRPr/>
            </a:pPr>
            <a:endParaRPr lang="ru-RU" b="0" dirty="0"/>
          </a:p>
          <a:p>
            <a:pPr>
              <a:defRPr/>
            </a:pPr>
            <a:endParaRPr lang="ru-RU" b="0" dirty="0"/>
          </a:p>
          <a:p>
            <a:pPr>
              <a:defRPr/>
            </a:pPr>
            <a:endParaRPr lang="ru-RU" b="0" dirty="0"/>
          </a:p>
          <a:p>
            <a:pPr>
              <a:defRPr/>
            </a:pPr>
            <a:r>
              <a:rPr lang="ru-RU" b="0" dirty="0"/>
              <a:t>  </a:t>
            </a:r>
          </a:p>
          <a:p>
            <a:pPr>
              <a:defRPr/>
            </a:pPr>
            <a:r>
              <a:rPr lang="ru-RU" b="0" dirty="0"/>
              <a:t>   </a:t>
            </a:r>
            <a:endParaRPr lang="ru-RU" b="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8929688" cy="1643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Н</a:t>
            </a:r>
            <a:r>
              <a:rPr lang="ru-RU" sz="5400" dirty="0" smtClean="0">
                <a:latin typeface="+mn-lt"/>
              </a:rPr>
              <a:t>аша краеведческая работа</a:t>
            </a:r>
            <a:endParaRPr lang="ru-RU" sz="5400" dirty="0">
              <a:latin typeface="+mn-lt"/>
            </a:endParaRPr>
          </a:p>
        </p:txBody>
      </p:sp>
      <p:sp>
        <p:nvSpPr>
          <p:cNvPr id="12292" name="Выноска-облако 5"/>
          <p:cNvSpPr>
            <a:spLocks noChangeArrowheads="1"/>
          </p:cNvSpPr>
          <p:nvPr/>
        </p:nvSpPr>
        <p:spPr bwMode="auto">
          <a:xfrm>
            <a:off x="7072313" y="2786063"/>
            <a:ext cx="2214562" cy="1143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0"/>
              <a:t>Краеведческий</a:t>
            </a:r>
          </a:p>
          <a:p>
            <a:r>
              <a:rPr lang="ru-RU" b="0"/>
              <a:t>музей</a:t>
            </a:r>
          </a:p>
        </p:txBody>
      </p:sp>
      <p:sp>
        <p:nvSpPr>
          <p:cNvPr id="12293" name="Выноска-облако 8"/>
          <p:cNvSpPr>
            <a:spLocks noChangeArrowheads="1"/>
          </p:cNvSpPr>
          <p:nvPr/>
        </p:nvSpPr>
        <p:spPr bwMode="auto">
          <a:xfrm>
            <a:off x="214313" y="1785938"/>
            <a:ext cx="1785937" cy="1143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0"/>
              <a:t>Детская</a:t>
            </a:r>
          </a:p>
          <a:p>
            <a:r>
              <a:rPr lang="ru-RU" b="0"/>
              <a:t>библиотека</a:t>
            </a:r>
          </a:p>
        </p:txBody>
      </p:sp>
      <p:sp>
        <p:nvSpPr>
          <p:cNvPr id="12294" name="Выноска-облако 9"/>
          <p:cNvSpPr>
            <a:spLocks noChangeArrowheads="1"/>
          </p:cNvSpPr>
          <p:nvPr/>
        </p:nvSpPr>
        <p:spPr bwMode="auto">
          <a:xfrm>
            <a:off x="6572250" y="1643063"/>
            <a:ext cx="1785938" cy="1214437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0"/>
              <a:t>Музей </a:t>
            </a:r>
          </a:p>
          <a:p>
            <a:r>
              <a:rPr lang="ru-RU" b="0"/>
              <a:t>школы №1</a:t>
            </a:r>
          </a:p>
        </p:txBody>
      </p:sp>
      <p:sp>
        <p:nvSpPr>
          <p:cNvPr id="12295" name="Выноска-облако 10"/>
          <p:cNvSpPr>
            <a:spLocks noChangeArrowheads="1"/>
          </p:cNvSpPr>
          <p:nvPr/>
        </p:nvSpPr>
        <p:spPr bwMode="auto">
          <a:xfrm>
            <a:off x="0" y="4643438"/>
            <a:ext cx="1785938" cy="1143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0"/>
              <a:t>Выставочный</a:t>
            </a:r>
          </a:p>
          <a:p>
            <a:r>
              <a:rPr lang="ru-RU" b="0"/>
              <a:t>зал</a:t>
            </a:r>
          </a:p>
        </p:txBody>
      </p:sp>
      <p:sp>
        <p:nvSpPr>
          <p:cNvPr id="12296" name="Выноска-облако 11"/>
          <p:cNvSpPr>
            <a:spLocks noChangeArrowheads="1"/>
          </p:cNvSpPr>
          <p:nvPr/>
        </p:nvSpPr>
        <p:spPr bwMode="auto">
          <a:xfrm>
            <a:off x="3000375" y="5500688"/>
            <a:ext cx="1785938" cy="1143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0"/>
              <a:t>родители</a:t>
            </a:r>
          </a:p>
        </p:txBody>
      </p:sp>
      <p:sp>
        <p:nvSpPr>
          <p:cNvPr id="12297" name="Выноска-облако 12"/>
          <p:cNvSpPr>
            <a:spLocks noChangeArrowheads="1"/>
          </p:cNvSpPr>
          <p:nvPr/>
        </p:nvSpPr>
        <p:spPr bwMode="auto">
          <a:xfrm>
            <a:off x="7358063" y="4143375"/>
            <a:ext cx="1785937" cy="1143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CDC8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0"/>
              <a:t>Диарама</a:t>
            </a:r>
          </a:p>
          <a:p>
            <a:r>
              <a:rPr lang="ru-RU" b="0"/>
              <a:t>  1812 г.</a:t>
            </a:r>
          </a:p>
        </p:txBody>
      </p:sp>
      <p:sp>
        <p:nvSpPr>
          <p:cNvPr id="12298" name="Выноска-облако 13"/>
          <p:cNvSpPr>
            <a:spLocks noChangeArrowheads="1"/>
          </p:cNvSpPr>
          <p:nvPr/>
        </p:nvSpPr>
        <p:spPr bwMode="auto">
          <a:xfrm>
            <a:off x="5000625" y="5500688"/>
            <a:ext cx="1785938" cy="1143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45B5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0"/>
              <a:t>монастырь</a:t>
            </a:r>
          </a:p>
        </p:txBody>
      </p:sp>
      <p:sp>
        <p:nvSpPr>
          <p:cNvPr id="12299" name="Выноска-облако 14"/>
          <p:cNvSpPr>
            <a:spLocks noChangeArrowheads="1"/>
          </p:cNvSpPr>
          <p:nvPr/>
        </p:nvSpPr>
        <p:spPr bwMode="auto">
          <a:xfrm>
            <a:off x="7000875" y="5429250"/>
            <a:ext cx="1785938" cy="1143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99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0"/>
              <a:t>Картинная</a:t>
            </a:r>
          </a:p>
          <a:p>
            <a:r>
              <a:rPr lang="ru-RU" b="0"/>
              <a:t>галерея</a:t>
            </a:r>
          </a:p>
        </p:txBody>
      </p:sp>
      <p:sp>
        <p:nvSpPr>
          <p:cNvPr id="12300" name="Выноска-облако 15"/>
          <p:cNvSpPr>
            <a:spLocks noChangeArrowheads="1"/>
          </p:cNvSpPr>
          <p:nvPr/>
        </p:nvSpPr>
        <p:spPr bwMode="auto">
          <a:xfrm>
            <a:off x="2143125" y="1643063"/>
            <a:ext cx="1785938" cy="1143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0" dirty="0"/>
              <a:t>Музей 1812г.</a:t>
            </a:r>
          </a:p>
        </p:txBody>
      </p:sp>
      <p:sp>
        <p:nvSpPr>
          <p:cNvPr id="12301" name="Выноска-облако 16"/>
          <p:cNvSpPr>
            <a:spLocks noChangeArrowheads="1"/>
          </p:cNvSpPr>
          <p:nvPr/>
        </p:nvSpPr>
        <p:spPr bwMode="auto">
          <a:xfrm>
            <a:off x="0" y="3286125"/>
            <a:ext cx="1785938" cy="1143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0"/>
              <a:t>КПЦ</a:t>
            </a:r>
          </a:p>
          <a:p>
            <a:r>
              <a:rPr lang="ru-RU" b="0"/>
              <a:t>«Единство»</a:t>
            </a:r>
          </a:p>
        </p:txBody>
      </p:sp>
      <p:sp>
        <p:nvSpPr>
          <p:cNvPr id="12302" name="Выноска-облако 17"/>
          <p:cNvSpPr>
            <a:spLocks noChangeArrowheads="1"/>
          </p:cNvSpPr>
          <p:nvPr/>
        </p:nvSpPr>
        <p:spPr bwMode="auto">
          <a:xfrm>
            <a:off x="857250" y="5715000"/>
            <a:ext cx="1785938" cy="1143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0"/>
              <a:t>Учителя</a:t>
            </a:r>
          </a:p>
          <a:p>
            <a:r>
              <a:rPr lang="ru-RU" b="0"/>
              <a:t>истории</a:t>
            </a:r>
          </a:p>
        </p:txBody>
      </p:sp>
      <p:pic>
        <p:nvPicPr>
          <p:cNvPr id="19460" name="Picture 4" descr="F:\111212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286124"/>
            <a:ext cx="1785950" cy="1785950"/>
          </a:xfrm>
          <a:prstGeom prst="ellipse">
            <a:avLst/>
          </a:prstGeom>
          <a:noFill/>
        </p:spPr>
      </p:pic>
      <p:sp>
        <p:nvSpPr>
          <p:cNvPr id="12304" name="Выноска-облако 22"/>
          <p:cNvSpPr>
            <a:spLocks noChangeArrowheads="1"/>
          </p:cNvSpPr>
          <p:nvPr/>
        </p:nvSpPr>
        <p:spPr bwMode="auto">
          <a:xfrm>
            <a:off x="4214813" y="1643063"/>
            <a:ext cx="2214562" cy="128587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0"/>
              <a:t>Администрация</a:t>
            </a:r>
          </a:p>
          <a:p>
            <a:r>
              <a:rPr lang="ru-RU" b="0"/>
              <a:t>города.</a:t>
            </a:r>
          </a:p>
        </p:txBody>
      </p:sp>
      <p:cxnSp>
        <p:nvCxnSpPr>
          <p:cNvPr id="25" name="Прямая соединительная линия 24"/>
          <p:cNvCxnSpPr>
            <a:endCxn id="20" idx="5"/>
          </p:cNvCxnSpPr>
          <p:nvPr/>
        </p:nvCxnSpPr>
        <p:spPr bwMode="auto">
          <a:xfrm>
            <a:off x="1643063" y="2786063"/>
            <a:ext cx="1397000" cy="695325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1714500" y="3643313"/>
            <a:ext cx="1500188" cy="357187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>
            <a:endCxn id="20" idx="4"/>
          </p:cNvCxnSpPr>
          <p:nvPr/>
        </p:nvCxnSpPr>
        <p:spPr bwMode="auto">
          <a:xfrm flipV="1">
            <a:off x="1643063" y="4403725"/>
            <a:ext cx="1000125" cy="454025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3214688" y="2714625"/>
            <a:ext cx="857250" cy="714375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rot="5400000" flipH="1" flipV="1">
            <a:off x="4500563" y="2928938"/>
            <a:ext cx="28575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 rot="10800000" flipV="1">
            <a:off x="5214938" y="2571750"/>
            <a:ext cx="1500187" cy="85725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 flipV="1">
            <a:off x="2286000" y="4624388"/>
            <a:ext cx="1254125" cy="109061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>
            <a:off x="6215063" y="3500438"/>
            <a:ext cx="928687" cy="71437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Прямая соединительная линия 42"/>
          <p:cNvCxnSpPr/>
          <p:nvPr/>
        </p:nvCxnSpPr>
        <p:spPr bwMode="auto">
          <a:xfrm>
            <a:off x="6000750" y="4000500"/>
            <a:ext cx="1397000" cy="695325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Прямая соединительная линия 43"/>
          <p:cNvCxnSpPr>
            <a:stCxn id="20" idx="1"/>
          </p:cNvCxnSpPr>
          <p:nvPr/>
        </p:nvCxnSpPr>
        <p:spPr bwMode="auto">
          <a:xfrm>
            <a:off x="6643688" y="4403725"/>
            <a:ext cx="714375" cy="1239838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Прямая соединительная линия 46"/>
          <p:cNvCxnSpPr>
            <a:endCxn id="12298" idx="3"/>
          </p:cNvCxnSpPr>
          <p:nvPr/>
        </p:nvCxnSpPr>
        <p:spPr bwMode="auto">
          <a:xfrm rot="16200000" flipH="1">
            <a:off x="5343525" y="5014913"/>
            <a:ext cx="922337" cy="179388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/>
          <p:nvPr/>
        </p:nvCxnSpPr>
        <p:spPr bwMode="auto">
          <a:xfrm rot="5400000">
            <a:off x="4250532" y="5250656"/>
            <a:ext cx="500062" cy="142875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0108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dirty="0" smtClean="0"/>
              <a:t>узейные направления работы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38400" y="2286000"/>
          <a:ext cx="62484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62484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</a:t>
            </a:r>
            <a:r>
              <a:rPr lang="ru-RU" dirty="0" smtClean="0"/>
              <a:t>кскурсии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dana script" pitchFamily="2" charset="0"/>
              </a:rPr>
              <a:t>	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71678"/>
            <a:ext cx="1785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+mj-lt"/>
              </a:rPr>
              <a:t>Экскурсии </a:t>
            </a:r>
            <a:r>
              <a:rPr lang="ru-RU" sz="2000" b="1" i="1" dirty="0" smtClean="0">
                <a:latin typeface="+mj-lt"/>
              </a:rPr>
              <a:t>являются самой популярной и массовой формой внеклассной краеведческой работы. </a:t>
            </a:r>
            <a:endParaRPr lang="ru-RU" sz="2000" dirty="0">
              <a:latin typeface="+mj-lt"/>
            </a:endParaRPr>
          </a:p>
        </p:txBody>
      </p:sp>
      <p:pic>
        <p:nvPicPr>
          <p:cNvPr id="5" name="Picture 3" descr="C:\Documents and Settings\Admin\Мои документы\Мои рисунки\клумба\P929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71678"/>
            <a:ext cx="3608902" cy="2312974"/>
          </a:xfrm>
          <a:prstGeom prst="rect">
            <a:avLst/>
          </a:prstGeom>
          <a:noFill/>
        </p:spPr>
      </p:pic>
      <p:pic>
        <p:nvPicPr>
          <p:cNvPr id="6" name="Picture 4" descr="C:\Documents and Settings\Admin\Мои документы\Мои рисунки\клумба\P929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86256"/>
            <a:ext cx="3714776" cy="2286015"/>
          </a:xfrm>
          <a:prstGeom prst="rect">
            <a:avLst/>
          </a:prstGeom>
          <a:noFill/>
        </p:spPr>
      </p:pic>
      <p:pic>
        <p:nvPicPr>
          <p:cNvPr id="7" name="Picture 5" descr="C:\Documents and Settings\Admin\Мои документы\Мои рисунки\клумба\P929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143248"/>
            <a:ext cx="3643338" cy="24288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363379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</a:t>
            </a:r>
            <a:r>
              <a:rPr lang="ru-RU" dirty="0" smtClean="0"/>
              <a:t>анятия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57364"/>
            <a:ext cx="20716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Музей должен </a:t>
            </a:r>
            <a:r>
              <a:rPr lang="ru-RU" sz="2400" b="1" dirty="0" smtClean="0"/>
              <a:t>стать центральным местом </a:t>
            </a:r>
            <a:r>
              <a:rPr lang="ru-RU" sz="2400" b="1" dirty="0" smtClean="0"/>
              <a:t>воспитания творческой </a:t>
            </a:r>
            <a:r>
              <a:rPr lang="ru-RU" sz="2400" b="1" dirty="0" smtClean="0"/>
              <a:t>личности. </a:t>
            </a:r>
            <a:endParaRPr lang="ru-RU" sz="2400" dirty="0"/>
          </a:p>
        </p:txBody>
      </p:sp>
      <p:pic>
        <p:nvPicPr>
          <p:cNvPr id="5" name="Picture 4" descr="C:\Documents and Settings\Admin\Мои документы\Мои рисунки\клумба\PA27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214554"/>
            <a:ext cx="3429000" cy="2572789"/>
          </a:xfrm>
          <a:prstGeom prst="rect">
            <a:avLst/>
          </a:prstGeom>
          <a:noFill/>
        </p:spPr>
      </p:pic>
      <p:pic>
        <p:nvPicPr>
          <p:cNvPr id="6" name="Picture 3" descr="C:\Documents and Settings\Admin\Мои документы\Мои рисунки\клумба\PA27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00504"/>
            <a:ext cx="3500462" cy="2571767"/>
          </a:xfrm>
          <a:prstGeom prst="rect">
            <a:avLst/>
          </a:prstGeom>
          <a:noFill/>
        </p:spPr>
      </p:pic>
      <p:pic>
        <p:nvPicPr>
          <p:cNvPr id="7" name="Picture 2" descr="C:\Documents and Settings\Admin\Мои документы\Мои рисунки\клумба\PA27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500438"/>
            <a:ext cx="3317351" cy="22574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00042"/>
            <a:ext cx="6248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Т</a:t>
            </a:r>
            <a:r>
              <a:rPr lang="ru-RU" dirty="0" smtClean="0"/>
              <a:t>ворческие задания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438400" y="2286000"/>
          <a:ext cx="62484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857364"/>
            <a:ext cx="2000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dirty="0" smtClean="0">
                <a:cs typeface="Times New Roman" pitchFamily="18" charset="0"/>
              </a:rPr>
              <a:t>Создание </a:t>
            </a:r>
            <a:r>
              <a:rPr lang="en-US" sz="2400" dirty="0" err="1" smtClean="0">
                <a:cs typeface="Times New Roman" pitchFamily="18" charset="0"/>
              </a:rPr>
              <a:t>необходимых</a:t>
            </a:r>
            <a:r>
              <a:rPr lang="en-US" sz="2400" dirty="0" smtClean="0">
                <a:cs typeface="Times New Roman" pitchFamily="18" charset="0"/>
              </a:rPr>
              <a:t>  </a:t>
            </a:r>
            <a:r>
              <a:rPr lang="en-US" sz="2400" dirty="0" err="1" smtClean="0">
                <a:cs typeface="Times New Roman" pitchFamily="18" charset="0"/>
              </a:rPr>
              <a:t>условий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для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проявления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индивидуальности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каждого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ученика</a:t>
            </a:r>
            <a:endParaRPr lang="en-US" sz="24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6248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/>
              <a:t>ерсональная выставка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3108" y="1571612"/>
          <a:ext cx="700089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143116"/>
            <a:ext cx="1785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Воспитание любви к </a:t>
            </a:r>
            <a:r>
              <a:rPr lang="ru-RU" sz="2400" dirty="0" smtClean="0">
                <a:latin typeface="Calibri" pitchFamily="34" charset="0"/>
              </a:rPr>
              <a:t>родному  краю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48" y="3571876"/>
            <a:ext cx="2857520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Персональная</a:t>
            </a:r>
          </a:p>
          <a:p>
            <a:pPr algn="ctr"/>
            <a:r>
              <a:rPr lang="ru-RU" sz="3200" dirty="0" smtClean="0"/>
              <a:t>выставка</a:t>
            </a:r>
            <a:endParaRPr lang="ru-RU" sz="3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AAB08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857364"/>
            <a:ext cx="2645223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9E2811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857364"/>
            <a:ext cx="2643206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2071670" y="285728"/>
            <a:ext cx="4929222" cy="107157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</a:t>
            </a:r>
            <a:r>
              <a:rPr lang="ru-RU" sz="4000" dirty="0" smtClean="0">
                <a:solidFill>
                  <a:schemeClr val="tx1"/>
                </a:solidFill>
              </a:rPr>
              <a:t>езультаты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53" name="Picture 5" descr="2DB554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714488"/>
            <a:ext cx="2615396" cy="491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_Mod_theme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139</TotalTime>
  <Words>134</Words>
  <Application>Microsoft Office PowerPoint</Application>
  <PresentationFormat>Экран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Theme_Mod_theme</vt:lpstr>
      <vt:lpstr>Морозова Ольга Михайловна</vt:lpstr>
      <vt:lpstr>Наша краеведческая работа</vt:lpstr>
      <vt:lpstr>Музейные направления работы</vt:lpstr>
      <vt:lpstr>Экскурсии  </vt:lpstr>
      <vt:lpstr>Занятия</vt:lpstr>
      <vt:lpstr>Творческие задания </vt:lpstr>
      <vt:lpstr>Персональная выставка 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Морозова Ольга Михайловна</dc:title>
  <dc:creator>Admin</dc:creator>
  <cp:lastModifiedBy>Admin</cp:lastModifiedBy>
  <cp:revision>14</cp:revision>
  <dcterms:created xsi:type="dcterms:W3CDTF">2012-01-29T14:54:11Z</dcterms:created>
  <dcterms:modified xsi:type="dcterms:W3CDTF">2012-01-29T17:14:00Z</dcterms:modified>
</cp:coreProperties>
</file>