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1" r:id="rId3"/>
    <p:sldId id="272" r:id="rId4"/>
    <p:sldId id="27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8EB4E0-40BF-44CF-9400-F3ED446C06B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8E5FCA-F296-4516-BCE4-4CD64240C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85794"/>
            <a:ext cx="202972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12-9=</a:t>
            </a:r>
          </a:p>
          <a:p>
            <a:r>
              <a:rPr lang="ru-RU" sz="6000" dirty="0" smtClean="0"/>
              <a:t>5+9=</a:t>
            </a:r>
          </a:p>
          <a:p>
            <a:r>
              <a:rPr lang="ru-RU" sz="6000" dirty="0" smtClean="0"/>
              <a:t>14-8=</a:t>
            </a:r>
          </a:p>
          <a:p>
            <a:r>
              <a:rPr lang="ru-RU" sz="6000" dirty="0" smtClean="0"/>
              <a:t>4+8=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0694" y="785794"/>
            <a:ext cx="202972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16-9=</a:t>
            </a:r>
          </a:p>
          <a:p>
            <a:r>
              <a:rPr lang="ru-RU" sz="6000" dirty="0" smtClean="0"/>
              <a:t>11-4=</a:t>
            </a:r>
          </a:p>
          <a:p>
            <a:r>
              <a:rPr lang="ru-RU" sz="6000" dirty="0" smtClean="0"/>
              <a:t>7+9=</a:t>
            </a:r>
          </a:p>
          <a:p>
            <a:r>
              <a:rPr lang="ru-RU" sz="6000" dirty="0" smtClean="0"/>
              <a:t>8+6=</a:t>
            </a:r>
            <a:endParaRPr lang="ru-RU" sz="6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</TotalTime>
  <Words>16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Слайд 1</vt:lpstr>
      <vt:lpstr>Слайд 2</vt:lpstr>
      <vt:lpstr>Слайд 3</vt:lpstr>
      <vt:lpstr>Слайд 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Светлана</cp:lastModifiedBy>
  <cp:revision>45</cp:revision>
  <dcterms:created xsi:type="dcterms:W3CDTF">2013-10-10T17:30:44Z</dcterms:created>
  <dcterms:modified xsi:type="dcterms:W3CDTF">2014-04-27T18:36:51Z</dcterms:modified>
</cp:coreProperties>
</file>