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EB4E0-40BF-44CF-9400-F3ED446C06BF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E5FCA-F296-4516-BCE4-4CD64240C7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EB4E0-40BF-44CF-9400-F3ED446C06BF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E5FCA-F296-4516-BCE4-4CD64240C7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EB4E0-40BF-44CF-9400-F3ED446C06BF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E5FCA-F296-4516-BCE4-4CD64240C7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EB4E0-40BF-44CF-9400-F3ED446C06BF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E5FCA-F296-4516-BCE4-4CD64240C7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EB4E0-40BF-44CF-9400-F3ED446C06BF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C8E5FCA-F296-4516-BCE4-4CD64240C7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EB4E0-40BF-44CF-9400-F3ED446C06BF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E5FCA-F296-4516-BCE4-4CD64240C7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EB4E0-40BF-44CF-9400-F3ED446C06BF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E5FCA-F296-4516-BCE4-4CD64240C7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EB4E0-40BF-44CF-9400-F3ED446C06BF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E5FCA-F296-4516-BCE4-4CD64240C7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EB4E0-40BF-44CF-9400-F3ED446C06BF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E5FCA-F296-4516-BCE4-4CD64240C7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EB4E0-40BF-44CF-9400-F3ED446C06BF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E5FCA-F296-4516-BCE4-4CD64240C7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EB4E0-40BF-44CF-9400-F3ED446C06BF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E5FCA-F296-4516-BCE4-4CD64240C7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18EB4E0-40BF-44CF-9400-F3ED446C06BF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C8E5FCA-F296-4516-BCE4-4CD64240C7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141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Апекс</vt:lpstr>
      <vt:lpstr>Слайд 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Светлана</cp:lastModifiedBy>
  <cp:revision>43</cp:revision>
  <dcterms:created xsi:type="dcterms:W3CDTF">2013-10-10T17:30:44Z</dcterms:created>
  <dcterms:modified xsi:type="dcterms:W3CDTF">2014-04-27T18:34:58Z</dcterms:modified>
</cp:coreProperties>
</file>