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81F182-6BE6-46C7-95E3-224753195BA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D551C7-DAFF-442B-A621-923FA3CF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429132"/>
            <a:ext cx="7186634" cy="105156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00B050"/>
                </a:solidFill>
              </a:rPr>
              <a:t>Белеенко</a:t>
            </a:r>
            <a:r>
              <a:rPr lang="ru-RU" dirty="0" smtClean="0">
                <a:solidFill>
                  <a:srgbClr val="00B050"/>
                </a:solidFill>
              </a:rPr>
              <a:t> Е.И.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571612"/>
            <a:ext cx="61253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 по математике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928934"/>
            <a:ext cx="24336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класс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Содержимое 5" descr="Рисунок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7166"/>
            <a:ext cx="338393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9. Может ли расстояние быть больше, чем скорость?</a:t>
            </a:r>
          </a:p>
          <a:p>
            <a:r>
              <a:rPr lang="ru-RU" b="1" dirty="0" smtClean="0"/>
              <a:t>А.   никогда</a:t>
            </a:r>
          </a:p>
          <a:p>
            <a:r>
              <a:rPr lang="ru-RU" b="1" dirty="0" smtClean="0"/>
              <a:t>Б.   иногда</a:t>
            </a:r>
          </a:p>
          <a:p>
            <a:r>
              <a:rPr lang="ru-RU" b="1" dirty="0" smtClean="0"/>
              <a:t>В.   Нет</a:t>
            </a:r>
          </a:p>
          <a:p>
            <a:r>
              <a:rPr lang="ru-RU" b="1" dirty="0" smtClean="0"/>
              <a:t>Г.    Да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10. Лыжники прошли 18 км трассы, это третья часть пути. Какова длина пути лыжника?</a:t>
            </a:r>
          </a:p>
          <a:p>
            <a:r>
              <a:rPr lang="ru-RU" b="1" dirty="0" smtClean="0"/>
              <a:t>А.   6 км </a:t>
            </a:r>
          </a:p>
          <a:p>
            <a:r>
              <a:rPr lang="ru-RU" b="1" dirty="0" smtClean="0"/>
              <a:t>Б.   9 км </a:t>
            </a:r>
          </a:p>
          <a:p>
            <a:r>
              <a:rPr lang="ru-RU" b="1" dirty="0" smtClean="0"/>
              <a:t>В.   54 км</a:t>
            </a:r>
          </a:p>
          <a:p>
            <a:r>
              <a:rPr lang="ru-RU" b="1" dirty="0" smtClean="0"/>
              <a:t> Г.   36 км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11.  Что мы находим с помощью выражения: </a:t>
            </a:r>
            <a:r>
              <a:rPr lang="ru-RU" b="1" dirty="0" smtClean="0">
                <a:solidFill>
                  <a:srgbClr val="FF0000"/>
                </a:solidFill>
              </a:rPr>
              <a:t>10 км/ч  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ru-RU" b="1" dirty="0" smtClean="0">
                <a:solidFill>
                  <a:srgbClr val="FF0000"/>
                </a:solidFill>
              </a:rPr>
              <a:t>  5 ч?</a:t>
            </a:r>
          </a:p>
          <a:p>
            <a:r>
              <a:rPr lang="ru-RU" b="1" dirty="0" smtClean="0"/>
              <a:t>А.    скорость</a:t>
            </a:r>
          </a:p>
          <a:p>
            <a:r>
              <a:rPr lang="ru-RU" b="1" dirty="0" smtClean="0"/>
              <a:t>Б.   время</a:t>
            </a:r>
          </a:p>
          <a:p>
            <a:r>
              <a:rPr lang="ru-RU" b="1" dirty="0" smtClean="0"/>
              <a:t>В.   Расстояние</a:t>
            </a:r>
          </a:p>
          <a:p>
            <a:r>
              <a:rPr lang="ru-RU" b="1" dirty="0" smtClean="0"/>
              <a:t>Г.   количество</a:t>
            </a:r>
          </a:p>
          <a:p>
            <a:r>
              <a:rPr lang="ru-RU" b="1" dirty="0" smtClean="0"/>
              <a:t> 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12171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09"/>
                <a:gridCol w="410609"/>
                <a:gridCol w="821217"/>
                <a:gridCol w="821217"/>
                <a:gridCol w="821217"/>
                <a:gridCol w="821217"/>
                <a:gridCol w="821217"/>
                <a:gridCol w="821217"/>
                <a:gridCol w="821217"/>
                <a:gridCol w="821217"/>
                <a:gridCol w="821217"/>
              </a:tblGrid>
              <a:tr h="89297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000108"/>
            <a:ext cx="5654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Проверь себя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1. Укажите величину которой не может быть выражено  расстояние.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А.   кг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Б.  км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В.   См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Г.   Дм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 </a:t>
            </a:r>
            <a:r>
              <a:rPr lang="ru-RU" b="1" dirty="0" smtClean="0"/>
              <a:t>Туристы отправились в поход. Скорость их движения 4 км/ч.  Первая их стоянка через 20 км от начала пути. Сколько времени будут идти туристы до стоянки?</a:t>
            </a:r>
          </a:p>
          <a:p>
            <a:r>
              <a:rPr lang="ru-RU" b="1" dirty="0" smtClean="0"/>
              <a:t>А.  50 часов</a:t>
            </a:r>
          </a:p>
          <a:p>
            <a:r>
              <a:rPr lang="ru-RU" b="1" dirty="0" smtClean="0"/>
              <a:t>Б.   5  часов.</a:t>
            </a:r>
          </a:p>
          <a:p>
            <a:r>
              <a:rPr lang="ru-RU" b="1" dirty="0" smtClean="0"/>
              <a:t>В.   50  мин</a:t>
            </a:r>
          </a:p>
          <a:p>
            <a:r>
              <a:rPr lang="ru-RU" b="1" dirty="0" smtClean="0"/>
              <a:t>Г.   5   мин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</a:t>
            </a:r>
            <a:r>
              <a:rPr lang="ru-RU" b="1" dirty="0" smtClean="0"/>
              <a:t>Укажите величину, которая не  существует при измерении скорости.</a:t>
            </a:r>
          </a:p>
          <a:p>
            <a:r>
              <a:rPr lang="ru-RU" b="1" dirty="0" smtClean="0"/>
              <a:t>А.   км/ч</a:t>
            </a:r>
          </a:p>
          <a:p>
            <a:r>
              <a:rPr lang="ru-RU" b="1" dirty="0" smtClean="0"/>
              <a:t>Б.   м/мин</a:t>
            </a:r>
          </a:p>
          <a:p>
            <a:r>
              <a:rPr lang="ru-RU" b="1" dirty="0" smtClean="0"/>
              <a:t>В.   Кг/день</a:t>
            </a:r>
          </a:p>
          <a:p>
            <a:r>
              <a:rPr lang="ru-RU" b="1" dirty="0" smtClean="0"/>
              <a:t>Г.   Км/сек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 </a:t>
            </a:r>
            <a:r>
              <a:rPr lang="ru-RU" b="1" dirty="0" smtClean="0"/>
              <a:t>Витя идет в школу со скоростью 20 м/мин и доходит до школы за 20 минут. Каково расстояние от школы до дома Вити ?</a:t>
            </a:r>
          </a:p>
          <a:p>
            <a:r>
              <a:rPr lang="ru-RU" b="1" dirty="0" smtClean="0"/>
              <a:t>А.   4 м</a:t>
            </a:r>
          </a:p>
          <a:p>
            <a:r>
              <a:rPr lang="ru-RU" b="1" dirty="0" smtClean="0"/>
              <a:t>Б.   40 м</a:t>
            </a:r>
          </a:p>
          <a:p>
            <a:r>
              <a:rPr lang="ru-RU" b="1" dirty="0" smtClean="0"/>
              <a:t>В.   4 км</a:t>
            </a:r>
          </a:p>
          <a:p>
            <a:r>
              <a:rPr lang="ru-RU" b="1" dirty="0" smtClean="0"/>
              <a:t>Г.   400 м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5</a:t>
            </a:r>
            <a:r>
              <a:rPr lang="ru-RU" b="1" dirty="0" smtClean="0"/>
              <a:t>.  Среди величин выберите ту, которая обозначает расстояние</a:t>
            </a:r>
          </a:p>
          <a:p>
            <a:r>
              <a:rPr lang="ru-RU" b="1" dirty="0" smtClean="0"/>
              <a:t> А.   м</a:t>
            </a:r>
          </a:p>
          <a:p>
            <a:r>
              <a:rPr lang="ru-RU" b="1" dirty="0" smtClean="0"/>
              <a:t>Б.    мин</a:t>
            </a:r>
          </a:p>
          <a:p>
            <a:r>
              <a:rPr lang="ru-RU" b="1" dirty="0" smtClean="0"/>
              <a:t>В   кг</a:t>
            </a:r>
          </a:p>
          <a:p>
            <a:r>
              <a:rPr lang="ru-RU" b="1" dirty="0" smtClean="0"/>
              <a:t>Г.   Л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  </a:t>
            </a:r>
            <a:r>
              <a:rPr lang="ru-RU" b="1" dirty="0" smtClean="0"/>
              <a:t>В каких единицах не может измеряться время?</a:t>
            </a:r>
          </a:p>
          <a:p>
            <a:r>
              <a:rPr lang="ru-RU" b="1" dirty="0" smtClean="0"/>
              <a:t>А.   в минутах </a:t>
            </a:r>
          </a:p>
          <a:p>
            <a:r>
              <a:rPr lang="ru-RU" b="1" dirty="0" smtClean="0"/>
              <a:t>Б.   в метрах</a:t>
            </a:r>
          </a:p>
          <a:p>
            <a:r>
              <a:rPr lang="ru-RU" b="1" dirty="0" smtClean="0"/>
              <a:t>В.   В часах</a:t>
            </a:r>
          </a:p>
          <a:p>
            <a:r>
              <a:rPr lang="ru-RU" b="1" dirty="0" smtClean="0"/>
              <a:t>Г.    В сутках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7</a:t>
            </a:r>
            <a:r>
              <a:rPr lang="ru-RU" b="1" dirty="0" smtClean="0"/>
              <a:t>.  Электричка проходит путь в 350 км за 5 часов. Какова скорость электрички?</a:t>
            </a:r>
          </a:p>
          <a:p>
            <a:r>
              <a:rPr lang="ru-RU" b="1" dirty="0" smtClean="0"/>
              <a:t>А.   70 км/ч</a:t>
            </a:r>
          </a:p>
          <a:p>
            <a:r>
              <a:rPr lang="ru-RU" b="1" dirty="0" smtClean="0"/>
              <a:t>Б.   7 км/ч</a:t>
            </a:r>
          </a:p>
          <a:p>
            <a:r>
              <a:rPr lang="ru-RU" b="1" dirty="0" smtClean="0"/>
              <a:t>В    1750 км/ч</a:t>
            </a:r>
          </a:p>
          <a:p>
            <a:r>
              <a:rPr lang="ru-RU" b="1" dirty="0" smtClean="0"/>
              <a:t>Г.   35 км/ч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8.  Как определить скорость, зная время и расстояние?</a:t>
            </a:r>
          </a:p>
          <a:p>
            <a:r>
              <a:rPr lang="ru-RU" b="1" dirty="0" smtClean="0"/>
              <a:t>А.   расстояние умножить на время</a:t>
            </a:r>
          </a:p>
          <a:p>
            <a:r>
              <a:rPr lang="ru-RU" b="1" dirty="0" smtClean="0"/>
              <a:t>Б .   расстояние разделить на время</a:t>
            </a:r>
          </a:p>
          <a:p>
            <a:r>
              <a:rPr lang="ru-RU" b="1" dirty="0" smtClean="0"/>
              <a:t>В.   Расстояние сложить с временем</a:t>
            </a:r>
          </a:p>
          <a:p>
            <a:r>
              <a:rPr lang="ru-RU" b="1" dirty="0" smtClean="0"/>
              <a:t>Г. Из расстояния вычесть время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</TotalTime>
  <Words>359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Белеенко Е.И.</vt:lpstr>
      <vt:lpstr>1. Укажите величину которой не может быть выражено  расстояние. А.   кг Б.  км В.   См Г.   Дм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СОШ № 1 ст. Архонская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Укажите величину которой не может быть выражено  расстояние. А.   кг Б.  км В.   См Г.   Дм </dc:title>
  <dc:creator>Библиотка</dc:creator>
  <cp:lastModifiedBy>ELENA</cp:lastModifiedBy>
  <cp:revision>3</cp:revision>
  <dcterms:created xsi:type="dcterms:W3CDTF">2003-12-31T21:05:11Z</dcterms:created>
  <dcterms:modified xsi:type="dcterms:W3CDTF">2013-10-22T18:33:57Z</dcterms:modified>
</cp:coreProperties>
</file>