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458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i="1" dirty="0" smtClean="0"/>
              <a:t>3 группа: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3319" y="332656"/>
            <a:ext cx="6144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древних славян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56376"/>
            <a:ext cx="782161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9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09" y="47667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/>
              <a:t>	</a:t>
            </a:r>
            <a:r>
              <a:rPr lang="ru-RU" sz="2700" b="1" dirty="0"/>
              <a:t>Древние славяне занимались </a:t>
            </a:r>
            <a:r>
              <a:rPr lang="ru-RU" sz="2700" b="1" dirty="0" smtClean="0"/>
              <a:t>земледелием,</a:t>
            </a:r>
            <a:r>
              <a:rPr lang="ru-RU" sz="2700" b="1" dirty="0"/>
              <a:t> 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 smtClean="0"/>
              <a:t>разведением домашнего скота - овец, коров и свиней, охотились на разных зверей, ловили рыбу</a:t>
            </a:r>
            <a:endParaRPr lang="ru-RU" sz="2700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3" y="2348880"/>
            <a:ext cx="3649453" cy="2232248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82336"/>
            <a:ext cx="2702390" cy="220141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51922"/>
            <a:ext cx="2900065" cy="4838700"/>
          </a:xfrm>
          <a:prstGeom prst="rect">
            <a:avLst/>
          </a:prstGeom>
          <a:noFill/>
          <a:ln w="28575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/>
              <a:t>	Немало </a:t>
            </a:r>
            <a:r>
              <a:rPr lang="ru-RU" sz="3200" dirty="0"/>
              <a:t>работы и в посёлке. Её в основном выполняют женщины. Они готовят </a:t>
            </a:r>
            <a:r>
              <a:rPr lang="ru-RU" sz="3200" dirty="0" smtClean="0"/>
              <a:t>пищу,</a:t>
            </a:r>
            <a:r>
              <a:rPr lang="ru-RU" sz="2800" dirty="0"/>
              <a:t> доят коров, коз, смотрят за домашней птицей, прядут и ткут из шерсти и льна, шьют и чинят одежду, лепят из </a:t>
            </a:r>
            <a:r>
              <a:rPr lang="ru-RU" sz="2800" dirty="0" smtClean="0"/>
              <a:t>глины посуду, ухаживают за детьми.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3200" dirty="0"/>
          </a:p>
        </p:txBody>
      </p:sp>
      <p:pic>
        <p:nvPicPr>
          <p:cNvPr id="4" name="Picture 5" descr="крестьянские 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340085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931" y="883035"/>
            <a:ext cx="4403093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Но </a:t>
            </a:r>
            <a:r>
              <a:rPr lang="ru-RU" dirty="0"/>
              <a:t>не только в мирном труде проходила жизнь славян. Часто им приходилось воевать с врагами. На войне славяне были храбры, прибегали к хитростям и разным уловкам.</a:t>
            </a:r>
          </a:p>
          <a:p>
            <a:pPr algn="just"/>
            <a:endParaRPr lang="ru-RU" dirty="0"/>
          </a:p>
        </p:txBody>
      </p:sp>
      <p:pic>
        <p:nvPicPr>
          <p:cNvPr id="6" name="Picture 7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836712"/>
            <a:ext cx="365596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0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 Древние славяне занимались земледелием,  разведением домашнего скота - овец, коров и свиней, охотились на разных зверей, ловили рыбу</vt:lpstr>
      <vt:lpstr> Немало работы и в посёлке. Её в основном выполняют женщины. Они готовят пищу, доят коров, коз, смотрят за домашней птицей, прядут и ткут из шерсти и льна, шьют и чинят одежду, лепят из глины посуду, ухаживают за детьми.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3</cp:revision>
  <dcterms:created xsi:type="dcterms:W3CDTF">2013-02-14T11:32:56Z</dcterms:created>
  <dcterms:modified xsi:type="dcterms:W3CDTF">2013-02-14T11:49:10Z</dcterms:modified>
</cp:coreProperties>
</file>