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i="1" dirty="0" smtClean="0"/>
              <a:t>2 группа: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07005" y="332656"/>
            <a:ext cx="48374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Одежда славян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C:\Documents and Settings\Алена\Рабочий стол\История Руси\749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255986"/>
            <a:ext cx="3989935" cy="539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202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66745" y="1841242"/>
            <a:ext cx="83575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		   Мужчины </a:t>
            </a:r>
            <a:r>
              <a:rPr lang="ru-RU" sz="3200" dirty="0"/>
              <a:t>были одеты в </a:t>
            </a:r>
            <a:r>
              <a:rPr lang="ru-RU" sz="3200" dirty="0" smtClean="0"/>
              <a:t>  	   		   просторные</a:t>
            </a:r>
            <a:r>
              <a:rPr lang="ru-RU" sz="3200" dirty="0"/>
              <a:t>, подпоясанные </a:t>
            </a:r>
            <a:r>
              <a:rPr lang="ru-RU" sz="3200" dirty="0" smtClean="0"/>
              <a:t>			   кожаными </a:t>
            </a:r>
            <a:r>
              <a:rPr lang="ru-RU" sz="3200" dirty="0"/>
              <a:t>ремнями рубахи и </a:t>
            </a:r>
            <a:r>
              <a:rPr lang="ru-RU" sz="3200" dirty="0" smtClean="0"/>
              <a:t>	  	   штаны </a:t>
            </a:r>
            <a:r>
              <a:rPr lang="ru-RU" sz="3200" dirty="0"/>
              <a:t>из грубого </a:t>
            </a:r>
            <a:r>
              <a:rPr lang="ru-RU" sz="3200" dirty="0" smtClean="0"/>
              <a:t>холста. В </a:t>
            </a:r>
            <a:r>
              <a:rPr lang="ru-RU" sz="3200" dirty="0"/>
              <a:t>холода надевали на голову </a:t>
            </a:r>
            <a:endParaRPr lang="ru-RU" sz="3200" dirty="0" smtClean="0"/>
          </a:p>
          <a:p>
            <a:pPr algn="just"/>
            <a:r>
              <a:rPr lang="ru-RU" sz="3200" dirty="0" smtClean="0"/>
              <a:t>войлочные или </a:t>
            </a:r>
            <a:r>
              <a:rPr lang="ru-RU" sz="3200" dirty="0"/>
              <a:t>меховые </a:t>
            </a:r>
            <a:endParaRPr lang="ru-RU" sz="3200" dirty="0" smtClean="0"/>
          </a:p>
          <a:p>
            <a:pPr algn="just"/>
            <a:r>
              <a:rPr lang="ru-RU" sz="3200" dirty="0" smtClean="0"/>
              <a:t>шапки</a:t>
            </a:r>
            <a:r>
              <a:rPr lang="ru-RU" sz="3200" dirty="0"/>
              <a:t>. На ногах  носили </a:t>
            </a:r>
            <a:endParaRPr lang="ru-RU" sz="3200" dirty="0" smtClean="0"/>
          </a:p>
          <a:p>
            <a:pPr algn="just"/>
            <a:r>
              <a:rPr lang="ru-RU" sz="3200" dirty="0" smtClean="0"/>
              <a:t>лапти</a:t>
            </a:r>
            <a:r>
              <a:rPr lang="ru-RU" sz="3200" dirty="0"/>
              <a:t>, сплетённые из лыка </a:t>
            </a:r>
          </a:p>
          <a:p>
            <a:pPr algn="just"/>
            <a:r>
              <a:rPr lang="ru-RU" sz="3200" dirty="0" smtClean="0"/>
              <a:t>или </a:t>
            </a:r>
            <a:r>
              <a:rPr lang="ru-RU" sz="3200" dirty="0"/>
              <a:t>туфли, сшитые из </a:t>
            </a:r>
            <a:endParaRPr lang="ru-RU" sz="3200" dirty="0" smtClean="0"/>
          </a:p>
          <a:p>
            <a:pPr algn="just"/>
            <a:r>
              <a:rPr lang="ru-RU" sz="3200" dirty="0" smtClean="0"/>
              <a:t>целого </a:t>
            </a:r>
            <a:r>
              <a:rPr lang="ru-RU" sz="3200" dirty="0"/>
              <a:t>куска мягкой кожи.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9553" y="260648"/>
            <a:ext cx="1728192" cy="3217623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32406" y="260648"/>
            <a:ext cx="62646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Женщины носили длинные рубашки (платья). </a:t>
            </a:r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868144" y="4077072"/>
            <a:ext cx="2789698" cy="23492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8656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</Words>
  <Application>Microsoft Office PowerPoint</Application>
  <PresentationFormat>Экран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Олег</cp:lastModifiedBy>
  <cp:revision>1</cp:revision>
  <dcterms:created xsi:type="dcterms:W3CDTF">2013-02-14T11:30:54Z</dcterms:created>
  <dcterms:modified xsi:type="dcterms:W3CDTF">2013-02-14T11:32:43Z</dcterms:modified>
</cp:coreProperties>
</file>